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m4a" ContentType="audio/mp4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ink/inkAction1.xml" ContentType="application/vnd.ms-office.inkAction+xml"/>
  <Override PartName="/ppt/tags/tag1.xml" ContentType="application/vnd.openxmlformats-officedocument.presentationml.tags+xml"/>
  <Override PartName="/ppt/ink/inkAction2.xml" ContentType="application/vnd.ms-office.inkAction+xml"/>
  <Override PartName="/ppt/tags/tag2.xml" ContentType="application/vnd.openxmlformats-officedocument.presentationml.tags+xml"/>
  <Override PartName="/ppt/notesSlides/notesSlide3.xml" ContentType="application/vnd.openxmlformats-officedocument.presentationml.notesSlide+xml"/>
  <Override PartName="/ppt/ink/inkAction3.xml" ContentType="application/vnd.ms-office.inkAction+xml"/>
  <Override PartName="/ppt/tags/tag3.xml" ContentType="application/vnd.openxmlformats-officedocument.presentationml.tags+xml"/>
  <Override PartName="/ppt/notesSlides/notesSlide4.xml" ContentType="application/vnd.openxmlformats-officedocument.presentationml.notesSlide+xml"/>
  <Override PartName="/ppt/ink/inkAction4.xml" ContentType="application/vnd.ms-office.inkAction+xml"/>
  <Override PartName="/ppt/tags/tag4.xml" ContentType="application/vnd.openxmlformats-officedocument.presentationml.tags+xml"/>
  <Override PartName="/ppt/ink/inkAction5.xml" ContentType="application/vnd.ms-office.inkAction+xml"/>
  <Override PartName="/ppt/tags/tag5.xml" ContentType="application/vnd.openxmlformats-officedocument.presentationml.tags+xml"/>
  <Override PartName="/ppt/ink/inkAction6.xml" ContentType="application/vnd.ms-office.inkAction+xml"/>
  <Override PartName="/ppt/tags/tag6.xml" ContentType="application/vnd.openxmlformats-officedocument.presentationml.tags+xml"/>
  <Override PartName="/ppt/notesSlides/notesSlide5.xml" ContentType="application/vnd.openxmlformats-officedocument.presentationml.notesSlide+xml"/>
  <Override PartName="/ppt/ink/inkAction7.xml" ContentType="application/vnd.ms-office.inkAction+xml"/>
  <Override PartName="/ppt/tags/tag7.xml" ContentType="application/vnd.openxmlformats-officedocument.presentationml.tags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tags/tag8.xml" ContentType="application/vnd.openxmlformats-officedocument.presentationml.tags+xml"/>
  <Override PartName="/ppt/notesSlides/notesSlide8.xml" ContentType="application/vnd.openxmlformats-officedocument.presentationml.notesSlide+xml"/>
  <Override PartName="/ppt/ink/inkAction8.xml" ContentType="application/vnd.ms-office.inkAction+xml"/>
  <Override PartName="/ppt/tags/tag9.xml" ContentType="application/vnd.openxmlformats-officedocument.presentationml.tags+xml"/>
  <Override PartName="/ppt/notesSlides/notesSlide9.xml" ContentType="application/vnd.openxmlformats-officedocument.presentationml.notesSlide+xml"/>
  <Override PartName="/ppt/ink/inkAction9.xml" ContentType="application/vnd.ms-office.inkAction+xml"/>
  <Override PartName="/ppt/tags/tag10.xml" ContentType="application/vnd.openxmlformats-officedocument.presentationml.tags+xml"/>
  <Override PartName="/ppt/ink/inkAction10.xml" ContentType="application/vnd.ms-office.inkAction+xml"/>
  <Override PartName="/ppt/tags/tag11.xml" ContentType="application/vnd.openxmlformats-officedocument.presentationml.tags+xml"/>
  <Override PartName="/ppt/notesSlides/notesSlide10.xml" ContentType="application/vnd.openxmlformats-officedocument.presentationml.notesSlide+xml"/>
  <Override PartName="/ppt/ink/inkAction11.xml" ContentType="application/vnd.ms-office.inkAction+xml"/>
  <Override PartName="/ppt/notesSlides/notesSlide11.xml" ContentType="application/vnd.openxmlformats-officedocument.presentationml.notesSlide+xml"/>
  <Override PartName="/ppt/ink/inkAction12.xml" ContentType="application/vnd.ms-office.inkAction+xml"/>
  <Override PartName="/ppt/notesSlides/notesSlide12.xml" ContentType="application/vnd.openxmlformats-officedocument.presentationml.notesSlide+xml"/>
  <Override PartName="/ppt/ink/inkAction13.xml" ContentType="application/vnd.ms-office.inkAction+xml"/>
  <Override PartName="/ppt/tags/tag12.xml" ContentType="application/vnd.openxmlformats-officedocument.presentationml.tags+xml"/>
  <Override PartName="/ppt/notesSlides/notesSlide13.xml" ContentType="application/vnd.openxmlformats-officedocument.presentationml.notesSlide+xml"/>
  <Override PartName="/ppt/ink/inkAction14.xml" ContentType="application/vnd.ms-office.inkAction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notesMasterIdLst>
    <p:notesMasterId r:id="rId22"/>
  </p:notesMasterIdLst>
  <p:handoutMasterIdLst>
    <p:handoutMasterId r:id="rId23"/>
  </p:handoutMasterIdLst>
  <p:sldIdLst>
    <p:sldId id="325" r:id="rId2"/>
    <p:sldId id="326" r:id="rId3"/>
    <p:sldId id="256" r:id="rId4"/>
    <p:sldId id="311" r:id="rId5"/>
    <p:sldId id="324" r:id="rId6"/>
    <p:sldId id="257" r:id="rId7"/>
    <p:sldId id="314" r:id="rId8"/>
    <p:sldId id="315" r:id="rId9"/>
    <p:sldId id="316" r:id="rId10"/>
    <p:sldId id="271" r:id="rId11"/>
    <p:sldId id="272" r:id="rId12"/>
    <p:sldId id="269" r:id="rId13"/>
    <p:sldId id="270" r:id="rId14"/>
    <p:sldId id="317" r:id="rId15"/>
    <p:sldId id="318" r:id="rId16"/>
    <p:sldId id="319" r:id="rId17"/>
    <p:sldId id="320" r:id="rId18"/>
    <p:sldId id="321" r:id="rId19"/>
    <p:sldId id="322" r:id="rId20"/>
    <p:sldId id="259" r:id="rId21"/>
  </p:sldIdLst>
  <p:sldSz cx="9144000" cy="6858000" type="screen4x3"/>
  <p:notesSz cx="9926638" cy="679767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FF9900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16DA210-FB5B-4158-B5E0-FEB733F419BA}" styleName="浅色样式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2096" autoAdjust="0"/>
  </p:normalViewPr>
  <p:slideViewPr>
    <p:cSldViewPr>
      <p:cViewPr varScale="1">
        <p:scale>
          <a:sx n="105" d="100"/>
          <a:sy n="105" d="100"/>
        </p:scale>
        <p:origin x="968" y="6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Relationship Id="rId27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5622798" y="1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D4DBA3B-FB63-49A3-A5A0-5E7BEF353315}" type="datetimeFigureOut">
              <a:rPr lang="zh-CN" altLang="en-US" smtClean="0"/>
              <a:t>2022/7/27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6456612"/>
            <a:ext cx="4301543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5622798" y="6456612"/>
            <a:ext cx="4301543" cy="34106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0F42BAA-33AA-4018-BA6B-F717F96000E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96791175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Action1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30347" units="cm"/>
          <inkml:channel name="Y" type="integer" max="20231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3071" units="1/cm"/>
          <inkml:channelProperty channel="Y" name="resolution" value="1000.04944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2-07-27T02:39:03.54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14756">
    <iact:property name="dataType"/>
    <iact:actionData xml:id="d0">
      <inkml:trace xmlns:inkml="http://www.w3.org/2003/InkML" xml:id="stk0" contextRef="#ctx0" brushRef="#br0">7184 5680 15999 0,'-5'-1'352'1,"4"-3"80"0,1 1 16 0,0 1 0 0,1 0-448 0,-1 0 0 0,1 1 0 0,-1 0 0 5,0 1 288-5,1-1-32 6,-1 1 0-6,0 0 0 5,0 0-256-5,0-1 0 6,0 0 128-6,-1 0-128 6,0 0 0-6,0-1 160 5,0 0-160-5,-2 1 128 5,1 1 272-5,0-2 48 7,0 0 16-7,0 0 0 5,0-1 64-5,1 0 16 8,-1 1 0-8,1 1 0 5,1-1-144-5,-1-1-16 4,1 1-16-4,0-1 0 5,0 1-144-5,0 1-32 6,0-1 0-6,0 1 0 4,0 0-192-4,0 0 0 8,1 1 0-8,-1 0 0 6,1 0 0-6,0 0 0 6,1 0-192-6,1-1 192 5,1 1-160-5,0 0 160 5,0-1-128-5,1 1 128 4,2 0 0-4,-3 1-128 6,3-1 128-6,-1 1 0 5,-2-1 0-5,3 1-128 6,-1-1 128-6,0 1 0 5,1 1 0-5,0-1 0 8,1 0 0-9,0 1 0 5,1-1 0-4,0-1 0 6,1 1 0-6,1 0 0 5,-1-1 0-5,2-1 0 6,-1 1 144-6,2-1-144 6,0 1 208-6,1-1-64 6,0 0-16-6,-1-1 0 7,-1 1 64-7,0-1 0 6,2 1 0-6,1 0 0 6,1 0-32-6,1 0 0 6,0 0 0-6,-1 1 0 6,1 0-160-6,0 0 128 7,1 0-128-7,-1 1 128 0,-2 0-128 0,1 0 0 4,1 0 0-3,0-1 128 5,0 1-128-6,1-1 128 6,-1 0-128-6,1 0 128 6,0 1 32-6,-1-2 0 7,-2 0 0-7,2 1 0 6,-1-1-160-6,0 1 192 6,2 0-192-6,-1 0 192 7,1 0-192-7,0 1 0 6,-1 1 0-5,1-1 0-1,1 1 0 0,-1-1 0 4,-3 1 0-4,4-1 128 6,-1 1-128-6,1-1 0 6,0 0 0-6,-1-1 0 6,3 0 0-6,-2-1 0 7,-1 0 0-7,-1 0 0 6,1 0 0-6,1 0 0 6,0 0 0-6,2 1 128 7,-2 0-128-7,3 1 0 6,-3 0 0-5,2 1 128-1,-2 0-128 0,1 0 0 4,-1-1 0-4,0 2 0 5,1 0 0-5,0-1 0 7,-1 0 0-7,-2-1 0 6,2-1 0-6,0 1 0 7,-2-1 0-7,1 0 0 6,-1 0 0-6,3 0 0 6,-1 0 0-6,0 1 128 6,-1 0-128-6,2 0 0 7,-1 0 0-6,0 1 128-1,0 0-128 0,1 0 0 4,0 1 0-4,-3-2 128 6,5 1-128-6,-3 0 0 6,3 0 0-6,-2-2 0 6,0 1 0-6,-1-1 0 6,1 1 0-6,-1 0 0 7,3 0 0-7,-2 0 0 6,2 0 0-6,0 0 0 7,1 0 0-7,-2 0 0 6,1 0 0-6,0-1 0 7,0 2 0-7,1-1 0 0,0 0 0 0,1-1 0 4,1 0 0-4,-1-1 0 6,-1 1 0-6,0-1 0 6,3 1 0-6,-2 1 0 7,0-2 0-7,3 2 128 6,-2-2-128-6,0 3 0 7,1 0 0-7,1-1 128 6,0 2-128-6,-1-1 0 7,1-1 0-7,-1 0 0 0,-2 0 0 0,0-1 0 4,0 1 0-4,2-1 128 5,-1 2-128-5,2 0 0 7,0 0 0-7,-1 0 0 6,-2 2 0-6,1-1 0 7,2 1 0-7,0-1 0 7,1 0 0-7,-1-1 0 5,0 0 0-5,-1-1 0 7,2 1 0-7,1 0 0 6,-1 0 0-6,0-2 0 0,2 2 0 0,0 0 0 5,0 1 0-5,0 0 0 5,1 0 0-5,-1-1 0 7,-1 0 0-7,0-1 0 6,-1 0 0-6,-1-1 0 7,0 3 0-7,1-1 0 7,0 0 0-7,1 0 0 6,-2 1 0-6,2 0 128 6,-2-1-128-6,2-1 0 7,-1 0 0-7,0 0 0 0,-1-1 0 0,-1-1 128 4,4 0-128-4,-2-1 128 6,0 1 64-6,2-2 16 6,-3 1 0-6,2 0 0 7,0 0-32-7,-1 0-16 6,2 0 0-6,-1 0 0 6,-2 1 32-6,1-1 16 6,-3-1 0-6,2 1 0 6,-1 0-208-6,1 0 0 7,0 1 0-7,0 1 0 0,-1 1 0 0,0 0 0 6,-1 0 0-6,2 1 0 5,-1-1 0-5,2 0 0 6,-1-1 128-6,-1-1-128 6,1 0 0-6,-1-1 0 6,-1 1 0-6,2 0 0 7,-2 0 1680-7,1 0 304 6,1 0 48-6,0 0 16 16,0 1-3184-16,-2-1-624 0,1 1-128 0,1-2-32 0,-1 2 1680 0,0-2 240 3,-2 1 240-3,0 0-48 5,0 0-192-5,0 1 160 6,1 0-160-6,-1 2 160 7,1 0-160-7,-2 0 0 5,0-1 0-5,0 2 128 7,-2 0-128-7,2-1 0 6,0 0 0-6,-1-2 0 7,1 0 0-7,1-1 0 6,-1-1 0-6,0 0 0 0,1 0 0 0,0-1 128 6,1 2-128-6,0-2 128 5,2 0 48-5,-3 1 0 6,2 0 0-6,-2 0 0 6,2 1-16-6,-1-1 0 7,-2 2 0-7,1-1 0 6,0-1-160-6,0 0 0 7,0 0 0-7,-2 0 128 6,1 1-128-6,0 2 0 6,-1-2 0-6,0 1 128 7,0 0-128-6,0 1 0-1,-1 0 0 0,1-1 0 4,1 1 0-4,-1 0 0 5,-2-1 0-5,3-1 0 7,-2 1 0-7,1-2 0 6,-2 1 0-6,1 0 128 6,2-1-128-6,0 0 0 6,-1 1 0-6,1-1 0 7,0 0 0-7,1 0 0 6,-1 1 0-6,-1 0 0 6,1 2 0-6,-1-2 0 0,0 0 0 0,2-1 0 5,0 0 0-5,0 0 0 6,-2 1 0-6,1-1 0 6,0 0 0-6,0 0 0 6,0 1 0-6,1 1 0 7,0 0 0-7,0 0 0 7,0 0 0-7,-1-1 0 5,1 1 0-5,-2-1 0 7,4-1 0-7,-2 0 0 7,1 0 0-7,-1 0 0 0,1-1 0 0,-2-1 128 4,2 1-128-4,-2-1 0 7,1 2 0-7,0-1 0 5,1 2 0-5,-3-1 0 6,0 0 0-6,0 1 0 7,-2-1 128-7,2 0-128 6,0 0 192-6,0 1-64 7,-1-2-128-7,1 1 160 6,-1-1-160-6,1-1 160 7,0 2-160-7,-2 0 0 7,4-1 0-7,-3 1 128 0,1 0-128 0,2 0 0 3,-3 1 0-3,1 0 0 6,-1 0 0-6,-2-2 0 6,7 2 0-6,-3-3 0 7,-2 1 0-7,2-1 0 6,-1-1 0-6,1 0 0 7,-1 0 0-7,0-1 128 7,1 2-128-7,-1-1 0 5,2 0 128-5,-2 2-128 7,-1 0 128-7,0 0-128 0,-1 1 0 0,0 0 0 3,0-1 128-2,0 1-128 5,2 0 0-6,0-1 0 7,1 0 0-7,-1 1 0 7,-3-1 0-7,3 0 0 6,0 0 0-6,0-1 0 6,1 0 0-6,-1-1 0 6,1 1 0-6,0-1 0 6,-3 0 0-6,1-1 0 8,0-1 0-8,0 1 0 0,2 1 0 0,-1-2 0 2,-2 2 0-2,2-4 128 7,2 2-128-7,-3-2 0 6,4 0 0-6,-3-1 0 7,2 3 0-7,-2-1 0 7,2-1 0-7,1-1 128 6,-2 2-128-6,1-2 0 6,1 2 0-6,0-1 128 6,1-2-128-6,3-1 0 8,-1-1 0-8,1-2 0 0,-1 2 0 0,0-2 0 3,-1-1 0-3,2 1 0 6,-1-1 0-6,-4-1 128 7,3 1-128-7,-5-1 0 6,-1 1 128-6,-1 0-128 6,0-1 128-6,-1 1-128 7,0 0 128-7,1-1-128 6,-1 1 0-6,-1 1 128 6,-1-1-128-6,-2 0 0 7,-1 2 144-7,0-1-144 0,1 0 0 0,-1 0 128 4,0-1-128-4,-1 0 0 6,1 1 0-6,-3 1 128 6,1-2-128-6,0-1 0 7,-2-1 0-7,-1 0 0 6,0 0 0-6,-2-1 0 6,0 2 0-6,-2-1 144 7,2 0-144-7,-1-2 0 6,-2 2 256-6,0 1-48 7,0 2-16-7,-2-1 0 0,2 1 48 0,-1 1 0 4,-1 0 0-4,-2 1 0 6,2-2-48-6,-2 2-16 6,0 0 0-6,-2 2 0 7,1-1-176-7,-2-1 0 6,2-1 0-6,-3 0 128 6,2-1-128-6,-3-1 0 7,1 0 0-7,-2 0 0 6,0 0 0-6,0-1 0 8,-1 0 0-8,-2 2 0 0,1 0 0 0,-1 1 0 4,-1 2 0-4,1-2 0 5,-1 0 0-5,-3-1 0 7,2 3 0-7,-1 0 0 6,-1-1 0-6,-2 2 0 6,0 0 0-6,1 1 0 6,0-1 0-6,1 1 0 6,-2 0 0-6,0 2 0 7,-1-1 0-7,0 3-144 7,0-4 144-7,0 2 0 0,-1-1-128 0,3 0 128 5,-3-1 0-5,1-2 0 5,0 2 0-5,0-1-128 6,-1 0 128-6,1 1 0 7,-1 0 0-7,-2-1 0 6,3 2-128-6,-1-1 128 6,0 1 0-6,0 0 0 7,1-1 0-7,-1 2 0 7,3-2 0-7,-3 1 0 7,0 0 0-7,1-1 0 0,-1 3 0 0,0-1 0 3,0 0 0-3,-2-1 0 6,3 1 0-6,-1-1 0 6,0 2 0-6,0-1 0 7,1 1 0-7,0 0 0 6,-1 1 0-6,1 0 0 7,-2 0 0-7,-1-1 0 6,-1 1 0-6,0-1 0 6,1 1 0-6,1-1 0 7,-2 1 0-7,-1 0 0 0,1 0 0 0,1-1 0 4,-1 1 0-4,-1-2 0 6,2 1 0-6,-2-1 0 6,1 1 0-6,-1-2 0 7,0 1 0-7,-1-1 0 6,-2 1 0-6,1 0 0 7,0 1 0-7,0 0 0 6,0 1 0-6,-1-1 0 7,-1 1-128-7,0-1 128 6,-2 0 0-5,3 2 0-1,-2-2 0 0,2 1 0 3,-1-2 0-3,1 0 0 6,0 2 0-6,-2 0 0 6,0 0 0-6,0-1 0 7,2 1 0-7,-1 0 0 7,-1 0 0-7,0 0 0 6,-3 0 0-6,3 0 0 6,0 1 0-6,-1-1 0 6,2 0 0-6,-1 1 0 8,1 0 0-8,-1-1 0 0,-3 2 0 0,1-1 0 4,1 1 0-4,-3 0 0 5,1 2 0-5,0 2 0 6,-1-2 0-6,0 0 0 7,0 0 0-7,2-1 0 6,0 1 0-6,-2 0 0 6,2 0 0-6,-3 1 0 7,0 1 0-7,-1 0 0 6,0 0 0-6,0-1 0 6,-1 0 0-5,2-2 0-1,0 0 0 0,0 0 0 4,1-1 0-4,0 2 0 6,-2 0 0-6,0 0 0 6,0 0 0-6,-1 0 0 7,2 2 0-7,0-1 0 6,-2 0 0-6,1-1 0 6,0-1 0-6,2 1 0 7,0-1 0-7,0 0 0 6,-1 1 0-6,0 0 0 6,1 2 0-5,1 0 0-1,-1 0 0 0,2-1 0 5,0-1 0-5,0 0 0 5,0 0 0-5,2-1 0 6,-1-1 0-6,1 1 0 7,-1 1 0-7,1 0 0 6,-2 1 0-6,0 0 0 7,1 0 0-7,1 0 0 6,-2 1 0-6,0-2 0 6,1 1 0-6,0-1 0 7,-1-1 0-6,1 0 0-1,-1 0 0 0,1-1 0 4,-1 2 0-4,-1 0 0 5,1 2 0-5,0-1 0 7,-1 1 0-7,0 1 0 6,0 0 0-7,0-2 0 8,-1 0 0-7,0-1 0 6,0 0 0-6,-1 1 0 7,0 0 0-7,0 1 0 6,-1 0 0-6,0 1 0 7,4 0 0-7,-2 1 0 0,-3 0 0 0,0-2 0 4,1 1 0-4,-1-2 0 7,2 0 0-7,-1 0 0 6,1 1 0-6,-3 1 0 6,1 0-128-6,1 1 128 6,2 0 0-6,-2 0 0 7,0 0 0-7,-2-2 0 5,3 0 0-5,-1 0 0 7,0 0 0-7,-1 0 0 7,-1-1 0-7,2 2 0 0,-1 1 0 0,0-1 0 5,1 1 0-5,-1-1 0 5,-1 0 0-5,2-1 0 7,-1-1 0-7,-1 0 0 6,1 0 0-6,-1 1 0 6,1 0 0-6,-1 0 0 7,3 0 0-8,-1 1 0 7,0 0 0-6,-1-1 0 7,-1 0 0-7,3-2 0 6,0 2 0-6,-1-2 0 7,0 0 0-7,1 1 0 0,-2 0 0 0,2 1 0 4,2 1 0-4,-2 0 0 6,1-1 0-6,-1 0 0 7,1-1 0-7,-1 0 0 6,2-1 0-6,0-1 0 7,-3 1 0-7,1 1 0 6,3 1 0-6,-2 0 0 6,1 1 0-6,-1 1 0 6,1-1 0-6,-2 0 0 1,1 0 0-1,0-2 0 6,-1-1 0-6,1 1 0 5,0-1 0-5,0 1 0 5,0 1 0-5,1 0 0 7,-1 1 0-7,2 0 0 6,-1 0 0-6,-1-1 0 7,2 0 0-7,-2-1 0 6,2-1 0-6,0 0 0 6,-1 1 0-6,1-1 0 7,0 1 0-7,-1 1 0 6,-1 0 0-6,2 1 0 0,3 1 0 0,-1-1 0 4,-4-1 0-4,0 0 0 7,0 0 0-7,2 0 0 6,-1-1 0-6,3-1 0 7,-2 1 0-7,1 0 0 6,0 0 0-6,-1 1 0 6,3 1 0-6,-1 0 0 7,1 0 0-7,-1 0 0 6,-1 0 0-6,1-1 0 6,0-1 0-6,2 0 0 0,0-1 0 0,-1 1 0 5,2-1 0-5,0 1 0 6,-2 1 0-6,2 1 0 5,0 0 0-5,1 0 0 7,0 1 0-7,2 0 0 6,-1 0 0-6,-1-2 0 7,1 2 0-7,0-1 0 6,0 0 0-6,-1 0 0 6,2 0 0-6,-1 0 0 7,0 0 0-7,0 0 0 0,1 0 0 0,-1 0 0 5,0 1 0-5,0 1 0 6,1-2 0-6,-1 3 0 6,3 0 0-6,-1 0 0 6,1 0 0-6,0-2 0 6,-2 2 0-6,1 0 0 8,0-1 0-8,0 0 0 5,0 0 0-5,2 0 0 7,-2 0 0-7,3 0 0 6,-1 0 0-6,-1-1 0 7,1 2 0-7,-1 1 0 0,0 0 0 0,0 0 0 4,-1 1 0-4,2 0 0 6,0-1 0-6,-1 0 0 6,2 1 0-6,0-1 0 6,-2 0 0-6,-1 1 0 7,1-2 0-7,-1 1 0 6,0-1 0-6,1 1 0 6,-1 0 0-6,1-2 0 7,0 0 0-7,0-1 0 7,-1 1 0-7,-1-1 0 0,1 3 0 0,0-1 0 3,0 0 0-3,-1 1 0 6,3 1 0-6,0-1 0 7,0 1 0-7,0-1 0 7,-1 0 0-7,1 0 0 6,-1 2 0-6,1-2 0 6,2 2 0-6,-1-1 0 6,0 0 0-6,2 0 0 7,-1 1 0-7,0-2 0 0,3 2 0 0,-2-2 0 5,2 2 0-5,-1-1 0 5,0 0 0-5,0 1 0 7,0-1 0-7,1 2 0 6,0-1 0-6,-1 0 0 6,1 0 0-6,-1-1 0 7,3 1 0-7,-2 0 0 6,2 0 0-6,0 0 0 6,0-1 0-6,-1 1 0 7,-1-1 0-7,0 1-128 7,1 0 128-7,2 0 0 0,-2 2 0 0,1-1 0 3,-1 0 0-3,2 0 0 7,0 0 0-7,-2 1 0 6,0-1-128-6,2 2 128 7,-1-1 0-7,2 2 0 6,-1 1-128-6,0-2 128 6,1 2 0-6,1 1 0 6,-3 1 0-6,3 0 0 7,-2 1-128-7,3 0 128 8,-1 1 0-8,0 0 0 0,1 1-128 0,0 0 128 2,0 0 0-2,1 0 0 7,0 0 0-7,1-2 0 6,-1-1 0-6,0 0 0 7,0 0 0-7,3 1-128 6,-2 0 128-6,1 0 0 6,0-1 0-6,0 1 0 7,0 0-128-7,1 1 128 6,0-1 0-6,-2 0 0 7,3 2-128-7,-1 0 128 0,0 1 0 0,1 0 0 3,0 0 0-3,1 2 0 7,0-1 0-7,-2 1 0 6,2-1 0-6,2-1 0 7,-2-2 0-7,0 1 0 6,0-1 0-6,0-1 0 6,1 0-128-6,-1 0 128 6,1-1 0-6,-1 1 0 7,3 1 0-7,-1-1 0 0,-2 0 0 0,3 1 0 5,0 2 0-5,-1-1 0 6,1 3 0-6,0-2 0 6,0 2-128-6,2 0 128 7,-1 2 0-7,1-3 0 6,0 1 0-6,0-2 0 5,0 2 0-5,1-2 0 7,-1 0 0-7,0-1-128 7,2 0 128-7,-2 0 0 6,2-1 0-6,-1 0 0 7,0 1 0-7,3 0 0 0,-2 2 0 0,1 0 0 4,-1-1-128-4,2 1 128 6,-1 1 0-6,1-1 0 6,-1 1 0-6,-1 0 0 7,2-1 0-7,1 0 0 6,1-3-128-6,-1 0 128 7,2-1 0-7,-1 0 0 6,0 0 0-6,1 0 0 6,2-1 0-6,-2-1 0 6,2 1 0-6,0-1 0 0,0 1 0 0,0 0 0 5,1 1 0-5,-1 0 0 6,1 1 0-6,2 0 0 6,1 0 0-6,-1 0 0 7,2-1 0-7,-2-1 0 6,2 1 128-6,-2 0-128 6,2 0 0-6,-2-1 0 7,2 0 0-7,0-3 0 6,2-1 0-6,-1-2 0 7,0-1 0-7,0 1 0 0,0-2 128 0,0-2-128 4,0 1 0-4,1-1 0 6,1-1 128-6,1 2-128 6,-1-1 0-6,1 0 0 7,-1-1 128-7,1 1-128 6,-1 0 0-6,-3 0 144 7,3-1-144-7,-3 0 0 6,2 0 0-6,-3 0 128 6,1 0-288-6,-2 0-64 0,0-1-16 0,-2-2-15632 10</inkml:trace>
    </iact:actionData>
  </iact:action>
  <iact:action type="add" startTime="29696">
    <iact:property name="dataType"/>
    <iact:actionData xml:id="d1">
      <inkml:trace xmlns:inkml="http://www.w3.org/2003/InkML" xml:id="stk1" contextRef="#ctx0" brushRef="#br0">17201 4444 14975 0,'0'0'656'1,"0"0"144"-1,0 0-640 0,2 0-160 4,0 0 0-3,-1 0 0 6,1 0 1136-7,0 0 192 7,2-1 32-6,4 0 16 6,2-1-480-6,4-2-112 5,1-1-16-5,0 1 0 7,2-2-16-7,-1 0-16 4,2 2 0-4,-2-2 0 7,0 0-32-7,-1 0-16 4,0-1 0-4,-1 0 0 11,-1 1 80-11,0 0 0 0,-1 1 16 0,-1-1 0 7,-2 1-176-7,2 1-32 4,0-1-16-4,-2 0 0 6,0 1-272-6,-1-1-48 5,2 0-16-5,-3 0 0 8,0 2-224-8,1-2 0 10,-2 1 0-10,-1 0 0 5,-2 1 128-4,-1-1-128-1,0 2 0 0,-2-1 0 19,0 1-592-19,-2 2-224 0,0 0-32 0,-1 1-13232 0</inkml:trace>
    </iact:actionData>
  </iact:action>
  <iact:action type="add" startTime="30011">
    <iact:property name="dataType"/>
    <iact:actionData xml:id="d2">
      <inkml:trace xmlns:inkml="http://www.w3.org/2003/InkML" xml:id="stk2" contextRef="#ctx0" brushRef="#br0">17370 4132 12895 0,'0'-2'1152'1,"0"0"-928"4,0 1-224-4,0 1 0 5,0 0 1712-5,-1 0 288 5,1-1 64-5,-1-1 16 6,-1 1-1024-6,1 0-208 5,-1 0-32-5,0 2-16 6,2 0-224-6,-1 1-64 5,0 1 0-5,1 2 0 7,0-1-144-7,1 3-48 6,0 3 0-6,1 0 0 6,1 3-96-6,-1 3-32 5,1 2 0-5,-1 2 0 5,0 2 192-5,1 5 48 5,-1 2 0-5,3 4 0 8,-1 2 64-7,-1 0 16 6,1 2 0-7,-1 1 0 6,0-1-128-5,0 1-32-1,-1 5 0 0,1-1 0 5,0 0-224 0,0 0-128-5,2-1 160 0,-2-3-160 7,0-3 0-7,0-3 0 6,2-3 0-6,-1-3 0 6,0-1 144-6,-2-2-144 6,0 0 128-6,-2-2-128 7,0-2 128-7,0-3-128 6,-1-1 0-6,-1-3 128 6,0-2-128-6,0-2 192 7,1-1-192-7,-1-2 192 0,-1-1-192 0,-1-3 0 5,2-2 144-5,-2-1-144 5,-1-2 0-5,0-2 0 7,0 0 0-7,0-4-192 18,-1-3-240-18,0-3-48 0,1-1-16 0,-2-4 0 9,4-3-416-9,1-1-96 0,-2-4-16 0,4 0 0 11,-1-3-1792-11,1-1-384 0,0 2-64 0,0 1 0 10,1 0 1024-10,-1 1 224 0,3 2 32 0,-2 5 16 12,-1 3 1040-12,3 1 208 0,-2 2 32 0,0 1 16 0,-1 3 1504 0,0 1 288 7,0 3 64-7,0 2 16 7,-2 1 896-7,-1 2 176 6,2 2 32-6,-2 1 16 1,-1 1-464-1,-1 2-112 5,1 2-16-5,-3 2 0 7,0 1-448-7,0 3-112 3,-3 3-16-2,1 2 0 5,0 3-320-6,-1 2-64 7,0-1 0-7,-1 2-16 6,1 1-256-6,-2 1-48 6,0-1-16-6,-2 0 0 6,2-2-240-6,0-1-64 7,1-1 0-7,-2-3 0 6,4-1-128-6,0-2 0 6,1-1 0-5,1-3 128-1,2-1-128 0,0-4 0 4,2-2 0-4,3-3 0 20,2-3-656-20,2-2-64 0,3-4-16 0,0-2 0 10,4-2-592-10,1-2-112 0,-1-2-32 0,0-1 0 10,2 1 64-10,1 0 0 0,0 1 0 0,1 0 0 4,-1 2 928-4,0 1 192 7,0-1 32-7,-1 2 16 0,1 3 240 0,-2 0 192 4,-1 2-48-4,1 1 0 6,-2 4 256-6,-1 0 48 7,2 0 16-7,1 1 0 6,0 2 80-6,1 0 16 6,1 2 0-6,0 1 0 7,2 0-144-7,0 0-32 6,0 1 0-6,0 0 0 6,-3 0-224-6,1-2-160 7,-3-1 192-7,-1-1-192 0,-1 0 0 0,-1-1 0 4,-1 0 0-4,0-2-7472 14,-2 1-1600-14</inkml:trace>
    </iact:actionData>
  </iact:action>
  <iact:action type="add" startTime="30684">
    <iact:property name="dataType"/>
    <iact:actionData xml:id="d3">
      <inkml:trace xmlns:inkml="http://www.w3.org/2003/InkML" xml:id="stk3" contextRef="#ctx0" brushRef="#br0">17587 4518 11967 0,'0'-2'1072'0,"0"1"-864"8,0 1-208-7,0 0 0 6,0 1 1360-6,0 0 240 4,0 1 32-4,0 1 16 6,0 3-336-6,2 4-64 5,-1 4-16-5,2 3 0 7,-2 3-288-7,0 3-64 5,1 4-16-5,0 2 0 11,0 3-288-11,0 0-48 1,-1-2-16-1,2-2 0 6,-2-3-240-6,0-4-48 4,2-2-16-4,-2-3 0 6,0-3-80-6,-1-2-128 5,2-3 176-5,-1 0-176 6,0-3 0-6,-1-1 0 7,0-2-192-7,0-3 48 18,2 0-672-18,-2-3-128 0,0-2-16 0,0-3-16 11,-3-1-1904-11,0-5-368-1,-2-3-80 1,-2-3-1888 5,0-1-384-5</inkml:trace>
    </iact:actionData>
  </iact:action>
  <iact:action type="add" startTime="30863">
    <iact:property name="dataType"/>
    <iact:actionData xml:id="d4">
      <inkml:trace xmlns:inkml="http://www.w3.org/2003/InkML" xml:id="stk4" contextRef="#ctx0" brushRef="#br0">17581 4746 11967 0,'-8'-89'528'1,"8"85"112"4,0 3-512-4,0 0-128 0,0-1 0 0,4-2 0 6,1-4 1632-6,2-5 288 5,4-2 64-5,3-2 16 7,1 0-256-7,-2 3-48 6,-1 3-16-6,0 4 0 6,-3 2-688-6,-1 3-144 3,-2 2-16-3,0 2-16 6,-2 2-368-6,0 3-64 6,-2 1 0-6,0 4-16 6,1 2-80-6,-2 1-16 5,0 3 0-5,-1 1 0 7,0 1-96-7,2 2-32 4,-1 1 0-4,2-2 0 7,2 1-16-8,-2-3-128 6,0 0 192-5,0-4-64 6,0-2-128-6,2-2 128 6,0-1-128-6,-3-3 128 6,3 0-128-6,0-4 0 6,0-1 0-6,-1-2 0 7,3-1 128-7,-1 0-128 6,-2-4 128-6,3-2-128 7,-2 1 0-7,0-4 128 6,0-1-128-6,1-2 0 7,-1-2 128-7,0-1-128 0,-2-1 0 0,0-1 128 3,2-3-128-3,-2-1 0 7,0 1 0-7,1 0 128 6,1 1-128-6,2 2 0 7,0 2 0-7,3 2 0 6,0 3 0-6,1 0 0 6,-1 1 0-6,1 2 0 6,1 1 0-6,-1 0 0 6,1 1 0-6,1 0 0 7,2 2 0-7,1-1 0-1,1-1 0 1,-1 1 0 6,0 0 128-6,2-1 80 6,-1 1 32-6,0 0 0 6,-3-1-112-6,1 2 0 7,-2-2-128-7,0 1 192 6,-1 0-192-6,1 0 0 6,-3 0 0-6,1 1 0 6,-5 2 144-6,1-2-144 7,-4 2 128-7,1-2-128 7,-2 2 464-7,-1 1 16 0,-1-1 0 0,-1 1 0 19,-1-1-2080-19,0-1-432 0,-2-1-80-1,0 0 0 9,-2 0 304-8,0-1 64 0,0-1 16 0,-1-2-8912 4</inkml:trace>
    </iact:actionData>
  </iact:action>
  <iact:action type="add" startTime="31286">
    <iact:property name="dataType"/>
    <iact:actionData xml:id="d5">
      <inkml:trace xmlns:inkml="http://www.w3.org/2003/InkML" xml:id="stk5" contextRef="#ctx0" brushRef="#br0">18109 4313 11279 0,'-7'0'496'1,"6"0"112"0,0 0-480 0,1 0-128 4,1 0 0-4,-1 1 0 4,0 0 1440-4,0 2 272 6,0 4 48-6,1 2 16 6,1 4-560-6,1 2-96 5,2 2-32-5,0 3 0 8,-1 2-160-8,1 1-32 3,-2 3-16-4,2 0 0 9,-2 3 128-8,1-1 16 6,0 1 16-6,-1-1 0 5,0-1-416-5,0-2-96 6,0-2-16-6,0-3 0 7,-1-3-336-7,0-2-176 3,0-2 160-3,-1-1-160 5,0-3 960-5,-1-1 112 4,0-3 16-4,0-2 0 24,-1-1-1664-25,0-3-336 1,0-3-64 0,0 0-16 0,-3-3 624 0,2-2 128 0,-1-4 32 0,-2-1 0 6,1-2-32-6,-2-2 0 6,0 0 0-6,1-3 0 6,0 1 64-6,-2 1 16 7,2 2 0-7,0 2 0 6,0 3 160-6,3 3 0 7,-2 3 0-7,1 2 0 6,0 3 0-6,-2 2 224 0,2 2-48 0,-3 2-16 6,1 2-32-6,0 2-128 5,-2 1 192-5,1 1-64 6,1 2-128-6,-2 0 0 6,1 2 0-6,-1-2 128 6,0-1-128-6,1 0 0 6,0-2 0-6,1-2 0 19,1 0-880-19,-1-3-96 0,2-3-32 0,1-1-7200 4,1-2-1456-4</inkml:trace>
    </iact:actionData>
  </iact:action>
  <iact:action type="add" startTime="31599">
    <iact:property name="dataType"/>
    <iact:actionData xml:id="d6">
      <inkml:trace xmlns:inkml="http://www.w3.org/2003/InkML" xml:id="stk6" contextRef="#ctx0" brushRef="#br0">18043 4621 7359 0,'2'-1'656'1,"-1"0"-528"6,0 1-128-6,0 0 0 5,2-1 2896-5,3 0 560 6,7-1 96-6,2 0 32 5,2 2-1792-5,5 2-368 5,0 1-64-5,-3 1-16 6,-2 2-528-6,-1 1-112 7,-1-2-32-7,-4 2 0 5,0-2-448-5,-2-1-96 5,-3 0 0-5,-1-1-128 5,0 0 0-5,-2-2 0 5,-3-1 0-5,0-1-8272 16,0-2-1616-16</inkml:trace>
    </iact:actionData>
  </iact:action>
  <iact:action type="add" startTime="31783">
    <iact:property name="dataType"/>
    <iact:actionData xml:id="d7">
      <inkml:trace xmlns:inkml="http://www.w3.org/2003/InkML" xml:id="stk7" contextRef="#ctx0" brushRef="#br0">18230 4412 19055 0,'5'-1'832'1,"-1"0"192"0,1 0-816 0,-2 0-208 1,0 0 0-1,1 1 0 4,1-1 1488-4,2 0 256 7,6 0 48-7,3-1 16 6,6-2-336-6,2 0-80 5,-3-1-16-5,0 0 0 5,-1 0-432-5,0-2-96 6,-3 1-16-6,0 0 0 5,-2 1-368-5,1-2-80 5,-3 2 0-5,-2-1-16 6,0 0-240-6,0 1-128 5,-2-1 160-5,-1 2-160 7,-1 3 128-7,-1-1-128 5,-2 0 0-5,-1 1 0 9,-2 0 0-9,-1 1 0 4,0-1 0-4,-3 0 0 18,0 1-768-18,-1 0-160 0,0-1-32 0,0 0-8864 4,1 1-1776-4</inkml:trace>
    </iact:actionData>
  </iact:action>
  <iact:action type="add" startTime="32057">
    <iact:property name="dataType"/>
    <iact:actionData xml:id="d8">
      <inkml:trace xmlns:inkml="http://www.w3.org/2003/InkML" xml:id="stk8" contextRef="#ctx0" brushRef="#br0">18408 4180 11055 0,'0'-6'976'0,"0"3"-784"1,-1 0-192 0,1 1 0 6,0 0 2208-6,1 1 400 5,-1 0 80-5,1 0 0 5,1-2-1216-5,-1 1-240 5,3 0-48-5,0 2-16 7,-1 0-496-7,0 4-96 5,0 1-32-5,2 2 0 6,0 3-144-6,1 2-16 6,0 4-16-6,-1 3 0 4,2 3 16-4,0 2 16 6,0 4 0-6,0 2 0 6,0 0 304-6,2 1 64 5,-1 0 16-5,1 0 0 6,-2 0-144-6,4 1-48 10,-1 0 0-10,0 0 0 7,4 2-272-7,-1-2-64 7,0 1-16-7,-1-2 0 0,1-1-240 0,-1-2 0 3,0 0 128-3,0-4-128 7,-2-2 0-7,-4-3 0 6,1-2 0-6,-3-3 0 6,0 0 144-6,-2-2-144 7,1-3 128-7,-2 1-128 6,0-3 160-6,-2-3-160 6,0-1 192-6,0-3-192 7,-1-1 0-7,1-2 0 0,-1-1 0 0,-2-2-144 19,0-3-912-19,-2 1-176 0,0-1-48 0,0 2-8608 5,-2-2-1728-5</inkml:trace>
    </iact:actionData>
  </iact:action>
  <iact:action type="add" startTime="32398">
    <iact:property name="dataType"/>
    <iact:actionData xml:id="d9">
      <inkml:trace xmlns:inkml="http://www.w3.org/2003/InkML" xml:id="stk9" contextRef="#ctx0" brushRef="#br0">18286 4778 11055 0,'3'-2'976'0,"-1"0"-784"6,2 1-192-5,-4-1 0 5,4 1 2432-5,0-1 448 5,4-2 96-5,6-5 16 6,4-1-1200-6,1-4-256 5,2 0-32-5,-2-1-16 6,-1 2-320-6,-1 0-64 5,-1 1-16-5,-1 1 0 5,-4 0-480-5,-1 1-96 6,1 0-32-6,-3 1 0 6,-1 1-336-6,-1 1-144 6,-1 1 128-6,-1 2-128 8,-2 0 0-8,-2 1-144 3,0 2 0-3,-1-1 0 19,-1 1-1952-19,-3 0-384 0,2 1-80 0,-3 0-9328 1</inkml:trace>
    </iact:actionData>
  </iact:action>
  <iact:action type="add" startTime="32592">
    <iact:property name="dataType"/>
    <iact:actionData xml:id="d10">
      <inkml:trace xmlns:inkml="http://www.w3.org/2003/InkML" xml:id="stk10" contextRef="#ctx0" brushRef="#br0">18384 4563 5519 0,'0'1'240'1,"-1"0"64"0,0 0-304 0,1 1 0 1,-1-1 0-1,1 1 0 6,0 0 2880-6,1 2 512 5,-1 3 96-5,0 3 32 6,1 2-2176-6,-1 3-416 6,1 0-96-6,1 1 0 7,-1-1-400-7,1-1-80 5,-2 0-16-5,2-2 0 5,-1-1-208-5,0 0-128 6,-1-4 128-6,3 0-128 5,-2-3-176-5,0-1-96 6,1-1-32-6,-2-1-9424 10</inkml:trace>
    </iact:actionData>
  </iact:action>
  <iact:action type="add" startTime="32756">
    <iact:property name="dataType"/>
    <iact:actionData xml:id="d11">
      <inkml:trace xmlns:inkml="http://www.w3.org/2003/InkML" xml:id="stk11" contextRef="#ctx0" brushRef="#br0">18432 4542 4607 0,'2'1'400'1,"0"0"-400"5,-1 1 0-5,0 0 0 5,0 1 2752-5,-1 1 480 6,3 3 96-6,2 6 0 7,1 5-2176-7,0 5-448 5,0 2-96-5,-1 1-16 6,1-1-160-6,-1-1-48 5,0-2 0-5,-1-2 0 5,0-2-256-5,0-2-128 6,-1-3 128-6</inkml:trace>
    </iact:actionData>
  </iact:action>
  <iact:action type="add" startTime="32909">
    <iact:property name="dataType"/>
    <iact:actionData xml:id="d12">
      <inkml:trace xmlns:inkml="http://www.w3.org/2003/InkML" xml:id="stk12" contextRef="#ctx0" brushRef="#br0">18634 4590 2751 0,'2'-2'256'1,"1"1"-256"2,-2 1 0-2,-1 1 0 5,0 0 3264-5,0 1 624 6,-1 2 112-6,-2 2 32 7,1 4-2192-7,-1 5-432 5,-2 5-96-5,-2 2-16 5,1 0-304-5,-1-1-64 6,0 2-16-6,-1-3 0 5,3-1-544-5,-1-2-112 6,-2-2-32-6,3-2 0 6,-2 0-432-6,0-4-96 5,0-1-16-5</inkml:trace>
    </iact:actionData>
  </iact:action>
  <iact:action type="add" startTime="33103">
    <iact:property name="dataType"/>
    <iact:actionData xml:id="d13">
      <inkml:trace xmlns:inkml="http://www.w3.org/2003/InkML" xml:id="stk13" contextRef="#ctx0" brushRef="#br0">18563 4088 19343 0,'5'0'1728'0,"-2"1"-1392"7,1-1-336-6,-3 1 0 4,0 2 1536-4,1 0 224 6,3 2 48-6,1 3 16 6,2 4-864-6,0 2-160 5,-1 1-32-5,-1 0-16 6,-3-1-464-6,0-1-96 5,-1-1 0-5,-2 0-8784 19,2-1-1760-19</inkml:trace>
    </iact:actionData>
  </iact:action>
  <iact:action type="add" startTime="33626">
    <iact:property name="dataType"/>
    <iact:actionData xml:id="d14">
      <inkml:trace xmlns:inkml="http://www.w3.org/2003/InkML" xml:id="stk14" contextRef="#ctx0" brushRef="#br0">19065 4156 20271 0,'1'-1'896'1,"2"0"192"-1,0 1-880 1,0-1-208 5,0 1 0-5,-1 0 0 5,3 1 2160-5,0-1 384 6,5 2 80-6,1 1 0 6,0 1-1600-6,1 1-320 5,-4 0-64-5,1 0 0 6,-1-1-336-6,-1 0-64 5,-2-1-16-5,1 0 0 6,-1 1-224-6,-2-2 144 5,-1 1-144-5,2-1 128 20,-3 1-1552-20,1 0-320 0,-2 0-64 0</inkml:trace>
    </iact:actionData>
  </iact:action>
  <iact:action type="add" startTime="33811">
    <iact:property name="dataType"/>
    <iact:actionData xml:id="d15">
      <inkml:trace xmlns:inkml="http://www.w3.org/2003/InkML" xml:id="stk15" contextRef="#ctx0" brushRef="#br0">19051 4396 2751 0,'1'4'256'1,"0"-2"-256"7,0 0 0-7,1-1 0 6,0 0 3264-6,0-1 624 0,2 0 112 0,1 0 32 5,3-1-1744-5,3-1-352 6,3 1-64-6,0-3-16 5,-1 0-736-5,-2 0-160 7,0-1-16-7,-1 1-16 6,-1 1-480-6,-1-1-80 7,-2 1-32-7,0 1 0 6,-1 1-96-6,-3 1-32 7,1 2 0-7,-2 1 0 0,-1 2 0 0,-2 1 0 6,0 5 0-6,0 0 0 5,-3 1-64-5,0 3-16 5,-2 1 0-5,1 1 0 7,0 1-128-7,-1-1 160 6,1 0-160-6,0-1 160 6,1-1-160-6,0-2 128 7,2 0-128-7,1-2 128 6,0-2-128-6,1-1 0 7,0-3 0-7,1-2 0 6,0-2 0-6,1-1 0 0,1 0 0 0,0-3 0 5,2-1 0-5,1-1 0 5,2-2-192-5,-1 1 192 7,2-3-144-7,-1 2 144 6,1-1 0-6,1 2 0 6,1 0 0-6,-2 0-128 8,0 3 128-8,-1 1 0 5,0 1 0-5,-2 1 0 6,0 1 0-6,-1 0 0 7,0 2 0-6,-2 1 192-1,0 1-48 0,1-1-16 4,-1 2-128-4,-2 0 0 5,2-1 144-5,-2 1-144 7,0-1 0-7,0-1 0 6,-2 1 0-6,1-1 0 19,0 0-768-19,-2-1-192 0,1-1-16 0,-2 1-11856 1</inkml:trace>
    </iact:actionData>
  </iact:action>
  <iact:action type="add" startTime="34199">
    <iact:property name="dataType"/>
    <iact:actionData xml:id="d16">
      <inkml:trace xmlns:inkml="http://www.w3.org/2003/InkML" xml:id="stk16" contextRef="#ctx0" brushRef="#br0">18968 4649 7359 0,'0'2'656'1,"-1"1"-528"3,0-1-128-3,0 0 0 7,1 0 2656-7,-2 1 496 4,2 3 112-4,-1 3 0 6,-1 3-1792-6,0 2-384 6,1 2-64-6,1-1 0 6,0 0-288-6,1-2-48 5,2-1-16-5,1-2 0 7,2 1 0-7,0-3 0 4,2 0 0-4,0-3 0 6,3 1-64-6,-2-2-16 7,3-1 0-7,0-2 0 8,2-1 32-8,-2 0 0 2,0-1 0-2,3-1 0 5,1-1 0-5,-2-1 0 7,2 1 0-7,-1-1 0 6,0-1-96-6,1 1-16 6,-1-1 0-6,-1 1 0 7,-2 0-192-7,1 0-32 6,-2 0-16-6,0 1 0 7,-2 1-144-7,-1-1-128 6,-1 1 192-6,0 0-192 0,-2-1 144 0,-1 2-144 4,1 0 0-4,-1 1 144 6,-2-1-144-6,1 0 160 6,-3 0-160-6,0 1 160 20,0-2-544-20,-1 1-128 0,-1-1 0 0,-1 0-15808 0</inkml:trace>
    </iact:actionData>
  </iact:action>
  <iact:action type="add" startTime="34546">
    <iact:property name="dataType"/>
    <iact:actionData xml:id="d17">
      <inkml:trace xmlns:inkml="http://www.w3.org/2003/InkML" xml:id="stk17" contextRef="#ctx0" brushRef="#br0">19442 4306 11055 0,'5'1'976'1,"-3"-1"-784"5,1 1-192-5,0-1 0 1,-2 1 3632-1,0 0 672 6,-1 0 144-6,2 0 32 6,2 1-2656-6,1-1-528 6,0 3-96-6,0-1-32 6,0 0-752-6,0-1-160 5,-1 0-16-5,0-1-16 5,-1 0 16-5,0 0 0 5,-1 0 0-5,-1 0 0 22,1 0-1120-22,-1 1-208 0,-1 0-64 0</inkml:trace>
    </iact:actionData>
  </iact:action>
  <iact:action type="add" startTime="34739">
    <iact:property name="dataType"/>
    <iact:actionData xml:id="d18">
      <inkml:trace xmlns:inkml="http://www.w3.org/2003/InkML" xml:id="stk18" contextRef="#ctx0" brushRef="#br0">19424 4487 15663 0,'4'1'688'1,"-2"0"144"-1,1-1-656 1,1-1-176 3,-1 1 0-3,-1-1 0 5,3-1 1792-5,2-1 336 6,4-2 64-6,2 0 16 5,1-3-800-5,-1 1-176 5,-1-1-16-5,-1 2-16 7,-2 0-528-7,-3 1-96 5,0 1-32-5,-1 3 0 6,-3 0-160-6,1 0-48 5,-1 2 0-5,-2 0 0 5,1 1-112-5,-1 3-32 6,-3 2 0-6,2 0 0 5,-3 4-64-5,2 0-128 7,-2 2 176-7,0 1-176 6,-1 2 128-6,2 0-128 7,0 0 0-8,0 1 0 9,0 0 0-8,-1-2 0 6,4 0 0-6,-2-1 0 6,2-1 0-6,-2-3 0 6,2-1 0-6,-1-1 0 7,2-1 0-7,-1-2 0 0,2-2 128 0,-2-1-128 3,2-2 0-3,0-3 0 6,0 0 0-6,1-2 0 6,2-3 0-6,0 1 0 5,0-3 0-5,0 0 0 6,1 0 0-6,1 1 0 4,-1-1 0-4,1 0 0 6,1 1 0-6,-2 0 0 5,1 2 0-5,-2 1 0 7,-1 1 0-7,1 3 0 5,-1 0 0-5,-1 1 0 5,-1 1 0-5,1 1 256 7,-2 1-16-7,1 1-16 6,0 3 208-6,0 0 32 4,-1 0 16-4,2 0 0 6,-2 0-64-6,1 1-16 5,-1 1 0-5,-1-2 0 5,1 1-208-5,0-2-64 6,1 0 0-6,-1 0 0 6,-1-1-128-6,1-3 128 5,-1 1-128-5,1-1 128 6,-1 0-128-6,0-2 0 5,0-1 144-5,0 0-144 6,0-1 0-6,2-2 0 5,-1-1 0-5,0 0 0 6,0-1-272-6,0-1 16 4,0-3 16-4,1 1 0 20,-1-3-144-20,1 1-16 0,1-1-16 0,-1 1 0 0,1 1 128 0,-1-1 32 3,1-1 0-3,2 2 0 6,0 0 256-6,0-1-128 6,1 1 128-6,0 1 0 7,-1-1-128-7,2 2 128 5,0 0 0-5,3 0 0 7,-1 0 0-7,2 0 0 6,-1 1 0-6,1 0 0 7,1 2 0-7,-3-1 256 6,2-1-32-6,-1 1 0 8,0 0 128-8,1 1 32 0,2 0 0 0,-2 0 0 3,-1 3-64-3,2-1-16 6,-2 3 0-6,-1 0 0 6,0 1-112-6,1 0-32 7,-2 0 0-7,1 1 0 6,-1 2-160-6,-2 0 0 7,3 1 144-7,-2 1-144 6,-1 2 0-6,1-1 0 6,-1 2 0-6,-1 0 128 7,0 1-128-7,-2-1 128 0,2 2-128 0,-2-1 128 4,-1 1-128-4,0 1 0 6,-1 0 128-6,-1 0-128 7,-1 0 0-7,-1 0 144 6,-1 1-144-6,-1 0 0 6,-1 1 176-6,0 0-176 6,-1-1 160-6,-1 1-160 7,-1 1 0-7,-1 0 0 6,1-1 0-6,0-1 0 7,-1 0-192-7,0-1-144 0,2-2-32 0,0 0 0 18,-1-2-480-18,0-1-112 0,1-2 0 0,0 0-16 10,1-2-672-10,-2-1-128 0,2-1-16 0,-2-2-11232 2</inkml:trace>
    </iact:actionData>
  </iact:action>
  <iact:action type="add" startTime="35536">
    <iact:property name="dataType"/>
    <iact:actionData xml:id="d19">
      <inkml:trace xmlns:inkml="http://www.w3.org/2003/InkML" xml:id="stk19" contextRef="#ctx0" brushRef="#br0">19804 4063 16287 0,'0'1'720'0,"0"0"160"1,0 0-704 0,0 1-176 2,1-1 0-2,-1 1 0 5,0 0 1600-5,0 1 304 6,0 3 48-6,0 1 16 6,1 4-704-6,-1 1-144 6,1 1-32-6,-1 1 0 5,0 2-400-5,-1 4-96 5,1 2-16-5,-2 1 0 6,0 2-240-6,1 3-48 5,-3 6-16-5,3 4 0 6,-3 0 16-6,0 2 0 5,1-2 0-5,-2 2 0 5,1-3 32-5,-3-2 0 6,2-1 0-4,0-3 0 2,1 0 128-4,-1-6 16 6,1-2 16-6,-1-4 0 5,1-1-128-5,0-2-32 6,2-2 0-6,0 0 0 6,-1-4-192-6,2-3-128 6,-1 0 160-6,0-3-160 7,1-1 144-7,0-2-144 6,0-1 128-6,-1-1-128 19,2-1-1344-19,-1-2-368 0,-2-2-64 0</inkml:trace>
    </iact:actionData>
  </iact:action>
</iact:actions>
</file>

<file path=ppt/ink/inkAction10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30347" units="cm"/>
          <inkml:channel name="Y" type="integer" max="20231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3071" units="1/cm"/>
          <inkml:channelProperty channel="Y" name="resolution" value="1000.04944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2-07-27T04:19:04.57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109926">
    <iact:property name="dataType"/>
    <iact:actionData xml:id="d0">
      <inkml:trace xmlns:inkml="http://www.w3.org/2003/InkML" xml:id="stk0" contextRef="#ctx0" brushRef="#br0">11243 5697 7311 0,'3'-1'320'1,"2"0"64"0,2 1-384 0,-2-1 0 4,-1 0 0-4,-1 1 0 6,1 0 272-6,-1-1-16 6,3 0-16-6,4 0 0 5,5 0-112-5,1 0 0 6,1-1-128-6,-1 1 192 5,-1-1-192-5,0 0 176 6,-1 0-176-6,-2 1 160 6,2-1 48-6,-2 0 16 6,1 0 0-6,-2 0 0 5,0-1-32-5,0 0 0 9,1 0 0-9,-1 0 0 1,0 0-32-1,2 1-16 7,2 0 0-7,1 0 0 4,0 1-144-4,0 0 160 8,3 0-160-9,-1-1 160 7,1 1-160-6,1 1 0 6,1-1 0-6,-1-1 128 6,0 1-128-6,0 0 0 8,-2 0 144-8,-1 0-144 5,0-1 128-5,-1-1-128 7,-1 1 128-7,-2 0-128 6,0 0 256-6,1 1-32 0,0 0 0 0,2 1 0 5,0 0-96-5,0 2 0 5,2 1-128-5,0-1 192 7,1 1-192-7,2 0 0 6,-1 0 128-6,1 1-128 7,3 1 0-7,-1-1 0 6,-1-1 0-6,0 0 0 6,-1 0 0-6,1-3 128 7,-4 0-128-7,1 0 0 6,0-2 128-6,1 0-128 7,1 1 0-7,1 0 0 0,-1 1 192 0,4 0-64 4,-3 0-128-4,2 2 192 6,0 0-64-7,2 2 0 8,-1 0-128-7,-1 0 192 7,-1-1-192-7,1 1 0 6,-3-1 128-6,1 0-128 6,0-1 0-6,1 0 0 7,2 0 0-7,-1-1 0 7,2 1 0-7,-1 0 0 6,2-1 0-6,1 0 0 0,1 0 0 0,-1-1 144 5,0 0-144-5,-1-2 128 5,-3 0 112-5,2-1 16 6,-4-1 0-6,2 1 0 7,0-1-96-7,2 0-16 6,0 1 0-6,2 0 0 6,-1 2-16-6,1 1-128 6,1 1 192-6,-2-1-64 7,1 1-128-7,-2 0 0 7,1 0 0-7,-4 1 128 0,3-1-128 0,-1 0 128 4,2 1-128-4,1 1 128 6,0 0-128-6,1 0 0 6,1 1 0-6,0 0 0 7,2-1 0-7,-1 0 0 6,-1-2 144-6,-2 0-144 6,-1-1 176-6,0-2-48 7,0 1 0-7,1-1 0 6,0-1 48-6,1 0 0 8,-2 1 0-8,3 0 0 0,-1 1 48 0,0 0 16 3,0 2 0-3,-2-2 0 6,0 0 0-6,-1 1 0 6,-1-2 0-6,0 0 0 7,1 0-32-7,0 1 0 6,3 0 0-6,0 1 0 6,-2 1-48-6,1 0-16 7,2 0 0-7,-1-1 0 6,-2 2-144-6,-1-2 192 7,1 0-192-7,-1-1 192 0,-2-1-192 0,-1 0 192 4,2-2-192-4,-2 0 192 6,4 0-16-6,-1-1 0 6,0 1 0-6,-1 1 0 7,1-1 80-7,0 0 32 6,1 1 0-6,-3-1 0 7,2 1 0-7,-3 0 0 6,-1-2 0-6,1 2 0 0,0-1-96 0,3 3-32 7,0-1 0-7,-2 1 0 5,3 2-160-5,-2-1 0 6,-1 1 0-6,-2 0 0 5,4 0 0-5,-2 0 0 6,-2 0 0-6,1-1 0 7,-2-1 0-7,0 0 0 6,-1-2 0-6,-1 0 128 6,1-1-128-6,2 0 0 7,1 2 0-7,0-1 128 6,0 0 0-6,-3 1 0 7,0 2 0-7,1-1 0 0,-1 1 0 0,1 1 0 3,0 0 0-2,-1 0 0 5,-1 0-128-6,-2-1 0 6,0 0 0-6,-2 0 128 7,2-1-128-7,0-1 128 6,-2 0-128-6,0 0 128 6,1-1 0-6,-2 1 0 7,3 0 0-7,-3 0 0 6,3-1 96-6,-2 0 16 7,0 0 0-7,-3 1 0 0,0 1 32 0,0-1 16 4,-2-1 0-4,0 1 0 6,0 1-96-6,-2-2 0 6,1 1-16-6,-4 0 0 7,3 2-176-7,-2-2 192 6,-3 0-192-6,2 1 192 6,0 0-192-6,-5 0 0 7,2 0 0-7,-4 0 0 16,2 0-464-15,-5 0-176-1,0 0-48 0</inkml:trace>
    </iact:actionData>
  </iact:action>
  <iact:action type="add" startTime="116998">
    <iact:property name="dataType"/>
    <iact:actionData xml:id="d1">
      <inkml:trace xmlns:inkml="http://www.w3.org/2003/InkML" xml:id="stk1" contextRef="#ctx0" brushRef="#br0">14161 1875 11055 0,'-1'0'976'0,"0"0"-784"7,-1 0-192-6,2 0 0 7,0 0 1792-7,0 0 320 5,-1 1 64-5,1 0 16 6,-1-1-768-6,0 0-144 5,-1 1-48-5,0-1 0 5,0 0-416-5,2 0-96 6,-1 0-16-6,0-1 0 5,0 0-80-5,0 1-32 5,0-1 0-5,0 0 0 7,1 0-80-7,-2-1-32 5,4 1 0-5,-4-1 0 8,2 1-112-8,0-2-32 3,0 2 0-3,0-1 0 7,0-1-80-7,0-1-32 4,0 1 0-4,2 1 0 6,-2-1-16-6,1-1 0 5,0 0 0-5,1 1 0 5,-1 0-16-5,0 0 0 6,0-1 0-6,0 0 0 6,1 0 0-6,-2 0-16 6,3-1 0-6,-1 1 0 8,2-1-48-8,-3 2-128 3,2-2 192-3,0 0-64 6,0 1-128-6,0 0 0 5,-1-1 144-3,1 0-144 3,0 2 128-5,0 0-128 6,0 0 128-6,0-1-128 2,-1 1 128-2,1 1-128 6,-2-1 160-6,2 0-160 6,-1 0 192-6,2 0-64 5,-3 0-128-5,4 2 192 7,-4-2-64-7,1 1-128 5,0 0 176-5,0 0-176 5,0 1 176-5,0 1-176 5,-1-2 160-5,2 2-160 7,-2-1 128-7,-1 1-128 4,3 0 0-4,-2 0 0 6,0 0 128-6,2 1-128 6,-1 0 0-6,1 0 0 5,-1 1 0-5,2 0 128 5,-1 0-128-5,-1-1 0 7,2 2 0-7,0-2 144 4,-1 2-144-4,1-1 128 6,0 1-128-6,-1 0 160 6,1 0-160-6,1-2 160 7,-1 3-160-7,0-1 0 7,-1 1 144-7,0 0-144 5,0 0 0-5,2 1 144 7,-1 0-144-7,-1 0 0 1,-1 2 208-1,3 0-64 6,-1 0-16-6,-2 0 0 6,2 0 0-6,-1 1-128 5,1-1 192-6,1 2-64 7,-1-2-128-6,1 1 160 7,0-1-160-7,-1 1 160 6,1-1-160-6,2 1 128 6,-2-1-128-6,2 2 128 6,-2-2 0-6,-1 1-128 7,2 0 192-7,-1 0-64 6,-1 0-128-6,1 0 128 7,0 2-128-7,1 1 128 7,-3-2-128-7,4 1 128 0,-2 0-128 0,-1 0 128 4,1 1-128-4,0-1 128 6,0 0-128-6,0 0 128 6,0 0-128-6,-1-1 0 6,3-1 144-6,-2 1-144 7,-1-3 0-7,0 2 128 6,0-1-128-6,-1-1 0 6,2 0 0-6,-2-2 0 6,1 2 0-6,-2-1 0 0,3-1 0 0,-3 1 0 6,1-1 0-6,-1 0 128 6,0 0-128-6,0-1 0 5,-1 0 0-5,-1 0 128 7,2-1-128-7,-2-1 0 3,0 0 0-3,0 0 0 23,-2-1-608-23,2 0-32 0,-1-1-16 0,0 1-10800 2,-2-2-2144-2</inkml:trace>
    </iact:actionData>
  </iact:action>
  <iact:action type="add" startTime="117797">
    <iact:property name="dataType"/>
    <iact:actionData xml:id="d2">
      <inkml:trace xmlns:inkml="http://www.w3.org/2003/InkML" xml:id="stk2" contextRef="#ctx0" brushRef="#br0">14505 1790 20783 0,'-2'-1'912'1,"2"0"208"0,-1 1-896 0,0-1-224 0,0 1 0 0,1 0 0 5,1 0 1632-5,-1 1 288 6,-1 0 48-6,-1 1 16 5,1 0-656-5,-3 0-128 6,2 2-32-6,-2 0 0 6,1 3-368-6,-2-1-80 6,0 3-16-6,0 0 0 7,0 2-112-7,-2 1-16 6,2 1-16-6,-3 1 0 3,0 1-224-3,1 1-32 5,-1 1-16-5,-1 3 0 6,2 0 0-6,-3 0 0 5,1-1 0-5,-1 1 0 7,2-1 128-8,-2-1 32 6,2-1 0-5,2-1 0 5,0-2-80-5,0-1-16 6,2-2 0-6,0 0 0 6,-1-3-112-6,3 0-32 6,-1-4 0-6,0 1 0 7,1-2-80-7,2 0-128 6,-1-1 176-6,1-2-176 6,-1 0 128-6,-1 0-128 2,2 0 0-2,0-2 0 6,-2 1 0-6,-1 0-224 5,1-1 16-5,-2 1 0 19,1-1-1696-19,-2 1-336 0,0 0-64 0,0-1-14080 2</inkml:trace>
    </iact:actionData>
  </iact:action>
  <iact:action type="add" startTime="118261">
    <iact:property name="dataType"/>
    <iact:actionData xml:id="d3">
      <inkml:trace xmlns:inkml="http://www.w3.org/2003/InkML" xml:id="stk3" contextRef="#ctx0" brushRef="#br0">14132 1928 6447 0,'-2'0'272'1,"0"0"80"0,0 0-352 0,0 0 0 2,-1 0 0-2,3 0 0 5,-1 1 3728-5,-1-1 688 6,0 1 128-6,-2 1 16 6,-1-1-2832-6,0 2-560 5,0 0-112-5,0 0-32 6,0 0-272-6,1 2-64 5,-3 1-16-5,2-1 0 6,1 1 32-6,-2 2 16 6,-1 0 0-6,2 1 0 5,-2-1-144-5,0 1-48 5,2 1 0-5,-2-2 0 6,3 2-96-6,-2-2-32 6,1 1 0-6,0-2 0 5,1 1-160-5,-1-2-48 6,2-1 0-6,-1-1 0 5,3 0 0-5,0-1-16 5,-1 1 0-5,2 0 0 8,0-1 32-8,-1 0 16 4,1-2 0-4,1 1 0 7,-1 0 32-8,3-1 0 9,-2 1 0-8,1-1 0 2,2 1 32-2,0-2 16 5,1 1 0-5,-1 0 0 6,2-1 80-6,0 0 0 6,1 1 16-6,0-1 0 6,0-1-16-6,1 1 0 5,-1 0 0-5,3-2 0 6,-1 0-128-6,1 0-16 6,1-1-16-5,-2-1 0 4,0 1-48-5,0-1-16 7,1 0 0-7,-1 0 0 6,0 2-160-6,2-2 160 7,-3 0-160-7,0 0 160 6,-1 2-32-6,1-1-128 0,-3-1 192 0,0 0-64 5,0 1 0-5,-2 0 0 6,0 1 0-6,-1-1 0 5,-1 0 32-5,0-1 0 5,-1 1 0-5,-1 1 0 6,1-2 0-6,-2-1 0 6,1 0 0-6,0 0 0 5,-3-1 0-5,2 0 0 5,-1 1 0-5,0-3 0 6,0 2-160-6,0-2 0 6,0 1 0-6,-1-1 128 5,0 1-128-5,1 1 0 6,-1-1 0-6,0 2 0 6,-1 0 160-6,1 0-160 6,-1 1 192-6,-2 2-192 7,2 0 240-7,-1 0-64 7,0 1-16-7,-1 1 0 6,0 0-32-6,0 1-128 6,-1 0 192-6,2 1-64 6,-2 0-128-6,2-1 0 8,1 2 144-8,0 0-144 0,0-1 0 0,0 0 0 3,3 0 0-3,-1-1-128 7,2 0-192-7,1 0-48 6,1-1 0-6,3-1 0 19,0-1-2848-19,4 0-576 0</inkml:trace>
    </iact:actionData>
  </iact:action>
  <iact:action type="add" startTime="119699">
    <iact:property name="dataType"/>
    <iact:actionData xml:id="d4">
      <inkml:trace xmlns:inkml="http://www.w3.org/2003/InkML" xml:id="stk4" contextRef="#ctx0" brushRef="#br0">15553 1808 11967 0,'0'0'1072'4,"0"0"-864"2,0 0-208-5,0 0 0 6,0 0 2480-6,1 0 448 5,0 0 80-5,-1 0 32 5,1 0-1376-5,-1 0-256 6,3 0-64-6,-1-1-16 5,1 2-624-5,1-1-112 8,-1 0-16-8,3 1-16 4,0 0-144-4,1 0-32 5,0 0 0-5,2 0 0 5,1 0 64-5,2-1 0 6,1 0 0-6,0-1 0 6,1 1 16-6,1-1 16 7,0-1 0-7,0 1 0 6,-2-1-32-6,1-1-16 6,0 0 0-6,-2 1 0 6,2-1-112-7,-2 0 0 5,-3-1-16-4,0 1 0 6,-1-1-112-6,0 1 0 6,-1 1-16-6,1-2 0 7,-3 0-176-7,1 1 160 6,-1 0-160-6,1 0 160 7,-1 1-160-7,-1 0 0 6,-1 0 144-6,0 0-144 7,0 1 0-7,-1 0 0 0,-2 1-160 0,0-1 160 19,0 1-1040-19,0-1-112 0,0 0 0 0,-1 1-14512 0</inkml:trace>
    </iact:actionData>
  </iact:action>
  <iact:action type="add" startTime="120077">
    <iact:property name="dataType"/>
    <iact:actionData xml:id="d5">
      <inkml:trace xmlns:inkml="http://www.w3.org/2003/InkML" xml:id="stk5" contextRef="#ctx0" brushRef="#br0">15732 1629 10127 0,'-2'-3'448'1,"2"0"96"0,0 1-544 0,0 2 0 2,0-1 0-2,0 1 0 7,0 0 3408-7,0-1 576 4,0-1 112-4,0 1 32 6,0-1-2384-6,0 1-464 7,2 0-112-7,-2 1-16 6,1 1-528-6,0 1-112 4,0 1-32-4,1 0 0 6,-1 2 16-6,-1 0 0 5,1 2 0-5,0 1 0 6,-1 0-48-6,0 3 0 5,0 1 0-5,2-1 0 6,-1 0 0-6,0 1-16 5,0 2 0-5,-1 3 0 5,0 0-48-5,1 1-16 10,1 0 0-11,-1-2 0 4,-1 1-48-3,3-1 0 5,-1 0 0-5,-1 0 0 7,1-1-64-7,-1-2-32 6,1-1 0-6,-1 0 0 7,1-1 16-7,0-1 0 5,1 1 0-5,0-2 0 7,-1-1-32-7,1 0 0 6,0-1 0-6,1 1 0 7,2-2-80-7,-2-1 0 7,-1 1-128-7,2-2 192 0,1-1-48 0,-2-1-16 3,3 1 0-3,0-2 0 6,-2 1-128-6,1-2 0 7,0 1 144-7,-1-1-144 6,0-1 0-6,2 0 144 6,-2 0-144-6,1-1 0 7,-1 1 144-7,1-2-144 6,-1 2 0-6,0-1 144 7,-2-1-144-7,0 1-192 6,1-1 32-6,-1 0 16 11,0 1-464-11,-1-2-96 0,2 0 0 0,-3 0-16 11,3 0-1808-11,-3-2-352 0,3 0-80 0</inkml:trace>
    </iact:actionData>
  </iact:action>
  <iact:action type="add" startTime="120573">
    <iact:property name="dataType"/>
    <iact:actionData xml:id="d6">
      <inkml:trace xmlns:inkml="http://www.w3.org/2003/InkML" xml:id="stk6" contextRef="#ctx0" brushRef="#br0">16023 1556 19167 0,'5'-2'848'0,"-2"0"176"1,1 0-816 0,-3 1-208 4,0 1 0-4,1-1 0 6,-1 1 1360-6,2 0 240 5,1-1 32-5,2 0 16 6,0-1-784-6,1 2-160 5,-2-1-16-5,0 1-16 5,0 0-320-5,-2 1-64 6,1 1-16-6,-2 0 0 5,1 0-96-5,-1 2-32 7,-1-1 0-8,-1 1 0 7,0 1 112-6,-1 1 0 6,-1-1 16-6,1 2 0 5,-2 0-16-5,-1 0-16 5,0 0 0-5,-1-1 0 6,2 1-80-6,-3-1-16 5,0 1 0-5,1-1 0 6,-1 1-144-6,0 0 160 6,0-1-160-6,1-1 160 5,-2 1-160-5,2-2 128 11,1 1-128-9,0-1 128-2,0 0 48 0,1-2 0 3,1 2 0-3,-2-1 0 6,2-1 144-6,1 0 48 6,-1-1 0-6,2 0 0 7,0 0 80-7,2 0 0 3,0-1 16-3,-1 0 0 6,3 0-80-6,-1 0 0 5,1-1-16-5,-1-1 0 6,4 0-64-6,-2 1-16 5,3-1 0-5,-2-1 0 7,2 1-96-7,-1-1 0 5,0 0-16-5,0 0 0 5,2 0-176-5,-3 1 128 7,1-1-128-7,0 1 128 6,-1 1-128-6,1-1 0 6,1 1 144-6,-2 1-144 7,1-1 0-7,-1 1 0 6,-1 0 0-6,0 0 0 6,-1 0 0-6,1 0 144 7,-2 0-144-7,-1 0 0-1,0 1 128 1,-1 0-128 5,-1-1 0-5,0 0 0 19,0 2-1504-19,-1-2-352 0,-1 1-80 0</inkml:trace>
    </iact:actionData>
  </iact:action>
  <iact:action type="add" startTime="121939">
    <iact:property name="dataType"/>
    <iact:actionData xml:id="d7">
      <inkml:trace xmlns:inkml="http://www.w3.org/2003/InkML" xml:id="stk7" contextRef="#ctx0" brushRef="#br0">15263 1770 14623 0,'1'-3'640'1,"0"1"144"0,0 0-624 0,0 0-160 3,0 0 0-3,-1 1 0 5,1 1 1264-5,-1 0 208 6,1 0 64-6,-1-1 0 5,1 1-624-5,1-1-112 6,0 0-32-6,0 2 0 5,0-2-272-5,1 1-64 6,1 1-16-6,-1 0 0 6,0 0-32-6,-1 1 0 6,0 0 0-6,-2 2 0 5,3-1-16-6,-2 2-16 7,0 1 0-6,1 0 0 5,-1 2-32-5,-1 0-16 6,0 1 0-6,-3 0 0 6,2 2 16-6,-3 2 16 6,2-1 0-6,-5-1 0 8,2 1-48-7,0 0-16 0,-2 1 0-1,-2-1 0 6,4 2-16-6,-5 0 0 6,3-1 0-6,-3-2 0 6,1-1 32-6,0 1 0 6,1-3 0-6,0 1 0 7,0-1 160-7,0 0 16 6,-1-2 16-6,0 1 0 7,1-2 16-7,-1-1 0 6,-1-1 0-6,1 0 0 6,0-2 0-5,1 0 0-1,-1-1 0 0,3-1 0 4,-1-1-176-4,2 0-16 6,0-1-16-6,-1-1 0 6,2 2-128-6,-2-3-32 7,1 1 0-7,2 0 0 6,-1 1-128-6,0-2 0 6,0-1 144-6,0 1-144 7,0-1 0-7,2-1 0 6,-2 1 0-6,0-1 0 6,2-1 0-6,0 0 0 0,1 1 0 0,-1-2 0 5,0 2 0-5,1-1 0 6,1 1 0-6,0 0 0 6,0 0 0-6,0 2 0 6,1-1 0-6,-1 0 0 7,2 2 0-7,-1-1 0 6,1 1-144-6,-1 1 144 6,2-1 0-6,0 0 0 7,1 0 0-7,-1 1 0 6,1 1-144-6,0 0 144 7,-1 0 0-7,1 1 0 0,0 0 0 0,1 1 0 3,0 0 0-3,1 1 0 7,-1 1 0-7,2 1 0 6,-2-1 0-6,3 2 0 7,-1-2 0-7,-1 2 0 6,2 0 144-6,1-1-144 7,-1 1 192-7,1 0-64 6,0 0 0-6,-1-1 0 6,1 1 80-6,1 0 16 7,-1-1 0-7,3 1 0 0,-2-1-32 0,2 2-16 5,0-1 0-5,0 0 0 5,1-1-176-5,0 1 0 7,1 1 144-7,2 0-144 6,-2-1 0-6,0 1 0 7,-3-1 0-7,-2 0 128 6,-1 0-128-6,1-1 0 6,-1 1 0-6,-2 0 128 7,2-1-128-7,-3 0 0 7,-1 0 128-7,3-1-128 0,-2 1 160 0,-1-2-32 3,-1 0-128-3,2 0 192 6,-2 0 0-6,-1-1 0 7,0 1 0-7,0-1 0 6,0 1 64-6,-1-1 0 2,2 0 0-2,-2-1 0 7,0 1-64-7,-1-1 0 5,0 0 0-5,2 0 0 5,-1 1-16-5,-1 0-16 6,1-1 0-6,-1 0 0 5,0 1-32-5,0-1 0 5,0 1 0-5,0 0 0 7,0-1-128-7,0 2 160 5,0-1-160-5,0 0 160 6,0 0-160-6,0 0 128 4,0 0-128-4,0 0 128 6,0 1-128-6,-1-1 0 6,-2 0 0-6,2 1 0 5,-1 0-272-5,-1-1-96 7,-1 2-16-7,2 0-12960 16,-2 1-2592-16</inkml:trace>
    </iact:actionData>
  </iact:action>
  <iact:action type="add" startTime="122871">
    <iact:property name="dataType"/>
    <iact:actionData xml:id="d8">
      <inkml:trace xmlns:inkml="http://www.w3.org/2003/InkML" xml:id="stk8" contextRef="#ctx0" brushRef="#br0">15322 1763 10127 0,'1'-1'448'1,"1"0"96"0,-1 1-544 0,-1-1 0 0,0 1 0 0,1 0 0 7,-1 0 2144-7,0 0 320 4,2 1 64-4,0 0 16 7,-1 1-1312-7,1 0-256 5,0 3-48-5,-1 1-16 6,-1 0-144-6,0 1-16 5,0 1-16-5,-1 0 0 6,1 1-96-6,-4 0-32 4,3 1 0-4,-3 1 0 7,0-1-48-7,-1 0-16 5,0 2 0-5,-1-2 0 6,-3 0-32-6,2 1-16 6,-2-2 0-6,2 2 0 8,-3-1-32-8,1 0 0 3,-1 1 0-3,3-2 0 7,-3-1-80-8,1 0 0 6,0-1-16-5,1-3 0 7,0 1 32-7,0-2 16 6,0 0 0-6,1-2 0 6,-1 0 32-6,-1-1 0 7,2 0 0-7,-3-1 0 7,1-1-64-7,-2-1 0 0,3 1 0 0,-2 0 0 6,4-1-192-6,-2 0-64 4,3 2 0-4,-2-1 0 6,2 0-128-6,1 0 0 6,-1 0 0-6,0-1 0 7,1 0 0-7,1 0 0 6,-1-1 0-6,1-1 0 6,0 1 0-6,1 0 0 2,0 0 0-2,0-1 0 6,1 1-160-6,0-1 160 5,1 1 0-5,0-1-144 7,0 2 144-7,0-2 0 5,1 0 0-5,0 1-128 5,2 2 128-5,-2-2 0 7,3 1-144-7,-1-1 144 6,0 1 0-6,0 1 0 6,3-1-144-6,-3 0 144 6,4 1 0-6,-3 1-128 7,2 0 128-7,1 0 0 6,0 2-128-6,1 0 128 7,0 1 0-7,2 0 0 0,0 0-144 0,2 1 144 6,-1 0 0-6,2 0-144 4,0 0 144-4,0 0 0 7,0 0 0-7,0-2 0 6,2 2 0-6,-1-1 0 6,0 1 0-6,1 0 0 7,0 0 0-7,-1 0 0 6,-1-1 0-6,0 1 0 7,-2 1 0-7,-3-1 0 6,1 0 0-6,-2-1 0 7,0 1 0-7,-2 0 0 0,-1 1 0 0,1-1 0 4,-2-1 0-4,2 1 0 6,-3 1 0-6,0-2 0 5,0 1 0-5,-2-2 0 4,0 0 0-4,0-1 128 5,-2 1-128-5,2-1 192 6,-1 0-64-6,-1 0 0 6,0 0-128-6,-2-1 176 5,2 0-176-5,-4 0 192 23,3 0-736-23,-3 0-144 0,1 1-16 0</inkml:trace>
    </iact:actionData>
  </iact:action>
  <iact:action type="add" startTime="184063">
    <iact:property name="dataType"/>
    <iact:actionData xml:id="d9">
      <inkml:trace xmlns:inkml="http://www.w3.org/2003/InkML" xml:id="stk9" contextRef="#ctx0" brushRef="#br0">18002 2155 4607 0,'1'-2'192'1,"0"0"64"0,-1-1-256 0,1-1 0 3,0 1 0-3,0 1 0 6,-1 1 3072-6,0 0 560 5,0 1 112-5,0 0 32 5,-1-2-1856-5,0-1-352 6,0 1-80-6,1-1-16 6,-2 1-272-6,0 0-64 5,1 0-16-5,0 1 0 6,-2 0-224-6,2 0-64 5,0-1 0-5,-2 1 0 6,2-1-240-6,0 1-48 5,-1 0-16-5,-1 0 0 6,0 1-208-6,-1-1-64 5,1 1 0-5,0 0 0 6,-1 1-48-6,-1 0-16 5,1 0 0-5,0 1 0 8,-1 0 32-8,-1 0 0 4,0 1 0-4,-1-1 0 8,1 2 64-8,-1 0 16 3,0 1 0-3,0-2 0 9,-1 2-112-9,2-1-32 3,0 0 0-3,0-1 0 6,2 1-160-6,-1-1 160 3,0 1-160-3,0-1 160 6,1 0-160-6,-2 1 0 5,3 1 0-5,-1-1 0 6,0 1 0-6,-1 1 0 5,1 0 0-5,0-1 0 7,-1 3 0-7,-2-1 128 5,5 1-128-5,-2 0 0 5,0 1 0-5,0-1 128 7,2 1-128-7,0-1 0 6,0 1 0-6,-1-1 0 6,3 0 128-6,0-1-128 7,0 2 0-7,0-2 0 6,2 1 0-6,0 0 0 6,-1 0 0-6,2-1 0 7,1 2 0-7,0-2 0 0,2 2 0 0,-1-2 0 5,2 1 0-5,-1 0 0 6,2 1 0-6,-1 0 0 6,0 1 0-6,1-3 0 6,0 0 0-6,0-1 0 6,0 1 0-6,1 0 0 7,0 0 0-7,-1 0 0 6,2-3 144-6,-1 1-144 7,0-1 128-7,0-2-128 6,0 0 160-6,1-2-160 8,1 1 160-8,0-2-160 0,2 0 160 0,-1-2-160 3,-2 0 224-3,2 0-48 6,-3-1-16-6,0 1 0 7,-1-1 128-7,0 0 32 6,-1-1 0-6,-1 2 0 6,0-1 64-6,1 0 32 6,0 0 0-6,-2 0 0 7,1-2-48-7,0 0-16 6,-2 1 0-6,1-2 0 0,0 0-112 0,-2 0-32 6,1 0 0-6,1 0 0 5,0-1-16-5,-1 1 0 6,0-2 0-6,0 1 0 7,0 0-48-7,-2 0-16 6,1-1 0-6,0 0 0 6,-2 0 64-6,0 1 16 7,2-1 0-7,-2 0 0 6,0 1 816-6,-1-1 176 1,2 0 16-1,-2 0 16 18,0 0-1696-18,0-1-352 0,0 2-64 0,-2-1-16 0,2 1 896 0,-1 0 0 4,0 0 128-4,-2-1 0 7,0 3 32-7,0-1 0 5,0 1 0-5,1 0 0 7,-2 1 16-7,0 0 0 6,-1 0 0-6,2 0 0 7,-2 1 0-7,0-1 0 7,1 1 0-7,-1 0 0 6,0 1-48-6,0 0-128 0,1 0 192 0,-1 0-64 5,-2 0-128-5,3 0 128 5,-3 1-128-5,0-1 128 6,2 0-128-6,-3 1 0 7,3-1 0-7,-4 1 128 6,3 1-128-6,-3 0 0 6,2 0 0-6,-2 0 0 7,0 1 0-7,-1 1 0 6,2 0 0-6,-1-1 0 7,0 2 0-7,0-1 0 0,1 2 0 0,-1 0 0 4,-1 0 0-4,1-1 0 6,1 1-144-6,1 1 144 7,-1 1-160-7,2-2 32 6,-1 0 0-6,2 1 0 18,2 1-1824-18,3 1-352 0,0 2-80 0</inkml:trace>
    </iact:actionData>
  </iact:action>
  <iact:action type="add" startTime="185356">
    <iact:property name="dataType"/>
    <iact:actionData xml:id="d10">
      <inkml:trace xmlns:inkml="http://www.w3.org/2003/InkML" xml:id="stk10" contextRef="#ctx0" brushRef="#br0">18012 2303 7359 0,'0'-1'656'1,"-1"0"-528"4,0 1-128-4,1 0 0 5,0 0 2304-5,0 0 416 5,-1 0 96-5,1 0 0 6,-2 0-1456-6,2 1-288 6,0 0-64-6,-1 0-16 6,1 1-240-6,0 0-48 5,1 1-16-5,-2 1 0 6,1-1-176-6,0 3-16 4,1 0-16-4,-1 1 0 6,0 2-32-6,-1 0 0 6,1 0 0-6,-1 3 0 10,1-1 48-10,-1 1 0 2,1 1 0-2,0 3 0 8,-1 0 80-8,0 0 0 2,1 2 16-2,-2 2 0 8,2 0-16-8,-1 0 0 6,0 0 0-6,0 2 0 6,1 1-160-6,0 0-32 7,2 0-16-7,-2-2 0 6,1 2-128-6,-1-1-32 6,0-1 0-6,0 0 0-1,0 2 48 1,0-1 0 6,2 3 0-6,-1-1 0 6,-1 0 48-6,-1-1 16 6,1 0 0-6,-2 0 0 7,2-1-128-7,-1 1 0 7,0-1-16-7,-2 0 0 5,3-1-176-5,-1-1 160 7,1 1-160-7,1-1 160 6,-1 0-160-6,0-2 0 6,0 1 0-6,3-2 0 8,-2-3 128-8,0 0-128 0,-1-2 128 0,0 0-128 4,3-1 160-4,-3 0-160 6,0-2 192-6,-1 0-192 6,-1-3 192-6,2 1-192 6,-2-2 192-6,-1 2-192 6,2-3 144-6,-1 0-144 7,-1-3 0-7,2 1 144 6,-1-2-144-6,1 0 0 7,0 0 0-7,-2-1-176 13,3 0-208-13,-1 0-64 0,0 0 0 0,-2-2 0 9,3 1-448-9,-1-1-112 0,-2 0-16 0,2 0 0 11,-1-1-2112-11,0-1-448 0,-1 0-64 0</inkml:trace>
    </iact:actionData>
  </iact:action>
  <iact:action type="add" startTime="185823">
    <iact:property name="dataType"/>
    <iact:actionData xml:id="d11">
      <inkml:trace xmlns:inkml="http://www.w3.org/2003/InkML" xml:id="stk11" contextRef="#ctx0" brushRef="#br0">17898 3101 8287 0,'0'-1'736'0,"-1"0"-592"0,-1 0-144 1,2 1 0 0,0 0 2368 0,0 0 432 0,-1 0 80-1,1 0 32 7,-1 1-1104-6,1 0-208 6,-1 0-64-6,1 0 0 6,0 1-384-6,0-1-96 5,1 2-16-5,0-1 0 6,0 1-272-6,3 1-64 5,-1 0-16-5,0 0 0 6,0 1-192-6,1 0-48 6,2 0 0-6,0 2 0 8,-1-1 0-8,1 2 0 3,-1 1 0-3,0 0 0 8,0 1 0-8,1 1 0 2,0 0 0-2,-1 2 0 6,0-1 48-6,-1 1 0 6,1-1 0-7,0 0 0 7,-1-2-112-6,0 1 0 5,0-2-16-5,0 0 0 6,-1-1-144-6,2-1-32 5,-1 0 0-5,-1-1 0 6,0-1-16-6,-2-2-16 5,4 1 0-5,-1-1 0 7,-1-1-32-7,0-1 0 4,-2-1 0-4,1 0 0 6,1-1 96-6,-1-2 16 6,0 0 0-6,0-1 0 5,-2 1 80-5,2-3 32 5,0 0 0-5,-1-1 0 6,0-1-80-6,1-1-16 5,-1 0 0-5,4-2 0 6,-1-1-256-6,1-1 0 5,0-1 0-5,1-3 0 6,-1-1 0-6,1 0 0 6,2-1 0-6,-2 1 0 19,1 0-352-19,-4 1-176 0,2 0-48 0,-1 2-11904 5,-1 2-2400-5</inkml:trace>
    </iact:actionData>
  </iact:action>
  <iact:action type="add" startTime="187470">
    <iact:property name="dataType"/>
    <iact:actionData xml:id="d12">
      <inkml:trace xmlns:inkml="http://www.w3.org/2003/InkML" xml:id="stk12" contextRef="#ctx0" brushRef="#br0">18360 3283 8287 0,'0'0'368'1,"0"-1"80"0,0-1-448 0,0 0 0 4,1-1 0-4,0 1 0 6,-1 1 3072-6,2-1 512 5,0 0 128-5,1 0 0 5,2-2-1920-5,0-3-400 5,3-1-80-5,-2-1-16 6,3 1-368-6,-2-1-80 6,0 1-16-6,-1 1 0 5,0 2-384-5,-1 1-64 7,1-1-32-7,-3 1 0 5,2 2-144-5,-2 0-16 5,0 1-16-5,0 1 0 8,-2 1 16-8,0 0 16 4,1 1 0-4,0 3 0 5,-1 2-16-5,0 1-16 6,0 3 0-6,-1 2 0 6,0 1-48-6,0 1 0 6,0 1 0-5,0 0 0 3,-1 0 48-4,1 1 0 7,0 0 0-7,0-1 0 6,-1-1 16-6,0-1 0 6,1-2 0-6,-2 0 0 7,2-2 16-7,-1-2 16 6,0 0 0-6,1-1 0 7,-1-2 96-7,0-1 32 0,1-1 0 0,0-1 0 4,0 0 48-4,0-2 16 6,0-2 0-6,0-1 0 7,2-2-128-7,0-2-32 3,1-2 0-3,1-2 0 5,1-1-128-5,-1-2-128 6,2-2 192-6,0 0-192 6,-1-1 0-6,3 0 0 5,-2 1 0-5,1 0 0 6,-1-1 0-6,2 2 0 5,0 1 0-5,-1 3 0 6,-1 1 0-6,-1 1 0 6,0 3 0-6,-1 1 0 6,-1 2 0-6,-1 2 0 6,-1 0 192-6,0 3-192 7,0 1 224-7,0 2-64 6,-1 1-16-6,0 2 0 6,0 1-144-6,0 1 0 7,0 1 0-7,0 0 128 7,0 0-128-7,0-2 0 0,0 1 0 0,0-2 0 3,2 0 0-3,-1-1 0 7,-1-1 0-7,1-2 0 6,0 0 0-6,2-1 0 4,-1 0 0-4,0-2 0 6,-1 0 848-6,0-1 144 5,1 0 32-5,1-2 0 6,-1 0-896-6,1-2-128 5,0-1 0-5,-1 1-160 21,2-3-880-21,-1 0-176 0,2-1-48 0,0-1 0 0,-1 0 848 0,1 1 160 2,2-2 48-2,0 1 0 6,1-2 32-6,-1 3 16 7,0-1 0-7,1 2 0 6,-2 1-16-6,0 3 0 6,0 1 0-6,-1 2 0 7,-1 1-16-7,-1 1 0 6,2 1 0-6,-3 2 0 8,3 1-48-8,0 2-16 0,0-1 0 0,1 0 0 18,-3 0-528-18,3 0-112 0,-1 0-32 0,0-1 0 8,2-1-2112-8,-1 0-416 0</inkml:trace>
    </iact:actionData>
  </iact:action>
  <iact:action type="add" startTime="188059">
    <iact:property name="dataType"/>
    <iact:actionData xml:id="d13">
      <inkml:trace xmlns:inkml="http://www.w3.org/2003/InkML" xml:id="stk13" contextRef="#ctx0" brushRef="#br0">18856 3246 24191 0,'6'-13'1072'1,"-2"2"208"0,0 2-1024 0,-1 0-256 3,0 3 0-3,-2 0 0 3,2 0 2000-3,1-7 352 5,4-7 64-5,1-6 16 6,0-3-848-6,2-2-176 5,-3 4-16-5,-2 3-16 7,-1 2-736-7,-4 4-128 5,0 3-48-5,-2 3 0 6,0 3-256-6,-3 1-48 6,-1 4-16-7,-1 0 0 7,-1 1-16-6,1 3 0 6,0 1 0-6,-2 1 0 6,1 2-128-6,-2 2-224 4,0 3 48-4,2 0 16 6,1 4-96-6,-3 0-32 5,3 3 0-5,0-1 0 8,1 1 64-9,1 0 16 6,1-4 0-5,3 0 0 5,-2-1-48-5,2-1 0 5,2-2 0-5,1-1 0 18,-1-1-144-18,2-1-48 0,-1-1 0 0,2-2 0 1,-1 0 96-1,1-2 16 3,0 0 0-3,-1-2 0 5,1 0 144-5,0 0 48 5,-1 0 0-5,1-1 0 6,0 0 144-6,0 2 0 6,-1 1 0-6,0 0 0 6,0 0 0-6,0 3 0 5,-1 2 0-5,0 3 0 6,0 0 192-6,-1 3-48 8,1 3 0-8,-1 2 0 6,-2 3 128-6,1 3 32 6,-1 2 0-6,0 6 0 6,-1 1 208-6,1 4 64 6,-1 2 0-6,0 3 0 7,0 3-144-7,2 2-32 0,0 0 0 0,1 1 0 5,1-5-144-6,1-2-48 8,0-4 0-7,-2-2 0 6,1-2-64-6,-2-2-16 6,1-5 0-6,-2-1 0 6,1-2-128-6,-1-2 192 6,-2-1-192-6,0-4 192 7,-1-1-48-7,-2-5 0 7,2-2 0-7,-2-3 0 6,1-1 48-6,-3-2 16 7,2-2 0-7,-2-1 0 0,1-1-16 0,-2-4 0 3,1-1 0-3,-2-2 0 6,-2-4-192-6,1-1 0 7,-1-3 0-7,-1-1 0 6,0 1-192-6,3 1-128 7,-1 2-16-7,1 1-16 6,1 2 112-6,2 0 32 6,1 1 0-6,1 0 0 7,3 2 208-7,-1-1-176 0,4 0 176 0,2 0-160 4,2-1 16-4,0 0 0 6,3-1 0-6,-1 0 0 7,4 1 144-7,-3 1-160 7,1-1 160-7,0 1-160 17,-1 2-1792-17,1 0-352 0</inkml:trace>
    </iact:actionData>
  </iact:action>
  <iact:action type="add" startTime="190983">
    <iact:property name="dataType"/>
    <iact:actionData xml:id="d14">
      <inkml:trace xmlns:inkml="http://www.w3.org/2003/InkML" xml:id="stk14" contextRef="#ctx0" brushRef="#br0">15533 8620 15487 0,'-1'0'688'1,"-1"0"144"0,-1 0-672 0,0 0-160 4,2-1 0-4,0 1 0 6,1 0 1504-6,-2 1 272 6,2-2 48-6,-1 0 16 6,-2 1-560-6,2-1-96 4,-3 0-32-4,3 0 0 7,0 0-224-7,-2 0-48 5,3 0-16-5,0 1 0 6,-1-1-64-6,1 1-16 5,0 0 0-5,0 0 0 5,-1 0-64-5,0 0-16 5,1 0 0-5,-1 0 0 7,1-1-208-7,0 1-48 5,1 0-16-5,0 1 0 8,0-1-256-8,0 0-48 3,2-1-128-3,-1 0 192 9,2 1-192-9,-1-1 176 2,-1 1-176-2,2-1 160 6,0 0-32-6,1 0 0 5,-2 0 0-5,2-1 0 6,-1 0 112-6,2 0 16 4,-1 0 0-4,0 0 0 6,2 0 64-6,0 0 0 7,0 1 16-7,0-1 0 12,0 1-128-12,0-1-16 0,1 1-16 0,-1 0 0 4,2 0-176-4,-1 0 128 6,1 1-128-6,0-1 128 6,1 1-128-6,-1-1 0 7,0 1 0-7,0-1 128 6,2 0-128-6,-1 0 0 7,-2-1 0-7,2 1 0 6,-2-1 0-6,1 0 192 6,2-1-192-6,-2 0 192 0,3 1-32 0,-3-1 0 5,0-1 0-5,2 1 0 6,-4-1 48-6,0 1 16 6,2 1 0-6,-1 2 0 7,0-1-224-7,0 0 176 6,-1 0-176-6,3 1 160 6,-3-1-160-6,2 1 0 7,-2 0 0-7,1-1 128 6,-1 1-128-6,1 0 0 6,-2-1 0-6,3 1 0 7,-1-1 0-7,1 1 0 0,-1-2 0 0,2 1 0 4,0 0 0-4,0-1 0 6,1 1 0-6,0-1 0 6,0 1 0-6,0-1 0 7,0 0 0-7,-1 0 0 6,0 1 128-6,1-1-128 7,-1 1 0-7,-1 1 128 6,-1-1-128-6,1 1 0 6,1 1 0-6,1-1 0 7,1 0 0-7,0 1 0 0,-1 0 0 0,0-1 0 5,-1 1 0-5,1 0 0 5,0 0 0-5,-1-1 0 7,1 1 0-7,0-1 0 6,-1 0 0-6,2 0 0 7,-3-1 0-7,1 0 0 6,0 0 0-6,1 0 0 6,-1-1 0-6,2 0 192 7,0-1-192-6,0 2 192-1,0-1-32 0,2 2 0 4,-2-1 0-4,2 1 0 6,-2 0-160-6,1 0 128 6,0 0-128-6,0-1 128 6,-3 1-128-6,1 0 0 5,0 1 0-4,-1-1 0 5,2-1 144-6,0 0-144 7,-2 0 160-7,0 0-160 7,1-1 208-7,-4 1-48 5,2-1-16-5,-1 0 0 8,2 1 112-8,-1-1 32 0,-1 0 0 0,0 1 0 3,0-1-96-3,1 0 0 6,0 0-16-6,-1 1 0 7,0-1-176-7,0 1 160 6,1 0-160-6,1-1 160 6,-2 1-160-6,3 0 0 7,-1 0 144-7,1 0-144 6,0 1 0-6,1-1 144 6,1 0-144-6,-1 0 0 7,1 1 176-7,-1-1-176 0,0 1 160 0,-1-1-160 4,1 0 128-4,-2 1-128 6,-1-1 0-6,2 1 144 7,-1-1-16-7,1 0 0 6,-2 0 0-6,1 0 0 6,1 1 0-6,-2-2-128 7,0 1 192-7,0-1-64 6,0 2-128-6,1-1 160 6,-1 0-160-6,-1 1 160 7,1-1-160-7,1 1 0 0,-1 0 0 0,-1 0 128 4,0 0-128-4,0 1 0 6,0-1 0-6,1 1 128 7,0-1-128-7,-2 1 0 6,3 0 0-6,1 0 0 7,0-1 0-7,-2 0 0 6,1-1 0-6,1 0 0 6,-1 0 0-6,2 0 0 6,0-1 0-6,0 0 0 8,0-1 0-8,-1 1 128 0,1-1-128 0,-2 1 0 3,0-1 0-3,1 0 128 6,-2 0-128-6,0 1 0 7,-1 0 128-7,1 0-128 6,-1 1 128-6,1 1-128 6,-1 0 0-6,-1-1 0 7,0 2 128-7,1-1-128 6,0 1 0-6,0 0 0 7,-1 0 0-6,1 1 0-1,0-1 0 0,0 1 0 5,-1-1 0-5,1 1 0 5,1-1 0-5,-1-1 0 5,-2 1 0-5,2-1 0 6,-1 0 0-6,-1 0 0 7,2-1 0-7,-2 0 0 7,2 1 0-7,-1 0 0 6,1-1 0-6,0-1 0 6,0 2 0-6,-1 0 0 6,1 0 0-6,0-1 0 8,2 0 0-8,-2 1 0 0,2 0 0 0,-2 0 0 3,1 0 0-3,-1 0 0 6,1 0 0-6,0-1 0 7,-2 1 0-7,1 0 0 6,0 0 0-6,-1 1 0 6,-1-1 0-6,0 0 0 7,2 2 0-7,-2-2 0 6,2 1 0-6,-1-1 0 6,0 0 0-6,1 0 0 8,-2 0 0-8,3-1 0 0,-3 0 128 0,1 0-128 4,-1 0 0-4,1 1 0 5,-1 0 0-5,0-2 0 6,3 0 0-6,-3 0 0 7,1 0 0-7,0 0 0 6,-2 0 0-6,4-1 0 7,-3 2 0-7,1-1 128 7,-1 0-128-7,0-1 0 0,1 1 0 0,-1 0 0 6,0 0 0-6,1 0 0 5,0 1 0-5,-2 0 0 6,2 1 0-6,-2 0 0 6,0 0 0-6,1 0 0 6,-1-1 0-6,0 2 0 5,-1-1 0-5,-1 0 0 4,1 0 0-4,-2 1 0 6,-1-1 0-6,-1 0 0 6,0 0 0-6,0 0 128 5,-1 0-128-5,1-1 0 6,-2 0 0-6,0-1-224 5,-1 0 32-5,0-1 0 22,-2-1-2528-22,-2 0-496 0</inkml:trace>
    </iact:actionData>
  </iact:action>
  <iact:action type="add" startTime="192920">
    <iact:property name="dataType"/>
    <iact:actionData xml:id="d15">
      <inkml:trace xmlns:inkml="http://www.w3.org/2003/InkML" xml:id="stk15" contextRef="#ctx0" brushRef="#br0">15485 8618 8287 0,'-1'0'736'0,"0"-1"-592"1,0 0-144 0,-1 0 0 0,2 0 2720 0,0-1 512 3,0 1 96-3,0 0 32 5,0 0-1376-5,0 0-288 6,0 0-48-6,2 0-16 5,-1-2-352-5,1-1-80 6,-2 1-16-6,2-1 0 6,0 1-352-6,0 0-64 5,0 0 0-5,0 0-16 6,0-1-176-6,2 1-48 4,-1-2 0-4,-1 0 0 6,2 0-144-6,0 0-16 6,0 0-16-6,1 0 0 6,0 0-128-6,2-2-32 5,0 1 0-5,1 0 0 6,2-1-48-6,0 0-16 5,3-1 0-5,-1 1 0 7,2-1-128-8,-1 0 192 5,2-1-192-4,1 0 192 7,-1 1-64-7,1 0 0 6,-1 0 0-6,-1 0 0 5,2 0-128-5,-1 0 160 5,0 0-160-5,1 0 160 7,-1-1-160-7,1 0 0 6,-1 0 144-6,2 0-144 6,0 0 0-6,-2 0 0 6,0-1 0-6,-3 0 0 7,2 1 0-7,-2-1 128 6,1 2-128-6,1-1 0 7,0 0 144-6,0 1-144-1,1 0 192 0,-1 0-192 4,0 0 256-4,2 1-48 6,-1 0-16-6,-1 0 0 6,-1 0 0-6,0-2-16 7,0 2 0-7,0-2 0 5,2 0-32-5,2-1 0 7,-1-1 0-7,0 1 0 6,-1 0 64-6,2-2 16 6,4 0 0-6,-2-1 0 7,0 0-16-7,-1-1 0 7,2 2 0-7,-1 0 0 0,1 2 1520 0,1-2 320 3,0 0 48-3,-1 0 16 22,1 1-3216-22,-3 1-640 0,-1 0-128-1,1 0-32 1,0 2 1584 0,0-1 320 6,0 1 0-6,-3-1 0 5,2 2 0-5,-1-1 0 6,-1 0 128-6,0-1-128 6,-1 2 0-6,0-1 0 8,-2-1 0-8,2 1 0 0,-1 0 0 0,-1 0 0 3,3 1 0-2,-1-1 0 5,1 0 0-6,1-1 0 6,0 1 0-6,-1-1 128 7,1 2-128-7,-2-2 0 6,0 2 0-6,0-1 0 6,2 1 0-6,-1 0 0 7,1 0 0-7,-1 0 0 6,0 1 0-6,-1-1 0 7,3 0 0-7,-3 0 0 0,2 0 0 0,-1 1 0 4,-1-2 0-4,3 0 0 6,1-3 0-6,1 2 0 6,1 0 0-6,2-1 0 7,2-1 0-7,-1-1 0 5,2 2 0-5,-2-1 0 7,1-1 0-7,-1-1 0 6,1 0 0-6,-3-1 0 7,1 1 0-6,-1 0 0-1,-2 1 0 0,-2 0 0 4,-1 1 128-4,0 0-128 6,-2 2 0-6,2 0 128 6,-1-1-128-6,-1 2 0 6,2-1 0-6,-2 1 0 6,-1 0 960-6,0 1 128 6,1 0 0-6,-3 0 16 18,0 2-1680-18,-1-1-320 0,0 1-80 0,-1-2-16 0,-1 1 800 0,0 2 192 2,0-1 0-2,-2 1 0 5,0 0 0-5,2 1 0 6,-4 0 0-6,1 0 0 6,2 0 0-6,-5 0 0 6,3 0 0-6,0 1 0 19,-3 0-336-19,0 0-128 0,-1 0-32 0,-1-1-12432 4,-1 1-2480-4</inkml:trace>
    </iact:actionData>
  </iact:action>
  <iact:action type="add" startTime="194497">
    <iact:property name="dataType"/>
    <iact:actionData xml:id="d16">
      <inkml:trace xmlns:inkml="http://www.w3.org/2003/InkML" xml:id="stk16" contextRef="#ctx0" brushRef="#br0">16923 7349 15887 0,'0'0'704'0,"0"0"144"1,0 0-672 0,0 0-176 5,0 0 0-5,0 0 0 5,0 0 1280-5,0-1 208 5,-1 1 48-5,1-1 16 6,0 1-480-6,-1-2-112 6,0 1 0-6,1 0-16 6,-1 0-224-6,1 0-32 5,-1-1-16-5,1 1 0 6,-1 0-32-6,1-1 0 6,-1 1 0-6,0 0 0 5,0-1 0-5,-1 2 0 5,0-2 0-5,1 1 0 6,-1 0-160-6,-1 0-32 6,2 0-16-6,-3 1 0 6,1 0-128-6,-2 0-32 4,3 0 0-4,-1 0 0 5,-1 1-64-5,0-1-16 6,1 1 0-6,-2-1 0 7,0 1-64-7,2 0 0 5,-1 1-128-5,0-2 192 7,1 2-48-7,-2 0-16 4,3 0 0-4,0 0 0 5,-1 0 80-5,0 0 16 5,0 0 0-5,-1 0 0 6,1-1 160-6,1 1 16 7,-2-1 16-8,-1 2 0 6,0 0-112-5,3 0-32 5,-1 0 0-5,-1-1 0 7,1 2-144-7,-1-1-128 5,2 1 192-5,-2 0-192 5,0 0 144-5,1 0-144 6,0 1 0-6,0-1 144 7,2 1-144-7,-1 0 0 6,0 0 0-6,0 2 128 6,1-1-128-6,0 0 0 7,0 1 0-7,0-1 0 6,-1 1 176-6,2 0-48 7,0 0-128-6,0 0 192-1,0-1-64 0,0 1-128 4,0 1 176-4,0-1-176 5,0 1 192-5,0-1-64 6,2 1 0-6,0-1-128 7,0 3 192-7,0-3-192 6,0 2 192-6,0-2-192 6,2 1 224-6,-3-1-64 7,4 2-16-7,-2-2 0 6,-1 0 0-6,3-1 0 6,-2 0 0-6,0 1 0 8,2-2-16-8,0 2-128 0,0 0 192 0,-1-2-64 4,1 0 16-4,-1-1 0 5,0-1 0-5,1 0 0 7,1 1-16-7,-3 0-128 5,2-1 192-5,2-1-64 7,-3 0 0-7,2 0 0 7,0 0 0-7,-1 0 0 6,3-1 0-6,-2 1-128 7,1-1 192-7,-1 0-64 6,0 0-128-6,0-1 192 0,0 0-192 0,-1 0 192 5,0 2-192-5,0-2 128 5,-1 0-128-5,1 0 128 6,1 0-128-6,-2 0 128 5,3-1-128-5,0 1 128 5,-2-1-128-5,0 1 160 5,2 0-160-5,-2-1 160 6,2-1-160-6,-2 1 0 6,0-1 144-6,0 0-144 6,-1 0 0-6,1-1 128 5,1 1-128-5,-2 0 0 5,0-1 128-5,1-1-128 6,0 1 128-6,-1-1-128 7,-1 2 0-7,1-2 0 6,-1 0 0-6,1-1 128 6,-1 1-128-6,1-2 128 7,-1 1-128-7,0 1 128 6,0-1 0-6,-1-1 0 0,1 1 0 0,-2 1 0 6,2-2 32-6,-3 1 16 6,2 1 0-6,-2-2 0 6,0 1-48-6,2 0-128 6,-1-1 192-6,-1-1-64 6,1 2-128-6,0-3 0 6,-1 2 0-6,0-2 128 6,0 2-128-6,0-2 160 6,0 1-160-5,0-1 160 5,0 0-160-6,0 1 0 6,0 0 0-6,0 0 0 1,-1-1 0-1,0 1 0 5,1 0 0-5,-1 0 0 6,-1 1 0-6,2-1 0 6,-2 2 128-6,1-1-128 6,-1 0 0-6,0 1 0 7,0 0 0-7,-1-1 128 5,0 2-128-5,-1-1 0 6,2 1 0-6,-1 0 128 7,2 0-128-7,-2 0 128 7,0-1-128-7,2 2 128-1,-3-1-128 1,2-1 0 6,-1 1 144-6,1 0-144 6,-1 0 128-6,-1 1-128 6,2-1 160-6,-2 0-160 6,1 2 144-6,-1-1-144 6,0 1 128-6,-1-1-128 7,1 0 144-7,1 1-144 6,-1 0 160-6,-1 0-160 6,0 1 128-6,1 0-128 7,-3 0 0-7,2 1 144 0,-3 0-144 0,3 1 0 5,-2 0 144-5,0 0-144 6,3 0 0-6,-4 0 0 5,3 1 0-5,-1 0 128 6,0 0-128-6,1 1 0 7,0-1 0-7,-1 0 0 7,0 1 0-7,0-2 128 6,0 1-128-6,0 1 0 6,-1-1 0-6,1 0 0 6,0 0 0-6,0 0 0 6,1 0 0-6,0-1 0 0,1 0 0 0,0 0 0 6,1 1 0-6,-1 0 0 6,1 1 0-6,-1 0 0 6,1 0 0-6,0 0-208 6,0 1 80-6,0 1 128 20,0 0-1328-20,0 2-144 0,-1 2-16 0,0 3-19280 0</inkml:trace>
    </iact:actionData>
  </iact:action>
  <iact:action type="add" startTime="195985">
    <iact:property name="dataType"/>
    <iact:actionData xml:id="d17">
      <inkml:trace xmlns:inkml="http://www.w3.org/2003/InkML" xml:id="stk17" contextRef="#ctx0" brushRef="#br0">16896 7349 2751 0,'2'-1'256'1,"-1"1"-256"4,0 0 0-4,-1-1 0 6,1 1 2688-6,-1 0 480 5,2-1 96-5,0-1 32 6,0 0-1488-6,1-1-288 5,2 1-64-5,-1-1-16 7,0 1-544-7,-1 1-96 5,1 0-32-5,0 0 0 9,-1 0-432-9,0 1-80 2,2 0-32-2,0 0 0 8,1 0-80-8,-1 1-16 3,2-1 0-3,-1 1 0 7,1 0-128-7,-1-1 128 4,0 1-128-4,0 0 128 6,-1 0 32-6,1 1 0 7,-3 0 0-7,2 0 0 6,-3 0 96-6,2 1 32 3,-1-1 0-3,0 1 0 5,1 1 96-5,-2 0 32 5,0 0 0-5,1 0 0 7,0 1-160-7,-1 0-48 5,1-1 0-5,0 2 0 6,-2 1 16-6,2-1 0 5,-1 1 0-5,0 0 0 6,-1 1-16-7,0 0 0 6,-1 0 0-5,1 0 0 7,-1 0 48-7,-2 0 16 5,2 0 0-5,-3 0 0 6,3 1 48-6,-3-1 16 6,1 1 0-6,1 0 0 7,-2 0-32-7,2 0-16 6,-1 0 0-6,-1 0 0 7,1 0-144-7,0-1-16 6,0 0-128-6,0-2 192 6,1 1-192-6,-1-2 0 6,1 2 0-6,0-2 0 7,1-2 0-7,0 0 0 0,-1-1 0 0,1 0 0 19,0-1-1168-19,0-1-288 0,0 0-48 0</inkml:trace>
    </iact:actionData>
  </iact:action>
  <iact:action type="add" startTime="197173">
    <iact:property name="dataType"/>
    <iact:actionData xml:id="d18">
      <inkml:trace xmlns:inkml="http://www.w3.org/2003/InkML" xml:id="stk18" contextRef="#ctx0" brushRef="#br0">16945 7493 2751 0,'0'1'256'1,"0"-1"-256"2,0 0 0-2,0 0 0 5,0 0 2752-5,0 0 512 5,0 0 112-5,0 0 16 7,0 0-1408-7,0 0-256 5,0 0-64-5,0 0-16 6,-1 0-416-6,1-1-80 5,0 1 0-5,1 0-16 6,-1 0-432-6,0 0-64 4,0 0-32-4,0 0 0 10,0 0-384-10,0 0-80 2,0 0-16-2,0 0 0 5,1 0-128-5,-1 1 0 5,0-1 0-5,0 0 0 7,3 0-176-7,-3 1-64 7,1-1-16-7,0 0 0 18,-1 1-880-17,0 0-176-1,0 0-32 0</inkml:trace>
    </iact:actionData>
  </iact:action>
  <iact:action type="add" startTime="197396">
    <iact:property name="dataType"/>
    <iact:actionData xml:id="d19">
      <inkml:trace xmlns:inkml="http://www.w3.org/2003/InkML" xml:id="stk19" contextRef="#ctx0" brushRef="#br0">16951 7500 3679 0,'0'0'320'1,"-1"0"-320"9,1 0 0-9,0 0 0 6,0 0 2032-6,0 0 336 0,0 0 64 0,0 1 0 6,-1-1-1184-6,0 1-240 7,2-1-48-7,-1 1-16 5,-1 0-240-5,1-1-64 5,0 1 0-5,0 0 0 5,1-1-64-5,-1 1-32 5,0 1 0-5,1-2 0 5,-1 1-112-5,0 1-32 6,0 0 0-6,0 0 0 6,0 0-128-6,0 1-16 6,0 0-16-6,0-1 0 5,-1 2-16-5,1 0 0 6,-1 0 0-6,1-1 0 7,0 2 0-7,0-1 0 4,1 1 0-4,-1-1 0 6,1 1-48-6,0-1-16 5,-1 1 0-5,0 0 0 6,0 0 48-6,0 0 16 4,0 0 0-4,0 0 0 6,0 1-48-6,0-2-16 5,0 2 0-5,0 0 0 6,0-1-160-6,0 2 128 7,0-1-128-7,2 1 128 4,-2 1-128-4,0-2 0 6,1 2 0-6,-1 0 0 7,0 2 0-8,1-2 0 8,-1 1 0-7,0-1 0 6,1 0 0-6,-1 1 0 7,0-1 0-7,0-1 128 6,0 2 0-6,0-2 0 6,0 2 0-6,0-3 0 6,0 2 0-6,0-2 0 1,0 2 0-1,0-1 0 5,0 1 16-5,0 0 0 5,1 1 0-5,-1-2 0 7,0 2 48-7,1-1 0 6,1 2 0-6,-1-2 0 6,0 1 32-6,0-1 16 7,-1 1 0-8,2-1 0 8,0 1 0-7,-1 0 0 6,-1 0 0-6,0 0 0 6,2-1-240-5,-2 2 144-1,0-2-144 0,-2 1 128 5,2 0-128-5,0 0 0 5,-1-1 0-5,0 1 0 6,-2-1 160-6,3 0-160 7,-1 1 192-7,0 1-192 6,0-1 272-6,-1 0-48 7,2 0-16-7,-1-1 0 6,1 1-80-6,-1-1 0 6,1 0-128-6,0-2 192 6,0 1 0-5,0-2-16-1,0 3 0 0,0-2 0 5,0-1-48-5,0 0-128 6,0 0 192-6,0-2-64 6,0-1-128-6,0 0 0 4,0-1 0-4,0-1 0 6,0 0 0-6,0 0 0 4,0 0-224-4,-1-1 80 24,2 0-544-24,-1 0-96 0,-2-1-32 0,-1 2 0 6,2-2-752-6,-1-1-160 0,0 2-16 0,1-1-9712 3</inkml:trace>
    </iact:actionData>
  </iact:action>
  <iact:action type="add" startTime="197997">
    <iact:property name="dataType"/>
    <iact:actionData xml:id="d20">
      <inkml:trace xmlns:inkml="http://www.w3.org/2003/InkML" xml:id="stk20" contextRef="#ctx0" brushRef="#br0">16923 8058 2751 0,'0'0'128'0,"-1"0"16"1,-1 0-144 0,2-1 0 2,0 1 0-2,0 0 0 6,-1 0 3568-6,1 0 672 6,0 0 144-6,-1 0 32 5,0-1-2432-5,1 0-496 6,0 0-80-6,1 1-32 6,0-1-208-6,0 1-32 6,1 1-16-6,-1-1 0 5,0 1-256-5,0 1-48 5,1-1-16-5,-2 3 0 5,3 0-224-5,-1 1-32 5,2 0-16-5,-1 1 0 8,-1 1-144-8,0 0-48 5,1 0 0-5,-1-1 0 4,1 2-64-4,0-1-16 6,-1 2 0-6,0-3 0 7,2 2 64-7,-3-3 0 6,1-1 0-6,0 0 0 4,-1 0 96-4,1-1 32 7,-1-1 0-7,0-1 0 3,-1-1 0-3,2 0 16 6,0 0 0-6,1-2 0 6,-1-1-160-6,-1-2-48 5,3 0 0-5,-2 0 0 6,1-3-256-6,0 0 0 5,0-1 0-5,-1 0 0 20,1 0-1568-20,-1 0-416 0,1 0-96 0</inkml:trace>
    </iact:actionData>
  </iact:action>
  <iact:action type="add" startTime="198418">
    <iact:property name="dataType"/>
    <iact:actionData xml:id="d21">
      <inkml:trace xmlns:inkml="http://www.w3.org/2003/InkML" xml:id="stk21" contextRef="#ctx0" brushRef="#br0">17108 8026 8287 0,'1'1'736'1,"-1"0"-592"4,0 0-144-4,0 0 0 6,0 1 2816-6,0 0 512 5,1 1 128-5,-1 1 0 6,1 4-1696-6,-1 0-352 5,2 2-64-5,-1 1 0 6,0 0-432-6,0 0-80 5,-1 0 0-5,1 0-16 7,1 1-80-7,-1-2-16 4,1 0 0-5,0-2 0 7,-1 0-96-6,2-1-32 5,-2 0 0-5,0-2 0 6,-1 0 64-6,0 0 16 7,0-2 0-7,0 0 0 8,0-1-176-8,0-1-48 2,2-1 0-2,-2 0 0 5,0-1-256-5,1 0-48 5,-1-1-16-5,1 0 0 8,-1 0-128-8,3-2 0 5,-2 0 144-5,0 0-144 5,3 0 0-5,-2-2 0 5,0 0 0-5,1 0 0 5,1-1 0-5,-2-1 0 6,3-2 0-5,-1 0-192 5,0 0 16-6,0-1 0 5,1 1 0-4,-1-1 0 4,1 1 176-5,0-1 0 6,-1 0 0-6,-1 0-128 6,-1 3 128-6,2 0 0 7,-1 3 0-7,0 0 0 6,-1 0 0-6,0 1 0 6,0 2 0-6,-1 0 0 6,0 1 0-6,1 1 0 8,-1 1 0-8,0 0 0 0,1 1 0 0,0 2 0 3,-1 0 0-3,3 1 0 6,-2 0 0-6,0 1 0 7,-1 1 0-7,1 1 0 6,1 0 0-6,-1 2 0 7,0 0 0-7,-2 1 0 6,3-2 0-6,-1 0 144 7,0-2-144-7,-1 1 0 6,1-1 192-6,-1 0-64 7,-1-1 0-7,0-1-128 0,1-1 288 0,0-1-48 3,-1-2-16-3,0 0 0 7,2-1-48-7,-1-1-16 4,-1-1 0-4,1-1 0 6,2-3-160-6,-1 0 192 5,1 0-192-5,-1-2 192 6,0 2-192-6,1-3 0 5,0 1 0-5,0-2 0 6,0-1 0-6,1 0 0 6,-1-1 0-6,1-1 0 5,2 2 0-5,-1 1 0 7,-1-1 0-7,1 1 0 4,0 2 0-4,-1 1 0 7,0 0 0-7,0 3 0 7,0 1 0-7,-3 1 0 6,2 0 0-6,-2 2 0 7,-1 1 0-7,2 1 0 0,0 2 0 0,-1 0 128 6,-1 3-128-6,0 0 0 5,3 1 144-5,-3 1-144 7,1 0 0-7,-1 0 0 5,1 3 0-5,-1-1 128 5,4 0-128-5,-2 0 0 7,1-1 0-7,0-2 128 6,0 1-128-6,1-3 0 7,-2 1 0-7,3-2 0 7,-2-2-256-7,-1-1 16 5,2-1 16-5,-1 0 0 14,-1-2-1680-14,2-1-336 0,0-2-64 0,0-1-12624 3</inkml:trace>
    </iact:actionData>
  </iact:action>
  <iact:action type="add" startTime="199018">
    <iact:property name="dataType"/>
    <iact:actionData xml:id="d22">
      <inkml:trace xmlns:inkml="http://www.w3.org/2003/InkML" xml:id="stk22" contextRef="#ctx0" brushRef="#br0">17456 7981 2751 0,'2'-3'256'1,"-2"2"-256"4,0 1 0-4,-2 0 0 6,4-1 5040-6,0-4 960 6,-1-3 192-6,4-2 32 5,-1-1-3488-5,-1-1-704 6,2 1-144-6,-2 0-32 5,1 1-768-5,-1 0-144 6,1 1-48-6,0-1 0 4,0 1-304-4,-2-1-64 6,1 1-16-6,-2-1 0 6,1 0-192-6,-1 1-64 5,-1-2 0-5,0 3 0 5,-1-1-32-5,-1 2-16 6,1-1 0-6,-2 3 0 7,0-1 112-7,-2 1 32 5,1 2 0-5,-1-1 0 5,0 1 16-5,-1 1 0 5,0 0 0-5,-1 1 0 6,2 0-240-6,-4 1-128 5,4 0 128-5,-2 1-128 6,2 1 0-6,-1 0-160 6,2 2 16-5,-2 0 0 9,2-1-48-10,1 1-16 6,0 2 0-6,1-1 0 6,1 2 32-6,1-1 16 0,0 0 0 0,1 1 0 5,1-2 160-5,0 0 0 6,0 1-144-6,1-2 144 6,2-1-128-6,0 1 128 6,-1-2-160-6,1 0 160 7,0-1-128-7,1 0 128 7,0-1 0-7,-1-2-144 6,-1 2 144-6,1-2 0 5,0 1 0-5,-1 1 0 1,-2-1-144-1,1 1 144 4,1 1-160-4,-1 0 160 6,0 1-128-6,0 1 128 6,0 0 0-6,0 3-144 5,0 0 144-5,2 0 0 5,-3 2-144-5,3 0 144 6,-1 3 0-6,2 1 0 6,-2 2-144-6,1 2 144 5,2 2 0-5,-3 2 0 5,1 1-128-5,0 0 128 7,-1 1 0-7,1-1 0 5,-1 2 0-5,0-1 0 5,-1 0 0-5,1-1 0 7,-1 1 0-7,-1-2 144 6,1 2-144-6,-1-2 192 7,0-1-192-7,-1-1 192 6,0-3-192-6,-1 1 192 6,3-2-192-6,-2-1 192 6,-1-1-64-6,0-1-128 7,0-2 192-7,0-2-64 0,1-1-128 0,-1-2 128 5,-1-1-128-5,0-1 128 5,0 0-128-5,-1-2 192 5,1 0-192-5,0-1 192 6,-2-1 0-6,-1-1 16 5,-1 0 0-5,0-2 0 7,-2 0-32-7,-1-2-16 5,1 0 0-5,-2-1 0 5,0-1-160-5,0 0 160 6,-1 2-160-6,2-2 160 6,-1 1-160-6,3-1 192 5,-1 3-192-5,2-2 192 6,2 1-192-6,1 1 0 6,1-1 0-6,1 0 0 6,2-1 0-6,0 0 0 7,1-2 0-7,3 1 0 6,0-1 0-6,-1 1 0 6,4 0 0-6,-2 0 0 7,1 1 176-7,-1 0-48 0,0 1-128 0,-1 0 192 6,-2 1-192-6,1 1 0 5,-1 0 0-5,-1 1 0 19,-2 1-1200-19,1 1-272 0,-2 0-64 0</inkml:trace>
    </iact:actionData>
  </iact:action>
  <iact:action type="add" startTime="200336">
    <iact:property name="dataType"/>
    <iact:actionData xml:id="d23">
      <inkml:trace xmlns:inkml="http://www.w3.org/2003/InkML" xml:id="stk23" contextRef="#ctx0" brushRef="#br0">16693 6864 6447 0,'0'0'576'2,"0"0"-576"4,1 1 0-5,-1-1 0 6,0 1 2000-6,0-1 304 5,0 0 48-5,-1 1 16 6,1 0-752-6,0 0-144 5,0 1-16-5,0 0-16 6,0 1-432-6,1-1-96 5,2 0-16-5,-3 2 0 6,1 0-272-6,1 0-64 6,1 0-16-6,1 0 0 5,0 0-256-5,-1 0-48 6,0 0-16-6,1 0 0 6,-1 2-96-6,0-1-128 5,0 0 176-5,-1 0-176 6,0 0 208-6,2 0-64 5,-3 1-16-5,2 1 0 7,-1-1 256-7,-2 1 32 4,2-1 16-4,-1 0 0 6,0 2 96-6,1-2 32 7,0 1 0-7,-1-1 0 4,1 1 672-4,-1-1 144 5,1 2 32-5,1-2 0 19,-2 0-1808-19,1 0-368 0,1 0-64 0,0-2 0 0,1 1 688 0,0 0 144 3,-3-1 0-3,4 1 0 5,-1 0 0-5,0-1 0 5,-2 1 0-5,0 0 0 6,0 0 0-6,0-2 0 6,0 2 0-6,-1 0 0 5,0 0 192-5,-1 1-64 6,1 1-128-6,0-2 192 6,0 2 32-6,0 0 0 6,1 0 0-6,-2 0 0 7,3-1 0-7,-1 1 0 6,1 0 0-6,-1 0 0 7,1 0-64-7,-1 0-16 6,1 0 0-6,0-1 0 7,-1 0-144-7,-1 1 0 7,3-1 144-7,-3 0-144 0,1-1 0 0,0 2 128 3,-1 0-128-3,0-1 0 6,0 0 0-6,1-1 128 6,0 2-128-6,-1 0 0 7,1 0 144-7,-1 1-144 6,1 0 192-6,-2 2-192 7,3-3 304-7,-2 1-48 6,1-1-16-6,1 0 0 6,0-2-48-6,1 1 0 9,-1 0 0-9,-1-2 0 0,2 2-64 0,-1-1-128 2,0 0 176-2,1-1-176 6,0 1 176-6,-1-1-176 7,0 0 160-7,-1 0-160 6,1 0 160-6,-2 1-160 3,2-2 160-3,0 0-160 5,-1 0 0-5,0 0 128 6,-1-1-128-6,1 0 0 5,-2-1 0-5,0 0 176 6,0-1-176-6,0 0 160 7,0 0-160-7,0-1 0 4,-1 0 144-4,0 0-144 6,-1-1 0-6,0-1-240 6,0 0 48-6,-2-1-11264 12,2 2-2240-12</inkml:trace>
    </iact:actionData>
  </iact:action>
  <iact:action type="add" startTime="201121">
    <iact:property name="dataType"/>
    <iact:actionData xml:id="d24">
      <inkml:trace xmlns:inkml="http://www.w3.org/2003/InkML" xml:id="stk24" contextRef="#ctx0" brushRef="#br0">16684 6866 13823 0,'-1'1'608'1,"-1"-1"128"0,2 0-592 0,0 1-144 0,0-1 0 0,0 1 0 6,0 1 1472-6,-1-1 256 5,1 2 48-5,-3 2 16 6,3 0-448-6,-1 3-64 6,-1-1-32-6,0 3 0 7,2 1-352-7,-2 1-80 4,1 1-16-4,-1 1 0 6,0 2-352-6,0 1-80 6,2-2-16-6,-2 0 0 6,1 0-224-6,-1-2-128 7,2-2 128-7,0 0-128 4,0-3 0-4,0-1 0 4,0-3-192-4,2-1 64 21,-1-2-784-21,0-2-160 0,0-1-16 0,-1-2-10592 0</inkml:trace>
    </iact:actionData>
  </iact:action>
  <iact:action type="add" startTime="201316">
    <iact:property name="dataType"/>
    <iact:actionData xml:id="d25">
      <inkml:trace xmlns:inkml="http://www.w3.org/2003/InkML" xml:id="stk25" contextRef="#ctx0" brushRef="#br0">16686 6895 19407 0,'2'-1'848'0,"-1"0"192"1,0 1-832 0,0 0-208 2,0 0 0-2,0 1 0 6,0 0 1280-6,0 0 224 5,1 1 32-5,1 1 16 6,0 0-400-6,4 2-96 5,-2-1-16-5,2 2 0 6,0 0-288-6,0-1-64 6,1 2-16-6,1 0 0 5,0 0-304-5,3 1-64 6,-3-1-16-6,1 2 0 6,-1-3-288-6,-1 0 160 5,0 0-160-5,-1-2 128 7,-1 1-128-7,0-2 0 4,-2 0 0-4,-2-1 128 19,0 0-1648-19,-2-1-336 0</inkml:trace>
    </iact:actionData>
  </iact:action>
  <iact:action type="add" startTime="201584">
    <iact:property name="dataType"/>
    <iact:actionData xml:id="d26">
      <inkml:trace xmlns:inkml="http://www.w3.org/2003/InkML" xml:id="stk26" contextRef="#ctx0" brushRef="#br0">16916 6538 3679 0,'0'-1'320'1,"1"-1"-320"6,-1 2 0-6,0 0 0 5,0 1 4320-5,0-1 800 5,1 0 144-5,-1 1 48 7,1 1-3088-7,0 0-624 5,0 3-112-5,0 2-16 7,-1 2-640-7,1 2-112 6,-1 1-16-6,1 2-16 4,1 1-128-4,-1 1-32 5,-1 1 0-5,0 0 0 5,0 0-272-5,0 0-64 6,0-2-16-6,0-2 0 5,0-1-176-5,0 0 0 5,2-3 0-5,-4-1 0 7,2-1 0-7,0 0 0 7,0-3-224-7,0-1 80 18,-1 0-1648-18,0-3-320 0,1 0-64 0</inkml:trace>
    </iact:actionData>
  </iact:action>
  <iact:action type="add" startTime="201797">
    <iact:property name="dataType"/>
    <iact:actionData xml:id="d27">
      <inkml:trace xmlns:inkml="http://www.w3.org/2003/InkML" xml:id="stk27" contextRef="#ctx0" brushRef="#br0">16913 6564 19295 0,'3'-8'848'1,"-2"2"176"0,1 2-816 0,-1 1-208 1,0 2 0-1,0 0 0 6,0 1 1872-6,0 0 336 5,2-1 64-5,1 0 16 6,0 0-928-6,0 3-176 4,1 1-32-4,2 2-16 7,-1 2-592-7,2 2-112 9,-1 0-32-9,2 3 0 2,0 0-80-2,0 1 0 5,-1 0-16-5,0 1 0 5,-2-2-96-5,1 0-16 6,-1 0 0-6,-1-1 0 6,0-1-64-6,2-1 0 5,-3-1-128-5,1-1 192 6,-2-2-192-6,2 0 128 4,-3-1-128-4,2-2 0 6,-1 0 144-6,0-1-144 7,-1-1 128-7,-1-1-128 8,0-1 256-8,-1-2-48 2,0 0 0-2,0-2 0 6,-1 0 256-6,0-3 48 5,-1 0 16-5,1-3 0 6,0-1 16-6,-2-1 0 4,1-2 0-4,-1-1 0 7,2 0-96-7,0-1-32 6,-1 1 0-7,2 0 0 7,-1 2-32-6,1 0-16 5,0 2 0-5,0 2 0 6,0 2-112-6,1 3-32 6,-1-1 0-6,0 3 0 6,0 1-96-6,0 0 0 4,0 2-128-4,0 0 192 6,-1 1-192-6,-1 0 0 5,2 1 128-5,-1 1-128 21,-1 0-1472-21,0 1-320 0,1-1-80 0</inkml:trace>
    </iact:actionData>
  </iact:action>
  <iact:action type="add" startTime="207006">
    <iact:property name="dataType"/>
    <iact:actionData xml:id="d28">
      <inkml:trace xmlns:inkml="http://www.w3.org/2003/InkML" xml:id="stk28" contextRef="#ctx0" brushRef="#br0">16667 7662 2751 0,'2'0'128'0,"-2"-1"16"1,1 0-144 0,0 0 0 2,0 0 0-2,-1 0 0 6,0 0 2432-6,0 0 448 4,2 0 80-4,-1 1 32 6,1 0-1472-6,2-1-304 5,-2-1-48-5,1-1-16 7,0 1-256-7,0 0-64 5,0 0-16-5,-1 1 0 6,-1-1-304-6,3 1-48 5,-1 1-16-5,0-1 0 6,0 0-304-6,0 0-144 5,0-1 128-5,1 0-128 6,0 0 0-6,1-2 0 6,-1 1 0-6,1 0 0 5,2-2 0-5,0 0 0 5,1 1 0-5,-2-2 0 7,0 1 0-7,-1 1-256 4,1 1 48-4,-1-1 0 6,-1 1-16-6,0 0 0 8,-1 1 0-8,1 1 0 5,-1 0 96-6,-1 0 128 6,-1 1-208-5,2-2 80 7,-1 2 128-7,1-1-128 7,-1-1 128-7,0 1-128 3,1-1 128-3,-2 0 0 5,2 0 0-5,0-1-128 6,-1 1 128-6,1-2 0 5,1 1 0-5,0-1 0 6,0 1 0-6,0 2 0 4,-1-2 0-4,1 0 0 6,1 1 0-6,0 0 0 7,0 0 0-8,-1 0 0 8,1 1 0-7,-2-1 0 6,1 1 0-6,0 0 0 4,0 0 0-4,-2 0 0 5,2 0 0-5,-3 0 0 5,2 0 0-5,-2 0 0 5,4 0 0-5,-3 0 0 7,1 0 0-7,-1 0 0 5,-1 0 0-5,1 0 0 7,0 0 0-7,0-1 0 4,0 1 0-4,-1-1 0 5,3 0 0-5,-3 0 0 6,1 0 0-6,0 0 0 7,1 0 0-7,-1 1 128 4,0-1-128-4,0 1 0 5,-2 1 0-5,0-1 0 5,0 2 0-5</inkml:trace>
    </iact:actionData>
  </iact:action>
  <iact:action type="add" startTime="207636">
    <iact:property name="dataType"/>
    <iact:actionData xml:id="d29">
      <inkml:trace xmlns:inkml="http://www.w3.org/2003/InkML" xml:id="stk29" contextRef="#ctx0" brushRef="#br0">16736 7549 5519 0,'1'0'240'0,"-1"0"64"11,0 0-304-10,0 0 0 0,0 0 0 0,0 0 0 0,0 0 2592 0,-1 0 464 4,1 1 80-4,-2 0 32 6,1 2-1840-6,-1-1-368 5,1 0-80-5,-2 2-16 8,0 1-208-8,0 1-32 3,-1-1-16-3,0 2 0 6,-1-1-96-6,0 2-32 4,0-2 0-4,2 2 0 6,-2 0-160-6,0-1-16 7,1 2-16-7,-1-3 0 7,1-1-80-7,1-1-16 3,0 0 0-3,0 0 0 6,1 0-48-6,-1-1-16 9,3 0 0-9,-1-1 0 3,1 0-128-3,0-1 128 4,1 0-128-4,-1 0 128 6,3 0-128-6,-1-1 128 5,0 0-128-5,0 1 128 7,3-1-128-7,2-1 192 5,-3 1-192-5,2-1 192 5,0 0-32-5,0 0 0 5,1-1 0-5,-1 1 0 7,0-1-32-7,1 2-128 5,-1-2 192-5,0 0-64 6,2 0 0-6,-2 1 0 4,3-1 0-3,-3 0 0 5,1 0 64-6,-3 0 16 7,4 1 0-7,-3 1 0 6,0-1 48-6,0 1 16 6,0 0 0-6,-2-1 0 6,1 1-16-6,-1 0-16 7,-1 0 0-7,1 0 0 0,-2 0-80 0,1 0-16 5,-2 0 0-5,0 0 0 6,0 0-16-6,0 0-128 5,0 0 192-5,-1 0-64 5,0 0 0-5,-2 1-128 5,3-1 192-5,-3 0-64 7,1 1-352-7,-1-1-80 5,1 1-16-5,-1-1-13712 11</inkml:trace>
    </iact:actionData>
  </iact:action>
  <iact:action type="add" startTime="245304">
    <iact:property name="dataType"/>
    <iact:actionData xml:id="d30">
      <inkml:trace xmlns:inkml="http://www.w3.org/2003/InkML" xml:id="stk30" contextRef="#ctx0" brushRef="#br0">13976 2525 13823 0,'11'-10'608'0,"2"1"128"1,3 0-592 0,2 1-144 2,-2 1 0-2,-4 2 0 19,-4 3-400-19,-2 0-112 0,3 1-32 0,5-1 0 0,11-2 544 0,7-1 224 3,5 1-16-3,3-1 0 6,1 1-32-6,-3 1-16 5,0 1 0-5,-3-2 0 5,-3 0 32-5,1 1 16 8,0 1 0-9,0 0 0 7,-1-3 112-6,1 1 0 5,1-2 16-5,0 2 0 5,3-2-80-5,4 0 0 5,-1 1-16-5,1-2 0 14,-1 0-80-14,1-1-16 0,4 1 0 0,0 1 0 13,3 1 32-13,2 0 0 0,3-1 0 0,-3-1 0 13,2 1-176-13,-2-1 0 0,0 2 0 0,5 1 128 12,-3 0-128-12,3-1 0 0,-3-1 144 0,-1-2-144 4,3 1 0-4,-2 1 0 6,-1 1 0-5,1 0 0-1,-1 1 0 0,-2-4 128 5,-5 0-128-5,-1-1 0 4,0 3 320-4,-3-1-16 7,-2 1 0-7,-3 1 0 6,-1 0 272-6,-3 0 64 6,0 0 16-6,-7 1 0 6,-2 0-16-6,-4 1-16 7,-2 2 0-7,-5 1 0 6,1 2-320-6,-2 0-64 7,-1 2-16-7,0 1-7264 9,1 1-1440-9</inkml:trace>
    </iact:actionData>
  </iact:action>
  <iact:action type="add" startTime="248005">
    <iact:property name="dataType"/>
    <iact:actionData xml:id="d31">
      <inkml:trace xmlns:inkml="http://www.w3.org/2003/InkML" xml:id="stk31" contextRef="#ctx0" brushRef="#br0">19069 1070 17791 0,'0'-2'784'1,"1"0"176"0,-1-1-768 0,0 0-192 2,2 1 0-2,-2 1 0 6,1 1 1920-6,-1 0 336 6,1-1 80-6,0 0 16 6,-1-1-752-6,3 0-128 6,-2 0-48-6,-1 0 0 4,0 1-368-4,-1 1-80 6,1-1-16-6,-1 1 0 6,-1 1-208-6,2 1-48 7,-1-1-16-7,-1 2 0 4,0 0-240-4,-2 0-32 6,1 2-16-6,-2 0 0 5,1 1-160-5,-1 2-48 5,-3 1 0-5,1 2 0 6,-3 1-192-6,1 1 176 6,-2-1-176-6,-1 1 160 9,0 0-160-10,-1 0 128 4,2 0-128-3,-2 0 128 6,2 0-128-6,1 0 160 5,-1 0-160-5,1-1 160 7,3-1-32-7,0 0 0 6,0-2 0-6,0 1 0 6,3 0 0-6,0-1-128 7,2-3 192-7,-1 0-64 7,3-3-128-7,0-1 0 5,3 1 0-5,-1-1 128 0,1 1-128 0,1-1 0 6,0 0 0-6,2-1 0 5,-1 1 0-5,2-2 0 6,0 2 0-6,3-1 0 7,0 0 0-7,-1 0 0 6,2 0 0-6,2 0 0 6,-1 1-144-6,0-1 144 6,1 0 0-6,0-1 0 7,-1 1 0-7,0-1 0 6,-1-1 0-6,1 0 0 0,-2-1 0 0,1 0 0 6,-1 0 0-6,-2 0 0 5,1 0 0-5,-2-1 0 6,0-1 0-6,-2 1 0 7,1-1 0-7,-2 2 0 6,1-1 0-6,-4-2 144 3,1 0-16-3,-1 0-128 6,1-2 192-6,-2-1-64 5,1 1 16-5,-4-2 0 5,2-1 0-5,-1-1 0 6,1 0-144-6,-1-1 128 6,0 2-128-6,0-1 128 5,0-1-128-5,1 1 0 6,0 0 0-6,0 0 128 7,1 0-128-7,-2 1 0 6,2-2 0-6,0 2 0 6,0 0 0-6,0-1 0 6,0 1 0-6,0 1 0 7,0-1 0-7,2 1 0 6,0 0 0-5,-1 1 0-1,1-2 0 0,0 2 0 5,0-1 0-5,0 1 0 5,1-1-128-6,0 2 128 8,0-1 0-7,0 2 0 7,1-1 0-7,-2 2-144 6,0 0 144-6,1 0 0 3,-1 3 0-3,1 0 0 6,0 0 0-6,-1 1 0 5,0-1-128-5,1 1 128 5,1 1 0-5,-1 1 0 6,1 1-144-6,1-1 144 6,-1 0 0-6,1 2-144 6,-1 2 144-6,2 1-192 6,0 0 192-6,-1 2-192 6,1-1 192-7,1 3 0 8,-1-1 0-7,1 1 0 6,-2 2 0-6,3 0-128 7,-1 1 128-7,0 1 0 6,0 0 0-6,0 2 0 7,1 0 0-7,-1-1 0 0,0 1 0 0,0 0 0 6,0 1 0-6,1-1 0 4,-3 1 0-4,0-1 0 6,1-1 0-6,-1 1 0 7,1 0 0-7,-1 0 144 6,0-1-144-6,1-1 0 7,-1 1 128-7,-1-1-128 6,1-2 0-6,0 0 0 6,-2 0 144-6,1-3-144 6,0 0 0-6,-1-2 144 7,0 0-144-7,-2-3 0 0,1 1 144 0,-1-2-144 4,2-1 0-4,-2 0 0 6,-1-2 0-6,1 0 0 20,1 0-480-20,-2-2-160 0,1 0-48 0,-1-1-11376 4,-1-1-2272-4</inkml:trace>
    </iact:actionData>
  </iact:action>
  <iact:action type="add" startTime="248847">
    <iact:property name="dataType"/>
    <iact:actionData xml:id="d32">
      <inkml:trace xmlns:inkml="http://www.w3.org/2003/InkML" xml:id="stk32" contextRef="#ctx0" brushRef="#br0">19483 990 13823 0,'-2'-5'608'1,"-1"1"128"0,3 0-592 0,-2 3-144 2,1 0 0-2,1 1 0 5,-2 0 3296-5,2-1 624 6,-1 1 128-6,-3-1 32 5,0 1-2128-5,0 2-416 6,0 0-96-6,-1 3-16 5,-1 3-400-5,-1 0-64 7,1 2-32-7,-2 2 0 5,2 2-80-5,-3 2-16 5,1 2 0-5,-2 1 0 6,-2 1-128-6,1 1-48 5,-1 0 0-5,0-1 0 6,-2 0-64-6,3 1-16 5,-1 0 0-5,0-1 0 7,-1 2-192-8,1 1-32 6,1-4-16-5,1 0 0 6,2-1-176-6,-1-1-32 5,2-1-128-5,0-3 192 7,3 0-192-7,1-2 0 6,0-3 0-6,0 0 0 7,2-1 0-7,1-1-240 7,1-2 32-7,1 0 0 15,0-3-2288-14,1 1-464-1,1-1-96 0</inkml:trace>
    </iact:actionData>
  </iact:action>
  <iact:action type="add" startTime="249208">
    <iact:property name="dataType"/>
    <iact:actionData xml:id="d33">
      <inkml:trace xmlns:inkml="http://www.w3.org/2003/InkML" xml:id="stk33" contextRef="#ctx0" brushRef="#br0">19662 1162 23039 0,'3'0'1024'1,"-1"-1"192"-1,1 0-960 1,0-1-256 4,-1 0 0-4,-1 2 0 3,1 0 1968-3,1-1 336 6,3-1 80-6,2 0 16 6,2-1-672-6,0 0-144 5,1 0-32-5,0 0 0 5,-1 1-752-5,0 0-160 6,0 0-16-5,0-1-16 5,-1 3-272-6,0-2-48 5,-1 1-16-5,-1 0 0 5,1 0-272-5,-2 1 128 5,-2 0-128-5,1 0 0 6,-1 1 0-6,-1 0 0 7,1 0 0-7,-4 1 0 21,0 1-1776-21,-2 0-400 0,-2 1-96 0</inkml:trace>
    </iact:actionData>
  </iact:action>
  <iact:action type="add" startTime="249417">
    <iact:property name="dataType"/>
    <iact:actionData xml:id="d34">
      <inkml:trace xmlns:inkml="http://www.w3.org/2003/InkML" xml:id="stk34" contextRef="#ctx0" brushRef="#br0">19679 1286 24303 0,'2'3'1072'0,"0"-2"224"0,0 1-1040 1,2-1-256 4,-2 0 0-4,0-1 0 5,1 0 1488-5,1 1 240 6,6 0 64-6,0 0 0 6,3-1-320-6,4-1-48 5,-1 1-16-5,-1-1 0 5,0 0-736-5,-3 0-160 6,-1 0-16-6,-2 1-16 5,0 0-352-5,-2 1-128 7,-2 0 0-7,-1 1-11056 17,0-1-2320-17</inkml:trace>
    </iact:actionData>
  </iact:action>
  <iact:action type="add" startTime="250497">
    <iact:property name="dataType"/>
    <iact:actionData xml:id="d35">
      <inkml:trace xmlns:inkml="http://www.w3.org/2003/InkML" xml:id="stk35" contextRef="#ctx0" brushRef="#br0">20154 920 20031 0,'1'-4'896'1,"2"0"176"-1,-1 0-864 1,-2 0-208 4,2 2 0-4,-2 1 0 5,0 1 1456-5,0 0 240 6,1-1 48-6,-1 1 16 5,1-1-528-5,-1 1-96 7,1 0-32-7,-1 1 0 5,0 3-560-5,0 1-112 5,2 1-32-5,-2 4 0 6,1 2-16-6,0 2-16 6,3 5 0-6,-1 3 0 4,1 3 128-4,-2 2 16 6,2 2 16-6,1 0 0 5,-1 1-80-5,0-3 0 9,0-3-16-9,1-2 0 9,1-1-256-8,-2-2-48-1,0 0-128 0,1-4 192 4,-1-2-192-4,1-1 176 6,0-1-176-6,0-1 160 6,-1-4 16-6,1-1 0 7,-2-1 0-7,2-2 0 6,-1-2 96-6,0-1 32 7,1-2 0-7,0-2 0 6,0 0 144-6,3-4 48 6,-1 0 0-6,0-4 0 7,1-2 64-7,0-1 16 0,0-3 0 0,2-3 0 5,-2 0-160-5,2-2-32 5,-1-2 0-5,0-2 0 6,1 3-128-6,-2-1-16 7,0 2-16-7,-2 2 0 6,3 2 672-6,-3 3 128 7,-2 2 16-7,-2 3 16 18,1 3-1632-18,-3 0-336 0,0 3-64 0,-1 1-16 0,-3 1 656 0,3 1 128 0,-2 2 16 0,-2 2-13120 14,2 2-2624-14</inkml:trace>
    </iact:actionData>
  </iact:action>
  <iact:action type="add" startTime="250888">
    <iact:property name="dataType"/>
    <iact:actionData xml:id="d36">
      <inkml:trace xmlns:inkml="http://www.w3.org/2003/InkML" xml:id="stk36" contextRef="#ctx0" brushRef="#br0">20459 1291 20271 0,'1'6'896'1,"2"-4"192"-1,-1 1-880 1,1 0-208 3,-1-1 0-3,-2-1 0 4,2 1 1984-4,0 0 368 8,2 0 64-8,2 1 16 5,0 2-1472-5,2 0-304 6,0-1-48-6,-1 0-16 7,0 0-416-7,-1-1-176 2,0-1 128-2,0 0-128 6,0-1 128-6,-1-1-128 5,0-1 128-5,-1-1-128 7,0-1 208-7,-1 0-32 5,0-1-16-5,-1 0 0 5,0-2 336-5,0-1 64 7,0 0 16-7,-2-1 0 5,1 0-96-5,-2-2-16 6,1 2 0-6,-2-1 0 4,0 2-112-4,0 0-32 8,-2 2 0-8,-1-1 0 5,-1 2 96-5,1 0 16 8,-2 3 0-8,1-1 0 6,-1 1-240-6,-1 2-32 7,1 0-16-7,-1 1 0 6,0-1-144-6,-1 2 0 6,1 0 0-6,0 1-176 12,3 1-1600-12,-1-1-320 0,1 0-64 0</inkml:trace>
    </iact:actionData>
  </iact:action>
  <iact:action type="add" startTime="251206">
    <iact:property name="dataType"/>
    <iact:actionData xml:id="d37">
      <inkml:trace xmlns:inkml="http://www.w3.org/2003/InkML" xml:id="stk37" contextRef="#ctx0" brushRef="#br0">20710 1092 33519 0,'10'-3'1472'0,"-5"0"320"1,2 1-1424 0,-2 0-368 2,-2 1 0-2,-1 0 0 4,1 1 512-4,2-1 48 5,3 0 0-5,3-1 0 6,2 0-64-6,1 0-16 7,2 1 0-7,0 0 0 4,-2 0-480-4,0 0 128 6,-2 1-128-6,0 0 0 5,0 1 0-5,-3-1 0 6,0 0 0-6,-1 0 0 21,0-1-512-21,-2 0-112 0,-1 0-16 0,-2-2-10016 7,-1 1-2016-7</inkml:trace>
    </iact:actionData>
  </iact:action>
  <iact:action type="add" startTime="251385">
    <iact:property name="dataType"/>
    <iact:actionData xml:id="d38">
      <inkml:trace xmlns:inkml="http://www.w3.org/2003/InkML" xml:id="stk38" contextRef="#ctx0" brushRef="#br0">20836 928 23951 0,'-2'0'2128'1,"2"1"-1696"4,0 0-432-4,0 0 0 4,2 1 1664-4,-2 0 256 6,1 0 64-6,-1 2 0 5,0 3-144-5,2 4-32 6,0 3 0-6,-2 3 0 6,1 2-672-6,-1 3-144 5,-1 2-32-5,-1-1 0 8,0 3-352-8,0-2-80 3,-1 0-16-3,2-2 0 4,0 0-240-4,1-1-48 8,2-2-16-8,0-1 0 3,1-2-208-3,1-1 144 8,0-2-144-8,0-1 128 4,3-2-128-4,-1-1 128 6,0-2-128-6,2-1 128 5,-2-1 0-5,1-4-128 6,-2-1 192-6,2-1-64 8,0 0-128-8,-2-2 0 4,0-1 0-4,0-1-13184 19,1 0-2640-20</inkml:trace>
    </iact:actionData>
  </iact:action>
  <iact:action type="add" startTime="252030">
    <iact:property name="dataType"/>
    <iact:actionData xml:id="d39">
      <inkml:trace xmlns:inkml="http://www.w3.org/2003/InkML" xml:id="stk39" contextRef="#ctx0" brushRef="#br0">21235 1082 14735 0,'0'0'1312'1,"3"-1"-1056"-1,-1-1-256 1,3 0 0 0,2 0 2624 0,-1 0 448 0,-1 2 112 0,-2-1 16 5,0 0-1344-5,1 0-256 6,2-1-48-6,3 0-16 5,5-2-320-5,2 0-80 6,1 0-16-6,0 0 0 5,-1 0-432-5,-2 1-96 6,-1 0-16-6,-1 1 0 7,0-1-256-7,-1 1-64 5,0 0-16-5,-3-1 0 6,1 1-240-6,-3 0 144 7,2 1-144-7,-3-1 128 4,0 0-128-4,-1 1-192 6,-2-1 32-6,0 0-17040 10</inkml:trace>
    </iact:actionData>
  </iact:action>
  <iact:action type="add" startTime="252254">
    <iact:property name="dataType"/>
    <iact:actionData xml:id="d40">
      <inkml:trace xmlns:inkml="http://www.w3.org/2003/InkML" xml:id="stk40" contextRef="#ctx0" brushRef="#br0">21374 906 29023 0,'3'0'1280'0,"-2"0"272"1,1 1-1232 0,-1 0-320 4,0 0 0-3,-1 0 0 4,0 0 1280-5,0 2 208 5,1 2 48-5,-1 3 0 5,2 2-432-5,0 4-80 7,-1 3 0-7,-1 4-16 5,2 1-416-5,-1 2-80 5,0 3 0-5,-1 0-16 7,0 0 80-7,-1-2 0 8,1 0 16-8,1-4 0 2,-1-1-368-2,1-2-80 6,1 1-16-6,-1-4 0 5,0-1-128-5,-1-2 0 5,2 1 0-5,-2-3 0 23,0-1-1600-23,-2-2-320 0,2-3-48 0,0-1-14928-1</inkml:trace>
    </iact:actionData>
  </iact:action>
  <iact:action type="add" startTime="252484">
    <iact:property name="dataType"/>
    <iact:actionData xml:id="d41">
      <inkml:trace xmlns:inkml="http://www.w3.org/2003/InkML" xml:id="stk41" contextRef="#ctx0" brushRef="#br0">21727 916 2751 0,'9'4'256'1,"-2"-3"-256"0,3-1 0 0,-3 0 0 6,-3 0 6144-6,-1 0 1200 5,1 1 224-5,2-1 48 6,3 1-5280-6,3 0-1056 5,3 0-224-5,1 1-32 6,-2-1-480-6,-2 1-96 6,0 1 0-6,-2-1-16 5,-1 2-432-5,0-1 0 6,-2 1 0-6,-1 0-10416 12,-2-1-2160-11</inkml:trace>
    </iact:actionData>
  </iact:action>
  <iact:action type="add" startTime="252662">
    <iact:property name="dataType"/>
    <iact:actionData xml:id="d42">
      <inkml:trace xmlns:inkml="http://www.w3.org/2003/InkML" xml:id="stk42" contextRef="#ctx0" brushRef="#br0">21774 1097 2751 0,'2'5'256'0,"-1"-3"-256"9,1-1 0-8,0 0 0 1,0 0 5664-1,2 0 1088 6,-1 0 224-6,1 0 32 5,2 0-4704-5,2 1-928 6,2 0-192-6,0 1-32 6,-3 0-288-6,-1 1-48 6,-2 3-16-6,0-2 0 4,-3 2-544-4,-1 2-128 6,-1-1 0-6,-3 2-128 5,-2 3 0-5,-2 0 0 7,0 1-160-7,-2 0 160 5,0 0-272-5,0 0 64 5,0-1 16-5,3-1 0 6,-1-3 192-6,2 0 192 6,-1-3-48-6,4 0 0 6,0-1 496-6,2-3 80 8,0 0 32-8,1 0 0 5,1-2-224-5,-1 0-32 5,2 0-16-5,2 0 0 2,0-1-208-2,1 0-32 5,0-1-16-5,1 2 0 6,2-2-224-6,1 0 176 6,0-1-176-6,1 1 160 6,-1-1-160-6,1 1 0 8,1-1 0-8,-2 1 0 3,1-1 0-3,-2 0 0 7,-1 0 0-7,-1 0 0 22,0 1-1200-23,-2-1-320 1,-1-1-64 0</inkml:trace>
    </iact:actionData>
  </iact:action>
  <iact:action type="add" startTime="253005">
    <iact:property name="dataType"/>
    <iact:actionData xml:id="d43">
      <inkml:trace xmlns:inkml="http://www.w3.org/2003/InkML" xml:id="stk43" contextRef="#ctx0" brushRef="#br0">21821 542 14735 0,'1'-1'1312'12,"0"0"-1056"-11,-1 2-256-1,0 0 0 0,0 0 1072 1,-1 1 144 6,1 1 48-6,0 1 0 6,0 5-208-6,-1 5-32 5,-1 6-16-5,0 2 0 5,-1 4-864-5,-1 3-144 5</inkml:trace>
    </iact:actionData>
  </iact:action>
  <iact:action type="add" startTime="253200">
    <iact:property name="dataType"/>
    <iact:actionData xml:id="d44">
      <inkml:trace xmlns:inkml="http://www.w3.org/2003/InkML" xml:id="stk44" contextRef="#ctx0" brushRef="#br0">22132 1057 31503 0,'8'-7'1392'0,"-2"1"288"1,0 1-1344 0,-3 1-336 3,0 2 0-3,-2 0 0 5,0 0 656-5,1-3 64 6,2-1 16-6,-1-4 0 6,2-2-48-6,-2-1-16 6,-1 1 0-6,-1-1 0 5,-2 0-480-5,-1 1-192 5,-1 1 176-5,-1-1-176 6,-1 0 0-6,0 2 0 5,-1 1-208-5,0 0 64 6,-1 2-48-6,1 2 0 7,-2 0 0-7,0 3 0 4,1 2-96-4,-2 2-32 5,1 3 0-5,0 1 0 20,-2 4-352-19,2 2-80-1,-2 2-16 0,2 3 0 0,0 3 320 0,2 3 64 6,-2 1 16-6,3 2 0 6,0 0 224-6,1-2 144 6,1 1-192-6,1-5 192 6,3 0 0-4,0-4 0-2,2-2 0 0,0-2 0 3,1-4 0-3,-2 0 176 6,3-4-48-6,2-1-128 7,-2-1 224-7,2-3-64 6,0-1-16-6,-2-1 0 7,5-3 112-7,-2-2 32 5,1-1 0-5,0-3 0 7,0-2 64-7,1-1 16 7,-1-1 0-7,1 1 0 5,-3 2-112-5,2 2-32 8,-2 1 0-8,0 3 0 0,0 1-224 0,-1 3 0 4,-2 2 128-4,-1 1-128 6,1 0 0-6,-2 3 0 6,-1 1 128-6,2 2-128 7,-2 0 0-7,0 3 128 6,-1 0-128-6,2 3 0 6,0-1 0-6,0 0 0 6,0 0 0-6,-1 1 0 1,1-3 0-1,-1 1-288 5,3-1 32-5,-3-2-14944 9</inkml:trace>
    </iact:actionData>
  </iact:action>
  <iact:action type="add" startTime="253624">
    <iact:property name="dataType"/>
    <iact:actionData xml:id="d45">
      <inkml:trace xmlns:inkml="http://www.w3.org/2003/InkML" xml:id="stk45" contextRef="#ctx0" brushRef="#br0">22334 962 15663 0,'7'0'1392'0,"-2"0"-1120"7,2 0-272-6,-2-1 0 0,-2 1 2128 0,-1 1 368 6,0-1 80-6,5 0 16 6,0 0-512-6,5 0-96 6,1 0-32-6,2 0 0 7,-2 0-848-7,1 0-160 6,0 0-48-6,-2 1 0 3,-2-1-496-3,-2 0-96 7,1 1-32-7,-2 0 0 4,-2-1-144-4,0 1-128 6,1-1 144-6,-4 1-144 4,0-1 0-4,-1-1 0 8,-1 1-176-8,0-1 176 19,0 0-1216-19,0-1-128-1,-2 0-32 0,0 0-8496 10,0-1-1712-9</inkml:trace>
    </iact:actionData>
  </iact:action>
  <iact:action type="add" startTime="253785">
    <iact:property name="dataType"/>
    <iact:actionData xml:id="d46">
      <inkml:trace xmlns:inkml="http://www.w3.org/2003/InkML" xml:id="stk46" contextRef="#ctx0" brushRef="#br0">22482 849 11055 0,'-1'-2'976'1,"1"2"-784"5,0 0-192-5,0 0 0 5,0 0 3216-5,0-3 608 7,-1-1 112-7,0 0 32 5,1 1-1728-5,-2 1-320 7,1 2-80-7,0 3-16 3,-1 3-480-3,1 1-112 6,-1 4-16-6,0 1 0 5,-1 3-160-5,-2 3-32 6,3 2-16-6,-2 1 0 6,-1 5-32-6,1 0 0 6,0 1 0-6,0-2 0 5,2 0-336-5,-1-1-80 8,3-3-16-8,0-2 0 3,2-3-304-3,-1 0-64 8,1-3-16-8,2-2 0 4,0-2-160-4,-1-3 0 6,2 0 0-6,-2-2 128 7,1-3-128-7,0 1 0 6,0-3 0-6,1-1-176 18,-1-2-352-18,5-2-80 0,-4-1-16 0,2-3 0 8,1 1-2400-8,-2-4-496 0</inkml:trace>
    </iact:actionData>
  </iact:action>
  <iact:action type="add" startTime="254057">
    <iact:property name="dataType"/>
    <iact:actionData xml:id="d47">
      <inkml:trace xmlns:inkml="http://www.w3.org/2003/InkML" xml:id="stk47" contextRef="#ctx0" brushRef="#br0">22766 752 28559 0,'5'1'1264'1,"-1"-1"272"0,1 0-1232 0,-3 0-304 3,0 1 0-2,-1-1 0 2,0 1 1600-3,0 1 272 6,4 0 48-6,0 1 16 5,-1 1-512-5,1 1-96 6,-2 0-32-6,0 1 0 5,-2-1-688-5,-1 3-144 6,-1-1-16-6,-2 1-16 7,2 0-256-7,-1 1-48 5,0-1-128-5,-1 1 192 5,0 0-192-5,2 0 128 5,-1-2-128-5,1 0 0 5,-1-1 0-5,2 0 0 6,0-2 0-6,2-1 0 5,0 0 0-5,0-1 128 6,1-1-128-6,2-1 0 5,2-1 0-5,0-1 176 8,3-1-176-8,3-1 160 4,-2-1-160-4,2-1 0 7,0 0-160-7</inkml:trace>
    </iact:actionData>
  </iact:action>
  <iact:action type="add" startTime="257090">
    <iact:property name="dataType"/>
    <iact:actionData xml:id="d48">
      <inkml:trace xmlns:inkml="http://www.w3.org/2003/InkML" xml:id="stk48" contextRef="#ctx0" brushRef="#br0">21729 941 5519 0,'2'-1'496'1,"-1"0"-496"0,-1 0 0 0,1 0 0 0,-1 0 2608 0,3 0 416 0,-3-1 96 0,0 2 16 4,0 0-1136-4,1 0-208 6,-1-1-64-6,1 1 0 5,1-1-480-5,-1 0-96 6,1 1-32-6,2-1 0 5,-3 1-272-5,2-1-48 5,-1 1-16-5,0-1 0 6,3 1-176-6,-1 0-32 8,0-1-16-8,1 0 0 4,1-1-240-4,0 1-64 8,2-1 0-8,-1 0 0 3,2 1-112-3,-2-1-16 5,1 0-128-5,-2 0 192 5,0 1-64-5,-1 0 0 6,-1 0-128-6,1 1 192 5,0 0-192-5,-2-2 144 6,-1 2-144-6,1 0 128 7,-2 0 0-8,0 0 0 14,0 1 0-13,-1-1 0 0,0 0 128 0,0 1 32 4,-1-1 0-4,0 0 0 5,-1 1 96-5,0 0 32 6,0-1 0-6,-1 1 0 4,0 0-96-4,-2 0-32 7,2 1 0-7,-2-1 0 4,-1 1-32-4,1 0-16 6,-2 0 0-6,-1 0 0 6,0 0-48-6,1-1 0 6,1 0 0-6,-3 1 0 5,4-1-64-5,-2 0-128 6,0 1 176-6,3-1-176 5,1-1 176-5,0 1-176 7,0-1 160-7,0 0-160 6,2 0 160-6,0 0-160 3,0 0 160-3,1 0-160 5,0 0 144-5,0-1-144 6,2 1 128-6,-1-1-128 5,0 1 0-5,1-1 0 6,1-1 0-6,0 1 0 6,0 0 0-6,1 0 0 6,1 0 0-6,0 0 0 5,1-1 0-5,0 1 0 7,1-1 0-7,0 1 0 6,1-1 0-6,0 0 0 6,0 1 0-6,-2-1 0 7,0 0 0-7,2 2 0 6,-3-1 0-6,1-1 0 6,-1 1 0-6,-1 0 0 8,1 0 0-8,0-1 0 0,-2 2 0 0,-1-1 0 4,0 1 0-4,-2-1 0 5,3 1 0-5,-2 0 0 6,-1 0 0-6,0 0 0 4,0 0 0-4,0 0 128 6,0 0-128-6,-1 0 128 6,-2 0-128-6,3 0 160 5,-1-1-160-5,-1 1 160 6,0 0-160-6,0 1 0 5,0-1-160-5,-1 0 160 21,1 1-2240-21,-1-1-368 0</inkml:trace>
    </iact:actionData>
  </iact:action>
  <iact:action type="add" startTime="260392">
    <iact:property name="dataType"/>
    <iact:actionData xml:id="d49">
      <inkml:trace xmlns:inkml="http://www.w3.org/2003/InkML" xml:id="stk49" contextRef="#ctx0" brushRef="#br0">20129 1639 15663 0,'-2'0'688'1,"-1"0"144"0,0 1-656 0,0-1-176 1,2 0 0-1,-1 0 0 5,2 0 1728-5,0 0 304 6,-1-1 64-6,0 0 16 5,0 0-688-5,-1 1-128 7,1-2-16-7,1-1-16 5,0 0 464-5,1-1 80 6,1 1 32-6,0-1 0 21,2-1-1840-21,-1-1-400 0,2 0-64 0,0-1-16 0,0 1 704 0,2-2 144 0,0 1 16 0,0-2 16 7,1 1-32-7,0-2-16 4,2 0 0-4,1-2 0 6,0-3-32-6,4 0-16 7,1-1 0-7,-2-1 0 10,2 0-48-10,-1-1 0 6,0 0 0-6,1-3 0 7,3-1 64-7,-2-1 16 0,2-2 0 0,0-1 0 4,1 1-16-4,2-1-16 6,1 1 0-6,-1 0 0 7,1 3-112-7,-1-2 0 6,-2 1-16-6,0-1 0 6,3 0-176-6,-1 0 128 6,0-1-128-6,0 3 128 6,-1-1-128-6,0 1 0 7,1 0 0-7,0 0 0 7,-1 2 0-7,0 1 0 0,0 1 0 0,-2 1 0 4,1 1 0-4,-2 2 0 6,-1 3 0-6,-3 0 0 6,-4 1 0-6,3 0 0 6,-7 3 144-6,2-1-144 7,-3 2 128-7,-2-1-128 6,0 2 160-6,-2 1-160 7,0 1 144-7,-1 0-144 6,-2 0 128-6,0 3-128 0,0 0 0 0,-1 1-304 6,0 2 48-6</inkml:trace>
    </iact:actionData>
  </iact:action>
  <iact:action type="add" startTime="260888">
    <iact:property name="dataType"/>
    <iact:actionData xml:id="d50">
      <inkml:trace xmlns:inkml="http://www.w3.org/2003/InkML" xml:id="stk50" contextRef="#ctx0" brushRef="#br0">20334 1806 6447 0,'-3'0'272'1,"0"0"80"8,2 0-352-8,0-1 0-1,0 1 0 1,1 0 0 0,0 0 3200 0,-1 0 560 5,2-1 112-5,-2 0 32 5,-1 0-2240-5,2 0-432 6,0-1-80-6,0 2-32 5,0-2-192-5,0 0-32 6,0 0-16-6,2-1 0 6,0 1 0-6,1-2 0 5,0 2 0-5,-1-3 0 5,3 0-160-5,-1-1-16 7,0 0-16-7,1-2 0 4,1 0-176-4,0-2-48 9,2 1 0-9,-1-2 0 3,3-3-16-3,-1 0-16 6,3-2 0-6,2 1 0 7,-1 0-16-8,1-1 0 9,2-2 0-8,-1 0 0 13,3 0-96-13,-1 0-32 0,-2-1 0 0,4-1 0 4,-2-1-112-4,0-1-32 7,0 0 0-7,-1 0 0 6,1-1-144-6,0-1 0 8,1 0 144-8,1 0-144 0,1-2 0 0,-1 2 128 3,-1-1-128-3,1 1 0 6,0-1 0-6,1 3 0 7,-1 0 0-7,0 2 128 6,-2 0-128-6,-3 1 0 7,0 2 0-7,0 1 128 6,-2 0-128-6,0 1 0 7,-3 2 0-7,0 0 128 5,0 0-128-5,-3 1 0 7,3 1 0-7,-2 2 0 0,-2 0 144 0,0 2-144 4,1 0 192-4,-3 1-192 7,1 0 192-7,0 1-192 6,-1 2 192-6,-1 0-192 3,-2 1 192-3,2 0-192 5,-1 1 192-5,0 0-192 5,-1 1 320-5,0 0-32 6,-1 0-16-6,1 1 0 6,0-1-128-6,0 0-16 6,0 0-128-6,-1 1 192 6,-1-1-192-6,2 1 128 5,0 0-128-5,0 1 0 6,-1-1 0-6,-1 0 128 8,1 1-128-8,-2-1 0 5,1 1-272-5,-2 1-112 2,1 2 0-2,-3 1-18304 12</inkml:trace>
    </iact:actionData>
  </iact:action>
  <iact:action type="add" startTime="278751">
    <iact:property name="dataType"/>
    <iact:actionData xml:id="d51">
      <inkml:trace xmlns:inkml="http://www.w3.org/2003/InkML" xml:id="stk51" contextRef="#ctx0" brushRef="#br0">16191 8227 2751 0,'0'0'256'0,"0"0"-256"7,0 0 0-6,0 0 0 7,0 1 4080-7,0-1 768 5,0 1 144-5,0-1 48 6,0 0-2944-6,1 1-592 5,-1-1-112-5,1 1-32 6,2 0-640-6,-2-1-128 6,1 1-16-6,1 0-16 5,0 0-48-5,0 1-16 6,-1 1 0-6,1 1 0 7,0 0-96-7,0 1-16 3,2 2 0-3,-2 0 0 6,-1 3-32-6,0-1-16 7,-1 3 0-7,0 1 0 4,1-1 16-4,-1 0 0 5,-1 0 0-5,0 2 0 8,1 0-96-9,-1-1-32 4,1-1 0-3,-1-1 0 6,0 1-80-6,2-3-16 6,-1 2 0-6,0-3 0 6,0 0-128-6,-1-3 160 5,1 0-160-5,0-2 160 7,0 0-160-7,-1-1 0 6,0-2 0-7,0 0 128 6,0-1-128-5,0 0 0 5,1 0 0-5,-2 0 0 23,1 0-1536-23,0-1-256 0,0 1-32 0</inkml:trace>
    </iact:actionData>
  </iact:action>
  <iact:action type="add" startTime="279086">
    <iact:property name="dataType"/>
    <iact:actionData xml:id="d52">
      <inkml:trace xmlns:inkml="http://www.w3.org/2003/InkML" xml:id="stk52" contextRef="#ctx0" brushRef="#br0">16386 8205 8287 0,'0'-3'736'1,"0"0"-592"2,0 1-144-2,0 0 0 6,0 1 2560-6,0 0 464 5,0 1 112-5,0-1 0 6,-1 0-960-6,1 0-192 5,-1 0-32-5,0 2-16 6,-1 0-880-6,1 2-176 6,0 1-48-6,0 0 0 5,-1 2-256-5,2 1-64 5,-1 1-16-5,1 2 0 6,0 0-112-6,-1 2-32 5,2 2 0-5,-1 1 0 6,1 0-96-6,2 1-32 5,1 0 0-5,-1-2 0 6,2 0-32-5,0-1 0 4,2-1 0-5,-1-2 0 7,0-1-192-6,1-3 176 1,-1-1-176-2,0 0 160 7,2-1-160-7,-2-1 128 6,1-2-128-6,-2-1 128 6,2-1-128-6,-2-1 0 6,2-2 0-6,1-1 0 7,-3 1 224-7,0-3-32 7,2 1-16-7,-2-2 0 6,1-2 240-6,-1-4 48 7,-1 1 16-7,1-3 0 0,-1 0 240 0,-1-1 48 3,-2 0 16-3,-1 2 0 7,0-1-128-7,-1 1-16 6,-1 2-16-6,-1 0 0 7,-2 0-208-7,0 3-32 6,-1 1-16-6,-1 0 0 7,1 4-160-7,-3 0-16 5,4 2-16-5,-2 0 0 7,0 2-32-7,0 0 0 0,0 2 0 0,0 0 0 6,0 1-144-6,0 0 0 5,0 1 0-5,-1 0 128 6,1 0-128-6,1 2 0 7,2 0 0-7,-2 0 0 6,2 0 0-6,0 1-144 6,2-1 144-6,0 1-160 6,2 1 160-6,0-2-160 7,1 1 160-7,0 0-160 6,2-1 160-6,0 1-128 6,1 0 128-6,1-1-128 0,-1 1 128 0,2-1 0 5,0-2-144-5,0-1 144 6,0-1 0-6,2 0-176 6,0-1 176-6,-3-1-128 6,1 0 128-6,1-1 0 7,-1 1-144-7,-1-3 144 17,2 1-816-17,-3 1-80 0,1 1-32 0,-3 2-17392 3</inkml:trace>
    </iact:actionData>
  </iact:action>
  <iact:action type="add" startTime="303989">
    <iact:property name="dataType"/>
    <iact:actionData xml:id="d53">
      <inkml:trace xmlns:inkml="http://www.w3.org/2003/InkML" xml:id="stk53" contextRef="#ctx0" brushRef="#br0">15495 6836 3679 0,'-1'0'320'2,"0"-1"-320"4,0 0 0-5,0 1 0 6,1 0 3088-6,0 0 560 5,0 0 96-5,-2-1 32 6,2 1-2224-6,0 0-432 6,0 1-96-6,0 0 0 5,0 2-704-5,2 0-128 6,-1 1-16-6,0 0-16 8,0 2-160-8,0 1 0 4,0 1 0-4,0 2 0 5,1 0 0-5,-1 1 0 5,1 3 0-5,-1 0 0 21,2 1-448-21,-1 1-128 0,0-1-32 0,-1 1 0 9,3 2-496-8,-3 0-112-1,2 1 0 0,-3-1-16 8,1 2 48-8,1-2 16 0,0 0 0 0,-1-1 0 1,1-1 800-1,0 1 176 4,0-1 16-4,0 2 16 6,0-2 160-6,-1 0 0 7,0 0 0-7,1-1 0 6,0 0 0-6,-1-2 0 6,1-1 0-6,-1 0 0 6,1 0 0-6,0 0 144 7,-1 0-16-7,1 0-128 6,-2 1 448-6,2 1-32 0,-1-1 0 0,0 0 0 6,-1 0 368-6,3 0 80 5,-3 1 16-5,1-1 0 7,0 0-112-7,1-2-32 6,0 1 0-6,-1 1 0 6,1-1-336-6,-1 0-64 6,0 0-16-6,1 2 0 7,-1-1-192-7,-1 0-128 6,3-1 128-6,-2-1-128 8,0 0 0-8,-1 0 128 0,0 0-128 0,2 2 0 4,-2-2 0-4,2 1 0 5,-3 0 0-5,2 0 0 7,0 0 0-7,-1 1 0 6,1 0 0-6,0-1 0 7,0 0 0-7,0-1 128 6,1 1-128-6,0-1 0 6,-1-2 0-6,2 2 0 6,-1-1 0-6,1 2 0 7,0 1-192-7,0 1-16 0,-1-2 0 0,-1 0 0 19,-1 0-480-19,2 1-80 0,-2-1-32 0,0 1 0 9,0 1-128-9,0 1-32 0,0 0 0 0,0-2 0 1,-2 0 576-1,2-1 96 7,0-2 32-7,0 1 0 6,0-1 256-6,0 0 0 6,0 3 0-6,0-3 0 7,0-1 0-7,0 1 0 0,0-1 0 0,0 0 0 6,0-2 0-6,-1 1 0 4,1 1 0-4,0-1 0 6,0 0 0-6,0 1 0 7,1 0 0-7,-1 0 0 6,0 1 0-6,0-2 0 7,0 1 0-7,0 1 0 6,0 1 0-6,0 0 0 7,0-1 0-7,0 2 0 8,0 1 0-8,-1-1 0 0,1 0 0 0,-1 1 0 4,1 0 128-4,0 0-128 4,0 1 0-4,1-2 0 7,-1 0 0-7,0 1 0 7,0 1 0-7,0 0 0 5,-1-2 0-5,1 0 0 6,0 0 0-6,0-2 0 7,0-1 0-7,-1 1 0 6,0-2 0-6,1 0 0 6,0 0 160-6,0 0-160 8,0 0 160-8,1-1-160 0,-1 1 128 0,0-1-128 3,0 0 0-3,-1-2-3472 14,1-1-768-14</inkml:trace>
    </iact:actionData>
  </iact:action>
  <iact:action type="add" startTime="304984">
    <iact:property name="dataType"/>
    <iact:actionData xml:id="d54">
      <inkml:trace xmlns:inkml="http://www.w3.org/2003/InkML" xml:id="stk54" contextRef="#ctx0" brushRef="#br0">15536 7001 3679 0,'1'20'320'1,"-1"-9"-320"2,0 1 0-2,0-2 0 7,0-4 1520-7,2 1 224 4,-4 2 48-4,2 8 16 6,-1 10-528-6,-2 7-96 6,3 7-32-6,-2-2 0 6,1-2-432-6,0-3-80 4,3-3-32-4,-2-1 0 7,2-2-464-7,-2-3-144 5,2 0 0-5,-1 1 0 13,0-2 0-14,-1 2 0 1,0 0 0 0,3 1 0 5,-2 1 0-5,-1-1 0 10,-1-1 0-10,1 2 0 6,-1-3 0-6,-1 0 0 0,2 0 0 0,-1-1 0 6,0 0 144-6,-1-2-144 5,2-2 0-5,-1 0 144 5,0 0-144-5,1 0 0 6,0-2 0-6,0 1 128 7,1-2 208-7,0 2 48 6,-1-1 0-6,0-1 0 7,3-1 384-7,-3 1 96 6,1 2 16-6,2 1 0 7,-2-3-384-7,0 0-80 6,1-1-16-6,0-1 0 7,-1-1-240-7,1 1-160 0,-1-1 192 0,0 1-192 4,-1 0 160-4,1 1-160 6,-1-2 128-6,0 0-128 6,1 0 0-6,-1 1 128 6,0 1-128-6,0 0 0 6,1 1 192-6,-1 1-64 7,0 1 0-7,0-1 0 6,0-1 240-6,0 0 32 8,0-2 16-8,-1-3 0 0,1-1 48 0,0-1 16 4,1-1 0-4,-1-1 0 6,0-1-224-6,0-1-32 6,0 0-16-6,-1-1 0 6,0 0-208-6,1-1 144 3,-1 1-144-3,0-2 128 7,-2 2-288-7,2-1-64 5,-1 1-16-5,0-1-12096 9</inkml:trace>
    </iact:actionData>
  </iact:action>
  <iact:action type="add" startTime="431108">
    <iact:property name="dataType"/>
    <iact:actionData xml:id="d55">
      <inkml:trace xmlns:inkml="http://www.w3.org/2003/InkML" xml:id="stk55" contextRef="#ctx0" brushRef="#br0">5563 13868 21359 0,'-6'-4'944'1,"1"0"208"0,0 0-928 0,2 0-224 3,0 2 0-3,2 1 0 5,1 0 384-5,0 1 48 5,-1-1 0-5,0-1 0 6,1 0-192-6,-2 0-48 6,2 0 0-6,0 0 0 7,0 1-192-7,2 0 0 4,-1 0 0-4,1 0-160 5,-2 0 160-5,2 1 0 5,-2 0 0-5,2 0 0 6,-1-1 0-6,0 1 128 6,1-1-128-6,-1 1 176 7,2 0 80-7,-1 0 32 6,2-1 0-7,0 1 0 9,-1 0-48-8,1 0-16 3,2-1 0-3,-1 0 0 6,2 1-96-6,0-1-128 4,0 1 176-4,2 0-176 7,-1-1 128-7,-1 1-128 6,2 0 0-4,0-1 0 4,0 1 192-6,0 0-192 6,3 1 192-6,-2-1-192 6,1 1 192-6,0 0-192 8,-2 1 192-8,0-1-192 0,4 1 208 0,-2-1-64 4,0 1-16-4,0 0 0 5,2-1 0-5,-1 0 0 7,1-1 0-7,0 1 0 6,0-2 48-6,-1-1 0 6,3 1 0-6,-1-1 0 6,-1 0-32-6,0-1 0 7,-2 0 0-7,-1 0 0 7,2-1 48-7,0 1 0 7,-1 0 0-7,-1 0 0 0,3 1-48 0,0 0 0 4,-3 1 0-4,4 0 0 5,-1 1-144-5,1 0 0 7,2 1 0-7,-1 0 128 6,1 0-128-6,-1 1 0 6,0-1 0-6,0 0 128 7,2 0-128-7,1 0 0 6,-2-1 0-6,1 0 0 6,1-1 0-6,-2-1 0 7,-1 0 0-7,0-2 0 0,-3 1 0 0,1 1 160 4,0-1-160-4,1 0 160 7,0 1-160-7,0-1 128 6,-1 1-128-6,0 1 128 6,2 0 768-6,-2 1 160 6,3 2 32-6,-1-1 0 18,-1 1-1696-18,1 0-336 0,0 1-64 0,-1 0-16 0,2-1 832 0,0 0 192 1,0 1 0-1,-1 0 0 7,-1-2 0-7,2 1 0 5,-1 0 0-5,-1-1 0 5,1 0 0-5,-3-1 0 6,2-1 0-6,-3 1 0 7,1-1 0-7,1 0 0 6,-1 0 0-6,1 0 0 6,2 0 800-6,0 0 208 7,-3 0 32-7,2 1 16 7,1 0-848-7,-1 2-208 6,3-1 0-6,0 2 0 13,-1-1-768-13,2 1-208 0,-1 1-48 0,1 1 0 0,0 0 832 0,3-1 192 2,-2 2 0-2,0 0 0 6,-1-4 0-6,-1 1 0 5,0 0 0-5,-1-2 0 5,0 0 0-5,-1-1 0 6,3 0 0-6,-1-1 0 6,2 0 0-6,0 1 0 5,1 0 0-5,-1-1 0 6,2 1 0-6,-2 0 0 5,2 2 0-5,-1-1 0 7,1 1 0-7,1-1 0 5,-1 1 0-5,-2 0 0 7,0 0 0-7,0-1 0 6,-2 0 0-6,1 1 0 6,0-1 0-5,1 1 0 5,1 0 0-6,2-1 0 7,0 0 0-7,1-1 0 5,2 0 0-4,0-1 0-1,1 0 128 0,-1 0-128 5,1-1 0-5,0-1 0 5,-2 0 192-5,0 0-64 6,-4 0 0-6,1 0-128 7,0-1 272-7,0 0-48 6,1 2-16-6,4-2 0 7,-3 1-48-7,3 0-16 6,-1 2 0-6,1 1 0 6,4 2-144-6,-2-2 0 7,-1 1 144-7,1 0-144 0,-3-1 128 0,0-2-128 5,4 1 128-5,-2-2-128 5,2 1 0-5,0 0 0 7,2-1 0-7,0-1 128 6,1 1-128-6,0 0 192 6,0 1-64-6,-2-2 0 7,-1-1 32-7,-3 1 16 6,0 1 0-6,-2-2 0 6,3 0-48-6,-1 1 0 7,1 2 0-6,0-1 0-1,-1 2 0 0,0 0-128 4,1 1 192-4,0 0-64 6,0 0-128-6,0-1 160 6,-1 0-160-6,-2-1 160 6,-1 1-160-6,0-2 128 6,1 0-128-6,1 1 128 7,0-1 32-7,0 0 0 6,1-2 0-6,0 2 0 6,2 0 32-6,-2-1 16 7,0 1 0-6,1-1 0-1,-2 2-32 0,0 0-16 3,-4-1 0-3,0 2 0 6,-1 0-160-6,1 1 128 7,0 1-128-7,4 1 128 6,-1-1-128-6,1 1 0 6,-1 0 0-6,0 2 128 7,2-1-128-7,-1 1 0 6,0 0 0-6,-1-3 0 7,0 2 0-7,-2-1 0 5,-2 0 0-4,1 0 128 6,0-1-128-7,-1-1 192 0,2 1-192 0,-1-2 192 4,-1 1 16-4,1-1 16 6,0 1 0-7,-2-1 0 7,0 0 32-6,-2 0 0 7,1 0 0-7,-2 0 0 6,0-1-16-6,2-1 0 7,-5 2 0-7,2-1 0 7,-1 0 32-7,-2-1 16 6,0-1 0-6,-1 1 0 7,-3 0-16-7,1-1 0 0,-2 1 0 0,1 0 0 4,-2 1-48-4,-1 0-16 6,0 0 0-6,-2 0 0 6,1 1-208-6,-2 1 176 7,-1-1-176-7,-1 1 160 2,0-1-160-2,0 1-272 6,-2 1 64-6,-2 1 16 20,-1 2-2096-19,-7 5-400-1</inkml:trace>
    </iact:actionData>
  </iact:action>
  <iact:action type="add" startTime="452876">
    <iact:property name="dataType"/>
    <iact:actionData xml:id="d56">
      <inkml:trace xmlns:inkml="http://www.w3.org/2003/InkML" xml:id="stk56" contextRef="#ctx0" brushRef="#br0">2353 17232 2751 0,'0'0'256'0,"0"0"-256"7,0 0 0-6,0 0 0 5,0 0 1152-5,0 0 176 6,0 0 32-6,-1-1 16 5,1 1-480-5,0 0-112 7,0 0-16-7,0 0 0 6,-1-1-160-6,1 1-32 5,0 0-16-5,0 0 0 6,0 0-224-6,0 0-32 7,0 0-16-7,0 0 0 3,1 0-144-3,-1 0-16 5,0 0-128-5,0 0 192 6,1 0-64-6,-1 0 0 7,2-1-128-7,-1 1 192 3,1 0 0-3,0 0-16 7,-1 0 0-8,1 0 0 7,1 0 80-6,-1 0 32 6,-1-1 0-6,2 1 0 5,-1 0 0-5,1 0 0 5,0-1 0-5,0 1 0 5,-2 0-64-5,4 0-16 7,-1 0 0-7,1 0 0 6,0 0-80-6,1 0 0 6,1 0-128-6,-3 0 192 4,3 1-48-4,-1-1-16 9,0 0 0-10,-1 0 0 6,2 0 48-5,-2 0 0 7,0 0 0-7,-1 0 0 6,3-2 80-6,-1 2 0 6,1-1 16-6,0-1 0 7,1 1-48-7,0 0-16 6,-1 1 0-5,2-1 0-1,-3 1-80 0,0 0-128 4,0 0 176-4,-2 1-176 6,3-1 192-6,-2 1-192 6,0-1 192-7,0 1-192 8,0 0 272-7,-2 0-48 7,1 0-16-7,1 0 0 6,0 1 16-6,-1-1 0 2,0 0 0-2,0 0 0 5,1 0-32-5,-1 0 0 6,0 0 0-6,-1 0 0 6,2 0 0-6,-1-1 0 5,0 1 0-5,0 0 0 5,1 0-48-5,-1-1-16 8,1 1 0-8,2 0 0 3,-2 0-128-3,1 0 128 6,1 0-128-6,-2-1 128 5,1 1-128-5,1 0 0 6,0 1 0-6,1-1 128 5,-1 0-128-5,0-1 0 6,-1 1 0-6,0 0 128 5,0 1-128-5,-1-2 0 6,2 1 0-7,-2-1 128 8,0 0-128-7,2 0 192 6,-3 0-192-6,2 0 192 6,2-1 128-6,-3-1 16 7,1 0 16-7,-1 1 0 5,-1 0 16-5,1-1 0 8,0 1 0-8,0-1 0 6,0 1-128-6,0 0-32 6,-1 1 0-5,-2-1 0-1,3 1-208 0,-1 0 144 4,1 0-144-4,-1 0 128 6,2 1-128-6,-1 0 0 6,0 0 0-6,0-1 128 6,0 1-128-6,0-1 0 7,1 1 0-7,0-1 0 6,-2 0 0-6,1 0 0 6,0-1 0-6,-1 1 0 1,-2-1 128-1,2-1-128 5,-1 1 128-5,0 0-128 6,1-1 192-6,-1 1-64 6,1 0 0-6,0 0 0 5,0 1-128-5,-2 0 160 7,3 0-160-7,0 0 160 6,0 0-160-6,-1 0 0 7,3 1 0-7,-1 0 128 6,1 0 720-6,0 1 144 6,-3-1 32-6,4 1 0 7,-3-1-832-7,1 1-192 6,2-1 0-6,-2 1 0 12,1 0-768-12,1-2-208 0,0 1-48 0,-1 0 0 0,0-1 832 0,0 0 192 4,-1 0 0-4,0 0 0 7,0 1 0-7,0-1 0 6,1 0 0-6,-3 0 0 7,1 1 0-7,0-1 0 6,0 1 128-6,0-1-128 1,1 1 0-1,0-1 0 5,1 1 0-5,0 0 0 7,-1 1 128-7,2-2-128 5,-1 1 0-5,0-1 0 6,-1 0 0-6,0 0 0 6,1-1 0-6,-2 0 0 6,2 0 160-6,-1-1-160 6,-1 0 128-6,2 0-128 7,-1 0 240-7,-1 0-48 6,3 0 0-6,-3 0 0 7,1-1 16-7,1 1 0 6,-3 0 0-6,1 0 0 6,0 1-208-5,-1 1 128-1,1-1-128 0,-2 1 0 4,2-1 128-4,-1 1-128 5,2 0 0-5,-1 0 0 7,1 0 0-7,-1 1 0 7,2-1 0-7,-2 0 0 6,3 0 0-6,-1 0 0 6,0-1 0-6,2 1 0 6,-1 0 0-6,1 0 0 7,0-1 0-7,0 0 0 7,1-1 0-7,0 1 0 0,-1-1 0 0,1 0 0 4,1 0 0-4,-2-1 0 6,-1 3 0-6,0-2 0 6,-1 0 128-6,1 1-128 6,0 0 0-6,0 0 0 7,1 1 0-7,-1 0 0 6,4 0 0-6,-4 0 0 6,2 1 0-6,-3-1 0 7,2 2 0-7,-3-1 0 6,4 0 0-6,-3 1 0 0,2-2 0 0,-1 2 0 4,2-1 128-4,0 0-128 7,-2 0 0-7,0-1 0 6,-1 0 128-6,-1 0-128 6,1 0 0-6,-2 0 144 7,0 0 32-7,1-1 0 6,-1 2 0-6,1-1 0 6,1 0-16-6,-2 0 0 7,2 1 0-7,-1-1 0 6,0 1-16-6,1-1 0 6,-1 1 0-6,0 0 0 0,1 1-144 0,-2-1 0 5,2 1 0-5,-1 0 0 6,0-1 128-6,1 1-128 6,0 0 128-6,1 0-128 7,-2 1 0-7,1-1 0 7,-1 0 128-7,0 0-128 6,1 0 0-6,-1 1 0 6,0 0 0-6,0-1 128 6,-2 0-128-6,3 0 0 7,0 1 0-7,-1-2 128 0,1 1-128 0,-1 1 0 4,1-1 0-4,0 0 0 6,1 1 0-6,-1-1 0 7,1 0 0-7,-2 0 0 6,-1 1 0-6,2-1 0 6,-1 1 0-6,-2-1 0 6,4 0 0-6,-3-1 128 8,1 0-128-7,2 1 0-1,-3 0 0 0,1 1 0 5,1-1 0-5,-2-1 0 4,2 1 0-4,-1 0 128 6,0-1-128-6,0-1 0 6,-2 0 128-6,1 1-128 5,-1 0 0-5,-1-1 128 4,1 0 0-4,1 1-128 6,1-1 192-6,-3-1-64 6,2 0-128-6,0 1 192 6,0 1-192-6,0 0 192 5,1 0-192-5,0-1 0 6,-1 2 0-7,1-1 128 7,1 0-128-6,0 0 0 5,-1 0 0-5,1 0 0 7,2 0 0-7,-2-1 0 6,1 1 0-6,0-1 0 7,1-1 0-7,0 2 0 7,1-1 0-7,-2 0 0 6,0-1 0-6,0-1 0 6,0 1 0-6,0-1 0 6,0 1 128-6,0 0-128 8,0 0 128-8,1 0-128 0,-2-1 0 0,3 1 0 4,-1 1 128-4,-1-1-128 5,1 1 0-5,1-1 0 6,-3 1 0-6,2 0 128 7,0 0-128-7,1 0 0 7,0-1 0-7,0 0 0 6,2-1 0-6,-3 1 0 6,1-1 0-6,0 1 0 7,-2 0 0-7,0-2 0 0,2 2 0 0,0 0 0 4,-1 0 0-4,2 1 0 5,1 0 0-5,0 0 128 7,-1 0-128-7,1 0 0 6,-1-1 0-6,2 1 0 7,0-1 0-7,0 1 0 6,0 0 0-6,0-1 0 7,-2 1 0-7,0-1 128 6,2 0-128-6,1 1 0 6,2-1 0-6,-3 0 0 7,1 0 0-7,0-1 0 0,-3 1 0 0,2 0 0 4,-1-1 128-4,0 1-128 6,0 0 0-6,1 0 0 6,-3-1 0-6,-1 1 128 7,2-1-128-7,-1 1 0 6,0 0 144-6,1 0-144 7,1 1 0-7,-3 0 128 6,5 0-128-6,-2 0 0 6,0 1 0-6,0-1 144 7,2 1-144-7,-2 0 0 0,1 0 128 0,-2 0-128 5,1 1 0-5,-2 0 0 5,-1-1 128-5,3-1-128 6,-2 0 0-6,-1 1 0 7,3 0 0-7,-4-1 128 7,-1 1-128-7,-1-1 0 6,0 1 208-6,-1-1-64 6,-3 0-16-6,1 1 0 6,-2-1 48-6,-1 0 0 0,2 1 0 0,-2-1 0 6,0 0-48-6,-2 1 0 5,2-1 0-5,-1 0 0 21,0 0-1328-21,-1 0-272 0</inkml:trace>
    </iact:actionData>
  </iact:action>
  <iact:action type="add" startTime="466687">
    <iact:property name="dataType"/>
    <iact:actionData xml:id="d57">
      <inkml:trace xmlns:inkml="http://www.w3.org/2003/InkML" xml:id="stk57" contextRef="#ctx0" brushRef="#br0">2254 16395 7359 0,'-5'-1'656'1,"0"0"-528"6,1 0-128-6,1 0 0 5,1 1 1440-5,1-1 256 6,-1 1 48-6,1-1 16 5,-3 1-720-5,1-1-144 7,-1 0-16-7,1 0-16 5,1-1-448-5,0 1-96 6,-1 0 0-6,3 0-16 4,0 0-160-4,0 1-16 6,0-1-128-6,0-1 192 6,0 1-192-6,0 0 144 6,0 0-144-6,0 0 128 5,0 0 48-5,0 0 0 8,-1 1 0-8,1-1 0 3,0 1 96-3,0-1 32 7,0 1 0-7,0 0 0 5,0 1-112-5,1-1 0 4,-1 0-16-4,0 0 0 6,0-1-176-6,0 1 0 6,2 0 0-6,-1 0 0 4,1-1 0-4,-2 1 0 7,2 0 0-7,0-1 0 5,-1 1 0-5,2 0 0 8,-2-1 0-8,1 1 0 7,-1 0 0-7,2 1 0 2,-1-1 0-2,1 0 0 6,-1 0 0-6,0 0 0 8,0 1 0-8,3-1 0 4,-1 0 0-4,0 1 0 5,-3-1 0-5,4 0 0 5,1 0 0-5,-1 0 0 6,0 0 0-6,1-1 0 7,-1 1 0-6,1 0 0 7,1-1 0-8,-1 0 0 6,1 1 0-6,0-1 0 7,-2 1 0-7,2 0 128 0,-1 0-128 0,0 0 0 3,1 0 0-3,-2 1 128 7,0 0-128-7,0 0 0 6,-1 1 0-6,1 0 0 6,3 0 0-6,-2 1 0 7,-1-1 0-7,2-1 0 6,2 1 0-6,-2 0 0 6,3 0 0-6,-3 0 128 8,2-1-128-7,-2-1 0-1,-1 0 0 0,3 0 0 2,-1-1 0-2,-1-1 0 6,2-1 0-6,-1 1 128 7,1 1-128-7,0 0 0 6,0-2 0-6,-3 1 128 6,1 1-128-6,0 0 192 7,-2-1-192-7,1 1 192 6,0 1-192-6,-1 0 0 6,2 0 0-6,-2 1 128 7,1 0-128-7,1 0 160 6,0 2-160-6,1-2 160 0,-1 1-160 0,2 0 128 5,-4-2-128-5,3 2 128 6,-1-2-128-6,2 1 0 6,-1 0 0-6,1-1 0 7,0 1 0-7,1 0 0 6,-3-1 0-6,3 0 128 6,-3 1-128-6,0-1 128 7,-1 0-128-7,0-1 128 6,2 1-128-6,-3 0 192 7,1 0-192-7,0 0 192 0,0 0-192 0,1 1 128 3,0-1-128-3,2 0 128 6,-1 0-128-6,1 0 0 7,-2-1 0-7,1 1 128 6,-1 0-128-6,1 0 0 7,-2-1 0-7,2 0 0 6,0 0 0-7,1-1 0 8,-3 1 0-7,4 1 0 7,-2-2 0-7,1 1 0 7,-2-1 0-7,0-1 128 0,1 1 0 0,-3 0 0 4,1 0 0-4,0 0 0 6,0 1 0-6,1-1 0 7,-1 0 0-7,0 0 0 6,2 1-128-6,1 0 192 6,-2-1-192-6,0 1 192 6,0 0-192-6,0 0 0 6,3 0 0-6,-1 1 128 7,0-1-128-7,1 1 128 7,0-2-128-7,0 0 128 0,-1 0-128 0,0 0 0 3,-1-1 0-3,1 0 128 7,0 0-128-7,-4 0 192 6,5 0-192-6,-4 0 192 6,0 0-192-6,3 0 192 7,-4 0-192-7,4 0 192 6,-1 2-192-6,0-1 128 6,0 0-128-6,0 1 128 7,0-1-128-7,-1 1 128 7,1 1-128-7,0 0 128 0,0-1-128 0,1 1 0 4,0 0 0-4,1 0 0 5,-1 0 0-5,0 0 0 7,-1-1 0-7,0 0 128 6,1 1-128-6,-3-1 0 7,1 0 0-7,1-1 128 6,-1 1-128-6,2 0 0 6,0 0 0-6,1 0 128 7,0 1-128-7,0-1 128 7,1 0-128-7,-1 0 128 0,1 1-128 0,0 0 0 4,0-1 0-4,-1 0 128 6,3 1-128-6,-1 0 0 6,-2 0 0-6,-1-1 128 6,1 1-128-6,-2-1 0 8,2 0 0-8,-1 0 0 5,2-1 0-5,0 1 0 6,-2-1 0-6,1 1 128 6,-1 0-128-6,-1 1 0 8,1-1 0-8,0 0 128 0,1 1-128 0,1 0 0 4,0 0 0-4,0 0 128 6,-2 1-128-6,1-1 0 6,-5 1 0-6,5 0 0 6,-2 1 0-6,1-1 128 7,0-1-128-7,0 1 0 6,3-1 0-6,-2 0 128 6,0 0-128-6,1 0 0 7,0-1 160-7,0 0-160 7,0-1 192-7,-1 0-192 0,1 0 208 0,0 0-64 4,-2 1-16-4,2-1 0 6,-2 0 64-6,0 1 16 6,0-1 0-6,-2 2 0 6,3-1-16-6,-1 0-16 7,1 0 0-7,1 1 0 7,-3 0-48-7,2 0-128 5,1 0 192-5,-1 0-64 6,0 1-128-6,-1-2 192 8,1 1-192-8,2 0 192 0,-1-1-192 0,0 1 128 4,-1-1-128-4,-1 0 128 5,0 0-128-5,-2-1 160 7,3 1-160-7,-2 0 160 6,1-1 752-6,-1 0 160 8,2 0 16-8,-1 0 16 19,1 0-1600-19,0 0-320 0,-1 1-64 0,2-1-16 0,-1 2 736 0,-1 0 160 0,2-1 0 0,-2 1 0 4,1 0 0-4,-1 0 0 6,1 1 0-6,-3-1 0 6,0 0 128-6,-2 0-128 6,0 0 0-6,0 0 0 6,1 0 288-6,0 0-48 7,-2 0-16-7,-1 0 0 6,-1 0 272-6,2 0 48 7,-3-1 16-7,2 1 0 0,-2-1 96 0,0 1 32 6,-1 0 0-6,2-1 0 6,-2 3-32-6,0-2 0 5,0 0 0-5,-2 0 0 6,2 0-80-6,0 0 0 6,0 0-16-6,0 0 0 4,0 0-144-4,2 1-32 6,-2-1 0-6,0 0 0 5,0-1-128-5,0 1-16 6,0 0-16-6,0 0 0 6,-2 0-96-6,2 0-128 5,0 0 176-5,0 0-176 6,0 0 128-6,0 0-128 5,0 0 0-5,0 0 0 5,0 0 0-5,0 0 0 6,-1 0 0-6,1 1 0 5,0-1 0-5,0 0-144 7,0 1 16-7,0 0 0 4,0 0-192-4,0 1-48 6,1-1 0-6,1 1 0 4,0 0 0-4,0 0 0 7,1 0 0-7,2 0 0 6,0-1 112-6,-1 2 0 5,2-1 16-5,1 1 0 5,-3 0 240-5,4 1-192 6,-2-2 192-6,0 1-192 7,1 1 192-7,-1-1 0 6,1 0 0-6,-2-1-144 7,4 2 144-7,-2-1 0 6,-2 0 0-6,1-1 0 7,-1 1 0-7,-2-2 0 6,1 0 0-6,-2 1 0 7,2-1 0-7,-3 0 0 0,1 0 0 0,-2 0 0 3,0 0 0-3,0 0 128 7,0-1-128-7,0 0 176 4,0 0 80-4,0 0 32 6,0 1 0-6,0-2 0 5,0 1-32-5,0 1-16 6,0 0 0-6,0 0 0 5,0 0-112-5,0 1 0 6,0-1-128-6,0 0 192 6,2 1-192-6,-1 0 0 6,0 0 0-6,0 0 0 5,1 0 0-5,-1 0 0 6,1 0 0-6,0-1 0 7,-1 1 0-7,1 0 0 6,-2 0 0-6,2 0 0 2,0 0 0-2,0-1 0 6,1 1 0-6,-1 0 0 5,0-1 0-5,1 1 0 6,-1 0 0-6,1-1 0 6,-1 1 0-6,1-1 0 6,-1 0 0-6,0 1 0 5,1-1 0-5,-1 1 0 6,2-1 0-6,0 0 0 6,-2-1 0-6,3 0 0 7,-2 0 0-7,2 1 0 2,-1-1 0-2,0 0 0 6,-1-1 0-6,1 1 0 5,-1 0 0-5,2 0 0 7,-2 0 0-7,2 0 0 5,0 0 0-5,-1-1 0 6,2 1 0-6,1-1 0 6,-2 1 0-6,0-1 0 6,3 0 0-6,-2 0 0 6,0 1 0-6,0 0 0 6,1 0 0-6,-1-1 0 6,0 1 0-6,1 0 0 6,-1-1 0-6,-2 1 0 7,1-1 0-7,2 1 0 6,-1-1 0-6,0 1 0 6,0-1 0-5,2 0 0-1,-2 0 0 0,0-1 0 4,1 1 0-4,-2 1 0 6,0-1 0-6,3 0 0 6,-3 0 0-6,0 0 0 7,1 0 0-7,-2 0 0 7,1 0 0-7,-2 1 0 5,3-1 0-5,-1 1 0 7,1 0 0-7,-1 0 0 6,0 0 0-6,1 0 0 7,0 0 0-7,0 0 0 0,2 1 0 0,-2-1 0 4,1 1 0-4,-1 0 0 6,0 1 0-6,1-1 0 7,-2 0 0-7,0-1 0 6,3 2 0-6,-2-1 0 6,-1 0 0-6,1 1 0 6,2-1 0-6,-1-1 0 7,1 1 0-7,0-1 0 6,0 1 0-6,0-1 0 6,-1 1 0-5,1 0 0-2,0-1 0 1,0 0 0 6,0 1 0-6,0 0 0 5,-1-1 0-5,1 1 0 6,-1 1 0-6,2-2 0 7,-2 1 0-7,0 0 0 6,-2 1 0-6,4 0 0 6,-3 0 0-6,2 1 0 7,0-1 0-7,-1-1 0 6,3 1 0-6,-3-1 0 0,3 0 0 0,-1 0 0 7,-2 0 0-7,2 0 0 4,-2 0 0-4,0 0 0 6,1-1 0-6,-1 0 0 6,1 1 0-6,-1-1 0 7,0-1 0-7,2 1 0 6,-2 0 0-6,0 0 0 6,0-1 0-6,-1 1 0 7,0-1 0-7,0 1 0 6,0-1 0-6,1 0 0 7,-1 0 0-7,-2 0 0 0,3 0 0 0,0 1 0 4,1-2 0-4,0 0 0 6,1 1 0-6,-2 0 0 7,0 0 0-7,2 0 0 6,0 0 0-6,0 0 0 6,0-1 0-6,0 1 0 6,1 1 0-6,-2-2 0 7,1 1 0-7,-1 0 0 6,1 0 0-6,-3-1 0 7,3 1 0-6,-2-1 0-1,-1 1 0 0,2 0 0 4,0-1 0-4,-1 1 0 6,1 0 0-6,1-1 0 5,0 1 0-5,0 0 0 7,0-1 0-7,-1 0 0 6,0 1 0-6,-1 0 0 6,0-1 0-6,0 0 0 7,1 1 0-7,-2-1 0 6,1 1 0-6,-1 0 0 6,1 0 0-6,1-1 0 7,-3 0 128-7,-1 1-128 0,0-1 0 0,-1 1 0 4,2 1 0-4,-2-1 0 6,0 0 128-6,-1 1-128 6,0-1 0-6,-1 1 144 4,0 0-144-4,2 0 0 6,-2 0 0-6,1 1 0 6,0 0 0-6,3 1 0 5,0 2 0-5,5 4-12784 14,6 7-2592-14</inkml:trace>
    </iact:actionData>
  </iact:action>
  <iact:action type="add" startTime="471494">
    <iact:property name="dataType"/>
    <iact:actionData xml:id="d58">
      <inkml:trace xmlns:inkml="http://www.w3.org/2003/InkML" xml:id="stk58" contextRef="#ctx0" brushRef="#br0">11893 10053 13823 0,'-1'-1'1216'1,"0"0"-960"0,1 1-256 0,0-1 0 0,0-2 2192 0,0 1 400 0,0 1 80-1,0 0 16 7,0 0-1040-6,1 0-208 5,0-1-32-5,1-3-16 7,0-2-128-7,3-2-32 4,-1-1 0-4,1-3 0 8,2 0-208-8,-1-2-64 7,1-1 0-7,-1 0 0 4,-1 1-160-4,0-1-32 4,0 0-16-4,-2 0 0 6,-2 0-160-6,-1 0-16 4,0 2-16-4,0-1 0 6,-1 1-176-6,-2 0-16 6,-2 0-16-6,0 0 0 7,0 1-112-7,0 3-32 4,-2 0 0-4,3 2 0 6,-3-1 1536-6,-1 1 304 6,2 0 64-7,-2 2 16 21,1 2-2432-20,-3 0-480 0,4 1-112 0,-3 1 0 9,0 2-64-9,-1 0 0 0,1 2 0 0,1 1 0 4,-1 2 720-4,2 1 240 6,-2 0-144-6,2 3 144 7,-2 2-368-7,-1 2 16 0,2 3 0 0,0 1 0 19,0 0-96-19,1 1 0 0,1 2-16 0,0-2 0 0,3 0 144 0,-1-2 48 1,4-1 0-1,0-4 0 6,3-2 96-6,-2-1 32 5,3-3 0-5,0-2 0 6,2-1 16-6,0-2 0 5,3-3 0-5,-2 0 0 6,3-1-32-6,-1-1 0 4,1-1 0-4,-1 1 0 8,1-2 160-8,0 2 0 5,-2 0-144-5,0 2 144 7,-1 0 0-7,0 2 0 6,-2 1 0-6,0 3 0 6,0 1 0-7,0 3 0 8,1 2 0-7,-1 1 0 6,-2 2 128-6,1 4 0 7,1 4 0-7,-2 2 0 8,1 2 80-8,-1 1 16 0,-1 0 0 0,3 3 0 3,2 2 96-3,-1 1 0 5,0 1 16-5,0-1 0 7,-2 1 48-7,2-1 0 6,-1-2 0-6,0-2 0 7,0 1-128-7,0-4 0 6,-1-2-16-6,-1-4 0 6,1-2-240-6,0-3 144 7,-2-2-144-8,1-1 128 9,-2-3-128-8,3-1 0 0,-3-1 0 0,2-3 0 4,-1 0-288-4,2-1-96 5,-3-2 0-5,2-2-16 19,-1-1-2800-19,-1-5-544 0,0-3-112 0</inkml:trace>
    </iact:actionData>
  </iact:action>
  <iact:action type="add" startTime="472004">
    <iact:property name="dataType"/>
    <iact:actionData xml:id="d59">
      <inkml:trace xmlns:inkml="http://www.w3.org/2003/InkML" xml:id="stk59" contextRef="#ctx0" brushRef="#br0">12098 10188 4607 0,'1'-2'192'1,"2"2"64"10,-1-1-256-10,0 1 0-1,0-1 0 0,-1 2 0 3,1 0 5808-2,1 1 1104 4,1 1 240-4,2 2 32 6,1 1-5296-6,-1 1-1056 5,1 0-224-5,-2-3-32 6,2 1-576-6,-1-1 0 6,-2-1-160-6</inkml:trace>
    </iact:actionData>
  </iact:action>
  <iact:action type="add" startTime="472171">
    <iact:property name="dataType"/>
    <iact:actionData xml:id="d60">
      <inkml:trace xmlns:inkml="http://www.w3.org/2003/InkML" xml:id="stk60" contextRef="#ctx0" brushRef="#br0">12421 9930 28559 0,'0'-2'2544'1,"-2"0"-2032"6,1-1-512-6,0 2 0 2,-2 0 1840-2,2-2 272 5,-3-1 48-5,-3-2 16 6,-5-4-832-6,0-1-144 6,1 1-48-6,-1-1 0 7,0 3-480-7,1 0-96 3,0 2-32-3,-1 0 0 6,2 3-192-7,-1 0-32 7,1 2-16-6,3 1 0 6,-3 1-176-6,1 1-128 5,2 1 144-5,0 0-144 6,2 1 0-6,0 0 0 5,2-1 0-5,1 1 0 7,0 0-144-7,2 1 144 5,0-2-208-5,3 3 80 6,1-1-48-6,-1 0 0 4,4 3 0-4,1-1 0 10,3 2 176-10,1-1-208 3,0 2 80-3,-1 0 128 8,5 1-160-9,0 1 160 7,0 0 0-6,-2-1-144 6,-1 1 144-6,-2-1 0 6,1 0 0-6,-3-1 0 8,-1 1 0-8,-1 0 0 0,0 0 0 0,-4 1 0 5,1-1 0-5,-2 0 0 5,-1 0 0-5,-1 1 0 6,-2 1 0-6,-3 1 0 6,1-2 128-6,-2 0-128 6,1-2 0-6,-1-1 144 7,-2-1-144-7,2-2 0 6,0-3 384-6,-1-3-48 6,0 0 0-6,0-4 0 7,2-1 880-7,0-3 160 7,1-1 32-7,1-1 16 11,1-2-1744-11,1 0-368 0,1-2-64 0,0 1-16-1,2-1 592 1,1 1 176 6,3-2 0-6,-2 1 0 7,2 0 416-7,0-1 192 6,0-1 32-6,1 0 16 16,0 1-3920-16,1 0-768 0,2 1-176 0</inkml:trace>
    </iact:actionData>
  </iact:action>
  <iact:action type="add" startTime="472579">
    <iact:property name="dataType"/>
    <iact:actionData xml:id="d61">
      <inkml:trace xmlns:inkml="http://www.w3.org/2003/InkML" xml:id="stk61" contextRef="#ctx0" brushRef="#br0">12631 9788 16575 0,'0'4'1472'1,"-2"-2"-1168"0,2-1-304 0,0 1 0 7,0-1 3296-7,0 0 608 3,0 1 112-3,0 2 16 7,0 3-2848-7,-1 1-576 5,0 2-112-5,0 2-32 6,-1 1 208-6,2 0 32 5,0 1 16-5,0-1 0 6,0 1-288-6,-1 0-64 5,1 0-16-5,-1 0 0 6,1 1-224-6,-3-2-128 5,2 1 160-5,-1-1-160 9,1-1 0-9,-1-2-240 2,-1 0 32-2,2-2 0 20,0-1-2048-20,-1-2-416 0,1 0-80 0</inkml:trace>
    </iact:actionData>
  </iact:action>
  <iact:action type="add" startTime="472754">
    <iact:property name="dataType"/>
    <iact:actionData xml:id="d62">
      <inkml:trace xmlns:inkml="http://www.w3.org/2003/InkML" xml:id="stk62" contextRef="#ctx0" brushRef="#br0">12617 9924 6447 0,'2'-2'576'0,"2"-1"-576"8,-1 0 0-7,-1 2 0 5,-1-1 4960-5,2 1 880 5,3-2 176-5,4-2 48 6,5-1-3456-6,0 2-688 5,-2 1-144-5,1 1-32 7,-5 2-592-7,2 2-112 6,-3 1-16-6,2 1-16 5,-3 2-624-5,0-1-128 8,0 1-32-8,0 0 0 3,0 0-224-3,0-2 0 5,1 1 0-5,0 0-160 22,0-1-1744-22,-1-1-336 0,1 0-80 0,-2-1-12576 0</inkml:trace>
    </iact:actionData>
  </iact:action>
  <iact:action type="add" startTime="472919">
    <iact:property name="dataType"/>
    <iact:actionData xml:id="d63">
      <inkml:trace xmlns:inkml="http://www.w3.org/2003/InkML" xml:id="stk63" contextRef="#ctx0" brushRef="#br0">12857 9834 16575 0,'0'-2'1472'0,"0"1"-1168"7,0-1-304-6,2 2 0 6,-2 0 3344-6,-2-1 624 5,2 0 112-5,0 0 16 7,0 1-2064-7,-1 0-432 5,1 2-64-5,-1 1-32 6,2 1-832-6,0 2-160 6,-1 1-48-6,0 1 0 6,2 0-256-6,-1 1-48 4,0-1-16-4,0 0 0 6,2 0-144-6,-2-1-176 5,1 1 48-5,1-3 0 22,-2 2-3088-22,0-2-624 0</inkml:trace>
    </iact:actionData>
  </iact:action>
  <iact:action type="add" startTime="473176">
    <iact:property name="dataType"/>
    <iact:actionData xml:id="d64">
      <inkml:trace xmlns:inkml="http://www.w3.org/2003/InkML" xml:id="stk64" contextRef="#ctx0" brushRef="#br0">13014 9443 20271 0,'1'-2'1792'0,"-1"0"-1424"5,0 1-368-4,0 2 0 7,0 0 1472-7,0 0 240 6,0 1 32-6,0 0 16 4,3 4-320-4,-3 3-64 5,1 6-16-5,-1 1 0 7,-1 0-128-7,1 2-16 5,1 5-16-5,0 2 0 5,0 3-272-5,0 0-48 6,1 2-16-6,0 2 0 6,-1 3-400-6,2 2-80 5,-1 0 0-5,0 1-16 7,2-1-224-7,-1-1-144 10,0 0 192-11,-1-2-192 2,2-2 0-1,-1-4 0 6,-1-2 0-6,0-3 0 6,-1 0 0-6,-1-3 0 7,2-2-240-7,-2-1 80 19,0-2-1760-19,-2-1-336 0,1-3-80 0</inkml:trace>
    </iact:actionData>
  </iact:action>
  <iact:action type="add" startTime="473523">
    <iact:property name="dataType"/>
    <iact:actionData xml:id="d65">
      <inkml:trace xmlns:inkml="http://www.w3.org/2003/InkML" xml:id="stk65" contextRef="#ctx0" brushRef="#br0">13243 9661 31503 0,'-2'-3'1392'1,"2"1"288"-1,0 1-1344 1,-2 1-336 1,2 0 0-1,0 1 0 6,-1 2 384-6,1 1 16 4,1 4 0-4,-1 6 0 7,3 3 288-7,-2 5 48 5,0 3 16-5,1 1 0 6,0 2-176-6,0 0-48 4,1 1 0-4,0-2 0 7,1-2-304-7,0-2-64 5,1-3-16-5,-1-4 0 6,0-2-144-6,1-3 0 5,0-1-192-5,-1-4 192 21,-1 0-1008-21,-1-3-80 0,2-3 0 0,-3-3-14592 0</inkml:trace>
    </iact:actionData>
  </iact:action>
  <iact:action type="add" startTime="473686">
    <iact:property name="dataType"/>
    <iact:actionData xml:id="d66">
      <inkml:trace xmlns:inkml="http://www.w3.org/2003/InkML" xml:id="stk66" contextRef="#ctx0" brushRef="#br0">13346 9794 26943 0,'3'-10'1200'1,"-2"6"240"0,0-1-1152 0,-1 1-288 2,0 2 0-2,0 1 0 5,0 0 2032-5,-1 0 336 6,0-2 80-6,-2 0 16 6,0 1-848-6,0 1-160 6,-2 2-48-6,-1 1 0 7,0 1-688-7,0 0-144 3,-1 1-16-3,1 0-16 6,-2 1-176-6,2-1-48 4,0 1 0-4,0 1 0 6,1-1-320-6,1 1 0 6,0 0 0-6,1-1 128 6,1 1-128-6,2 0 0 4,0 0 0-4,0 0 0 9,2 0 0-9,0-2-160 6,1 1 160-6,0 0-160 3,2-1 160-3,-1 0-128 5,2 0 128-5,-1-1-128 5,0 1 128-5,1-2-128 7,2 0 128-7,-2 0-128 7,0 1-192-7,0 0-16 4,2 0-16-4,-2-1 0 20,3-1-624-21,-1 0-128 1,2-1-32 0,-2-1 0 12,0 0 176-12,0-3 16 0,1 0 16 0,-2-3 0 8,3-1 320-8,-2-2 64 0,1-2 16 0,-1-2 0 0,0 1 400 0,-3-2 128 7,1-1 0-7,-1 0 0 6,-2 0 496-6,2-1 208 6,-2 1 32-6,-1 0 16 6,1-1 80-6,-2 2 0 7,-1 2 16-7,0 2 0 7,-1 2-208-7,0 1-64 0,-1 2 0 0,2 1 0 4,-1 1-144-4,-3 2-48 6,3 0 0-6,-1 1 0 6,0 0-128-6,-1 1-48 4,-1 0 0-4,2 1 0 6,-2 0-208-6,1 0-128 5,0 1 128-5,-1 0-208 6,0 1-128-6,0 1-32 6,3-1 0-6,-2 0 0 5,0 0 64-5,1 1 16 5,1-2 0-5,-1 2 0 7,1-1 288-7,1-1-192 5,-1 0 192-5,1 0-160 6,1-1 160-6,-1 0 0 3,1 0-144-3,1-1 144 7,0 1-176-7,0-2 48 5,0 1 0-5,1-1 0 6,1-1-176-6,0 0-16 6,-1 0-16-6,2 0 0 6,-1 1 0-6,-1-1 0 5,1 0 0-5,-1 1 0 7,-1-1 112-7,0 0 32 4,1 0 0-4,-1 1 0 7,0 0 192-7,-1 0 0 6,2 0 0-6,-2 0 0 6,-1 1 0-6,1-2 0 3,-1 1 0-3,0-1 160 5,1 0 16-5,-1 0 0 5,1 0 0-5,-1 0 0 6,0 1-16-6,0 0 0 6,0 0 0-6,0 1 0 6,0 0-160-6,0 0 160 4,-1 0-160-4,0 0 160 7,1 0 0-7,-1 1 0 5,-1 0 0-5,0 1 0 6,0 0 32-6,-1 0 16 4,0 1 0-4,1-1 0 6,-1 1 112-6,-1-2 0 5,2 1 16-5,-1 0 0 6,2-2 32-6,0 2 0 5,-1-1 0-5,0 1 0 7,-1 0-224-7,2 0-144 5,-1-1 192-5,0 0-192 6,0 0 128-6,-1 1-128 5,1 0 0-5,0 1 0 5,-1 2 0-5,0-1 0 6,1 0 0-6,-1 1 0 5,1 0 0-5,1-1 0 6,-2 2 0-6,3 0 0 5,-2-1 0-5,1 2 0 6,-1 1 0-6,4-1 0 6,-1 1 0-6,1-2 0 5,1 1 0-5,0-2-144 6,0 2 144-6,3-3 0 6,0-1-144-5,1-2 144 5,-1 0 0-6,0-1-176 7,2-2 176-7,-2 0-128 6,0-1 128-6,0-2 0 6,-1-1 0-6,0 0-128 6,0-2 128-6,-1 1 0 8,1-1-144-8,1 0 144 0,-2 0 0 0,0 0 0 3,-1-1 0-3,1 2 0 6,-1 0 160-6,0 2-160 7,-1 1 192-7,0 1-192 6,0 1 144-6,0 1-144 7,0 1 0-7,-1 1 144 2,2 1-16-2,-1 1 0 4,-2 1 0-4,2 1 0 7,0 3-128-7,-1 0 0 5,3 3 144-5,-1 3-144 6,-1 1 0-6,0 4 0 5,1 2 0-5,2 6 128 7,-1 2 96-7,0 2 32 6,0 1 0-6,1 2 0 6,0 1 192-6,-1-1 32 6,1 1 16-6,0 0 0 7,2 0-192-7,-2 0-48 6,2 0 0-6,-3-1 0 7,-1-2-256-7,4-1 0 0,-4-2 0 0,1-3 0 5,1-1 128-5,-2-4-128 5,-1-2 0-5,-1-4 0 7,-1-3 0-7,0-2 0 6,-3-2 0-6,2-3 0 6,-3 0-336-6,1-3 16 7,-1-2 16-7,1-1 0 2,-2-2 32-2,-2-2 0 5,-2-1 0-5,0-2 0 19,-2-1-240-19,0-3-32 0,-1 1-16 0,-2-1 0 5,-1 0 368-5,2 0 64 0,0 2 128 0,4 1-208 4,0-2 208-4,3 2 128 7,1-1 0-7,0 0-128 6,2 0 128-6,0-2-128 6,3 1 0-6,1-2 0 7,0 1 240-8,1-1-64 8,2 1-16-7,-1-2 0 6,2 0 96-6,0-1 0 1,0 0 16-1,3-1 0 6,1 1-48-6,-1 0-16 4,2 1 0-4,-1 2 0 7,0 2-16-7,-1-2-16 6,0 3 0-6,-1 2 0 6,-2-1-48-6,2 2 0 6,-5 2 0-6,3 0 0 7,-1 1-128-7,-3 1 0 6,2 2 144-6,-3-1-144 14,0 2-384-14,-1 0-128 0,-1 2-48 0,1 1-19024 3</inkml:trace>
    </iact:actionData>
  </iact:action>
</iact:actions>
</file>

<file path=ppt/ink/inkAction11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30347" units="cm"/>
          <inkml:channel name="Y" type="integer" max="20231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3071" units="1/cm"/>
          <inkml:channelProperty channel="Y" name="resolution" value="1000.04944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2-07-27T04:27:12.891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58721">
    <iact:property name="dataType"/>
    <iact:actionData xml:id="d0">
      <inkml:trace xmlns:inkml="http://www.w3.org/2003/InkML" xml:id="stk0" contextRef="#ctx0" brushRef="#br0">3855 2482 8287 0,'0'-2'368'1,"0"0"80"0,0 0-448 0,0-1 0 2,0 1 0-2,0 0 0 6,0 2 3088-6,0 0 544 5,0-1 96-5,0 0 32 6,-1 0-1968-6,0-1-400 5,1 1-80-5,0-1-16 6,-2 1-448-6,2 1-80 6,0 0-32-6,0 1 0 7,0 0-176-6,-1 1-48 3,1 1 0-4,0 0 0 5,0 2-64-5,0-1 0 4,0 1-16-4,0 3 0 6,0 0 16-6,1 2 0 6,-1 3 0-6,2 0 0 6,-1 3-96-6,0 1-16 5,3 2 0-4,-3 0 0 4,4 4-80-5,-2 0 0 6,0-1-16-6,-1-2 0 6,2 0 16-6,-4 0 0 5,2 1 0-5,0 1 0 7,-1-2 0-7,2-2 0 6,0-2 0-6,0-1 0 6,2-3-128-6,0-2 0 7,-1 0-128-7,3-1 192 6,-2-2-192-6,0-3 0 6,3 1 0-6,-2-3 0 7,-1 0 128-7,3-2-128 0,-1 0 0 0,0-3 0 4,-1 0 208-4,0-2-48 6,1 0-16-6,0-4 0 6,0 1 192-6,-2-3 48 7,1 2 0-7,-1-4 0 6,-1-1 32-6,1-3 16 6,-1-2 0-6,0-1 0 6,-1-1-80-6,-1 0-16 7,1-2 0-7,-2 2 0 8,0-1-80-8,-1 0-32 0,0 1 0 0,-1 1 0 3,1 1-32-3,-1 2-16 7,0 1 0-7,-1 3 0 6,2 1-48-6,0 0-128 6,-2 4 192-6,0 0-64 6,2 3-128-6,-2 1 192 7,-1 0-192-7,1 1 192 2,1 2-192-2,-2 0 192 4,1 1-192-4,1 1 192 6,-2 1-192-6,2 2 0 6,-1-1 0-6,0 1-176 20,2 1-2160-20,0 3-432 0</inkml:trace>
    </iact:actionData>
  </iact:action>
  <iact:action type="add" startTime="59250">
    <iact:property name="dataType"/>
    <iact:actionData xml:id="d1">
      <inkml:trace xmlns:inkml="http://www.w3.org/2003/InkML" xml:id="stk1" contextRef="#ctx0" brushRef="#br0">4194 2609 23039 0,'-2'-1'2048'0,"1"0"-1648"3,1 0-400-2,0 0 0 5,0 1 1440-5,1 0 208 6,-1 0 32-6,2 0 16 6,2-1 64-6,-1 0 16 6,4-1 0-6,0 2 0 5,1-1-896-5,1 0-176 5,0 0-48-5,1 0 0 6,2 0-432-6,-1 0-96 6,0 0 0-6,-2 0-128 5,1 0 128-5,-1 0-128 5,-2 1 0-5,-2 0 0 6,3 1 0-6,-4 0 0 5,-2 1-128-5,2-1 128 22,-3 2-2512-22,2 0-416-1</inkml:trace>
    </iact:actionData>
  </iact:action>
  <iact:action type="add" startTime="59444">
    <iact:property name="dataType"/>
    <iact:actionData xml:id="d2">
      <inkml:trace xmlns:inkml="http://www.w3.org/2003/InkML" xml:id="stk2" contextRef="#ctx0" brushRef="#br0">4208 2816 11055 0,'-3'3'976'1,"2"-2"-784"3,1 0-192-3,0-1 0 5,0 0 3472-5,1 0 656 6,0 0 128-6,1 0 32 6,2-1-1472-6,2 0-272 4,2 0-64-4,2-2-16 6,1 1-1200-6,0-1-240 5,3-1-64-5,-1 1 0 6,-2 0-688-6,-1 1-144 6,1 0-128-6,-1 0 192 21,0 1-2800-21,0-1-544 0</inkml:trace>
    </iact:actionData>
  </iact:action>
  <iact:action type="add" startTime="59638">
    <iact:property name="dataType"/>
    <iact:actionData xml:id="d3">
      <inkml:trace xmlns:inkml="http://www.w3.org/2003/InkML" xml:id="stk3" contextRef="#ctx0" brushRef="#br0">4514 2541 24879 0,'0'-5'2208'1,"0"1"-1760"7,0 2-448-7,0 1 0 2,0 0 1152-2,0 0 160 6,-1-1 32-6,1-1 0 5,-1-2 128-5,1 0 16 6,-1 1 16-6,1 2 0 5,1 2-800-5,0 1-144 6,0 1-48-6,0 4 0 10,2 2-256-10,0 1-64 0,-1 1-16 0,3 4 0 6,-2-1 112-6,1 3 32 8,1 0 0-8,-1 1 0 4,-1 0-32-4,2 1 0 7,-1-1 0-7,-1 2 0 4,1-1-160-4,1-1-128 6,2-2 144-6,-3 0-144 11,1 1 0-11,0-3 0 0,0-1 0 0,0-4 0 5,0 1 0-5,2-4 0 5,-2 0 0-5,1-2 0 7,0-2 0-7,1-3 0 6,1-1 0-6,-2-3 0 6,2-3 0-5,-2-2 0 5,1-2 0-6,-1-3 0 6,0-2 0-6,0-3 176 6,0-2-48-6,0 0-128 7,1 0 144-7,-3 1-144 7,1 1 0-7,0 1 144 0,-2 1-144 0,0 2 0 4,-1 1 0-4,1 2 0 5,0 2 0-5,-2 2 128 7,0 0-128-7,-1 3 0 6,0 1 0-6,-1 0 0 7,0 3 0-7,0 0 0 17,-1 2-448-17,0 0-160 0,0 2-32 0,-1 2-11040 4,2 0-2208-4</inkml:trace>
    </iact:actionData>
  </iact:action>
  <iact:action type="add" startTime="59999">
    <iact:property name="dataType"/>
    <iact:actionData xml:id="d4">
      <inkml:trace xmlns:inkml="http://www.w3.org/2003/InkML" xml:id="stk4" contextRef="#ctx0" brushRef="#br0">4766 2706 23039 0,'0'12'1024'1,"0"-5"192"-1,2 1-960 0,-2-3-256 4,1-1 0-3,-1-2 0 4,1 1 1232-4,0 1 208 6,1 5 32-6,2 1 16 6,0 1-688-6,3-1-144 5,-3-2-16-5,4-2-16 6,-2-2-368-6,1-2-64 6,-1-1 0-6,2-2-16 5,-2-2-176-5,2 0 128 6,0-2-128-6,-3 0 128 7,0-1 0-7,0-1-128 4,-1-1 192-4,-2-1-64 5,1-1 224-5,-1 1 32 5,-1 0 16-5,-1 1 0 6,-3 0 320-6,2 1 64 5,-1 0 16-5,0 2 0 5,-2 1-32-5,1 0 0 6,-4 2 0-6,3 1 0 7,-4 1-208-7,3 0-48 5,-2 3-16-5,0 0 0 8,1 1-288-8,-1-1-48 3,1 2-16-3,-1 1 0 5,0-2-336-5,2 0-80 6,0 0-16-6,2-1-11776 16,1 0-2352-14</inkml:trace>
    </iact:actionData>
  </iact:action>
  <iact:action type="add" startTime="60286">
    <iact:property name="dataType"/>
    <iact:actionData xml:id="d5">
      <inkml:trace xmlns:inkml="http://www.w3.org/2003/InkML" xml:id="stk5" contextRef="#ctx0" brushRef="#br0">4952 2641 21183 0,'2'0'1888'1,"0"0"-1504"1,1 0-384-1,-1-1 0 6,-1 1 1040-6,1 0 144 5,0 0 32-5,1-1 0 6,3 1-64-6,2-1 0 6,4 0 0-6,-1 0 0 5,-1-1-496-5,3 0-96 5,0 0-32-5,-3-1 0 6,2 0-384-6,1 0-144 5,-2 0 0-5,2-1 144 7,-1 1-144-8,2-1 0 7,-4 2 0-6,-1-1 0 21,-1 0-704-21,-2 0-80 0,1 1-16 0</inkml:trace>
    </iact:actionData>
  </iact:action>
  <iact:action type="add" startTime="60478">
    <iact:property name="dataType"/>
    <iact:actionData xml:id="d6">
      <inkml:trace xmlns:inkml="http://www.w3.org/2003/InkML" xml:id="stk6" contextRef="#ctx0" brushRef="#br0">5093 2529 17503 0,'-7'-5'768'1,"2"1"176"0,2 0-752 0,1 1-192 1,2 2 0-1,-2 0 0 6,2 1 2752-6,0-1 512 5,-2-1 96-5,0 0 32 7,1 0-1328-7,-2 0-256 5,3 3-48-5,0 2-16 7,0 0-784-7,0 2-144 5,0 2-48-5,0 0 0 6,3 4-160-6,-2 0-32 4,0 2-16-4,0 2 0 6,0 0-16-6,-1 0 0 5,1 0 0-5,-1 0 0 6,2 0-192-6,-1-1-32 5,1 0-16-5,-1-1 0 6,1 0-304-6,1 0 0 8,-1 1 0-9,1 0 0 18,0-1-1904-17,1 0-432 0,0-2-96 0</inkml:trace>
    </iact:actionData>
  </iact:action>
  <iact:action type="add" startTime="60749">
    <iact:property name="dataType"/>
    <iact:actionData xml:id="d7">
      <inkml:trace xmlns:inkml="http://www.w3.org/2003/InkML" xml:id="stk7" contextRef="#ctx0" brushRef="#br0">5406 2644 24879 0,'4'-8'1088'1,"-2"1"256"0,0 0-1088 10,-1 3-256-10,-1 0 0 0,-1 2 0 0,1-1 1168 0,-1-1 176 2,0-5 48-2,-1 0 0 6,-1-3-528-6,-2 2-96 5,1 1-32-5,-1 1 0 6,-1 1-320-6,0 3-64 5,-1 0-16-5,0 2 0 6,0 1 192-6,-1 1 48 8,-1 2 0-8,2 1 0 4,-3 2-336-4,3 0-64 8,-1 3-16-8,0 0 0 3,0 2-160-3,1 1 0 4,0 0 0-4,2 1 0 6,1 1 0-6,1-1 0 5,0-1 0-5,2 2 0 8,1 1 0-9,1-1 0 11,0 0 0-10,2-2 0 6,-1 0 0-6,2-3 0 7,1 0 0-6,-1-3 0-1,1 2 0 0,0-3 0 4,1-2 0-4,-1-1 0 5,1-1-144-5,-1-1 144 6,-1-2 0-6,3-3 0 6,0-1 0-6,-2-2 0 6,1-1 0-6,1-2 0 6,-1 0-128-6,1 0 128 7,-1 1 0-7,1 0 0 6,0 3-368-6,-2 0 48 7,1 2 0-7,-2 1 0 7,-1 2-16-8,1 1 0 1,-2 2 0 0,0 2 0 5,0 0 336-5,-1 2-144 6,2 0 144-6,-3 3 0 6,1 0 0-6,1 0 0 6,0 2 192-6,-1-2-48 6,2 2-144-6,-1-2 192 7,0 2-192-7,1-2 192 7,0 1-192-7,0-1 0 6,0 1 0-6,1-3 0 15,-1 1-1584-15,2-2-400 0</inkml:trace>
    </iact:actionData>
  </iact:action>
  <iact:action type="add" startTime="61170">
    <iact:property name="dataType"/>
    <iact:actionData xml:id="d8">
      <inkml:trace xmlns:inkml="http://www.w3.org/2003/InkML" xml:id="stk8" contextRef="#ctx0" brushRef="#br0">5505 2569 11967 0,'3'2'528'1,"-2"-1"112"0,0 0-512 0,1-1-128 7,0 1 0-7,-1-1 0 0,0 1 3648 0,2 1 704 5,3 0 144-5,0-1 32 6,4 1-2320-6,3 0-464 6,0 0-80-6,0-1-32 7,2 0-544-7,-2 0-96 4,3-1-32-4,-1-1 0 6,-1 1-288-6,0-1-64 5,-2 1-16-5,0-1 0 5,-2 0-400-5,-3 0-64 6,0 1-128-6,0-1 176 5,-3 1-176-5,1-2 0 6,-2 1 0-6,0 0 0 21,1-1-640-21,-4 0-48 0,2 0-16 0,-2 2 0 8,0-2-2352-8,0 1-464-1</inkml:trace>
    </iact:actionData>
  </iact:action>
  <iact:action type="add" startTime="61380">
    <iact:property name="dataType"/>
    <iact:actionData xml:id="d9">
      <inkml:trace xmlns:inkml="http://www.w3.org/2003/InkML" xml:id="stk9" contextRef="#ctx0" brushRef="#br0">5621 2419 16575 0,'-2'-3'1472'1,"0"2"-1168"6,1 1-304-6,1 1 0 3,1 0 2560-3,-2 1 448 5,0 0 80-5,0 1 32 6,-1 2-1328-6,2 3-256 5,-1 4-48-5,0 3-16 6,1 4-272-6,-2 2-64 8,2 1-16-8,0 1 0 4,0 0 304-4,0 0 64 4,0 0 16-4,0-1 0 6,2 1-432-6,-1-1-96 5,0-1-16-5,2-2 0 5,-1-1-464-5,3-2-112 6,-1-2 0-6,1-1-16 5,1-2-240-5,0-1-128 6,-1-2 160-6,0 0-160 7,2-3 0-7,-2-2 128 5,3-2-128-5,-3-1 0 8,1-1 0-8,2-1 0 3,-2-1 0-3,2-1 0 7,-1-1-256-8,0-1-32 7,0-2-16-6,0 2 0 18,1-1-304-18,0 0-64 0,-1 1-16 0,0-1 0 9,-1 3-1408-9,1-1-272-1,-2 0-64 1</inkml:trace>
    </iact:actionData>
  </iact:action>
  <iact:action type="add" startTime="68601">
    <iact:property name="dataType"/>
    <iact:actionData xml:id="d10">
      <inkml:trace xmlns:inkml="http://www.w3.org/2003/InkML" xml:id="stk10" contextRef="#ctx0" brushRef="#br0">11234 2552 9215 0,'0'-2'816'1,"0"0"-656"0,0 0-160 0,0 0 0 0,0 0 1856 0,0 1 352 0,0 0 64 0,0 0 16 6,0 1-672-6,0 0-128 4,0-1-16-4,0 1-16 7,2-1-368-7,-2 0-80 4,-2 1-16-4,2-1 0 6,0 1-320-6,0 2-64 6,-1 0-16-6,0 0 0 9,-2 0-304-9,2 2-64 2,-2 1-16-2,1 0 0 10,-2 1-32-10,-1 3-16 1,1-1 0-1,-1 1 0 6,-2 0-160-6,3 0 160 5,-3 2-160-5,0-1 160 5,2 1-160-5,-1 1 128 7,0-1-128-8,0 0 128 6,0 0-128-5,1-1 0 6,0-1 0-6,0 0 128 5,2-2-128-5,0-1 0 6,0 0 0-6,-2-1 0 6,3 0 0-6,-1-2 0 5,0 1 0-5,2-2 0 7,-1 1 0-7,0 0 0 4,0-1 0-4,0 0 128 6,1 0-128-6,-1 0 0 5,0-1 0-5,2 0 0 6,-1-1 0-6,0 0 0 5,1 1 0-5,0 1 0 6,0-2 0-6,-2 1 0 5,2-1 0-5,0 1 0 6,0-1 0-6,0 0 0 6,0 0 0-6,2 0 0 5,-2 0 0-5,0 1 0 5,0-1 0-5,0 0 0 5,1 0 0-5,0 1 0 6,1-1 0-6,-1 1 0 6,1-1 0-6,0 1 0 6,-1-1 0-6,1-1 0 5,1 2 0-5,-1-2 0 6,0 1 0-6,3 0 0 6,0-1 128-6,-1 0-128 5,3 1 128-5,-1-1-128 5,-2 0 0-5,4 0 128 7,-1 0-128-7,1 0 0 7,1 0 0-7,2-1 128 6,0 1-128-6,-1-1 0 7,3-1 0-7,-1 0 128 6,-2 0-128-6,2 0 0 6,-1 1 128-6,-2-1-128 6,1 0 0-6,-1 0 128 0,-1 1-128 0,0 0 0 5,0 1 0-5,-4-1 128 5,1 0-128-5,-1 1 128 6,-2 1-128-6,2-1 128 4,-2 2-128-4,-1 0 160 6,-1-1-160-6,0 1 160 6,0-1-336-6,0 1-64 6,-1 0-16-6,1 0-9040 14,-2-1-1824-14</inkml:trace>
    </iact:actionData>
  </iact:action>
  <iact:action type="add" startTime="69173">
    <iact:property name="dataType"/>
    <iact:actionData xml:id="d11">
      <inkml:trace xmlns:inkml="http://www.w3.org/2003/InkML" xml:id="stk11" contextRef="#ctx0" brushRef="#br0">11259 2553 6447 0,'-2'-1'272'1,"2"0"80"-1,0 1-352 1,0 0 0 1,1 0 0-1,-1 1 0 6,0-1 3648-6,1 2 672 5,0 0 128-5,3 0 32 6,0 3-2496-6,0 2-480 5,2 0-96-5,0 3-32 6,1 0-608-6,-2-1-112 5,3 2-16-5,-3-1-16 6,0 0-80-6,0-1-16 6,0 0 0-6,-3 0 0 5,1 0-256-5,-1-1-48 5,1-2-16-5,-1 0 0 6,-1 0-208-6,1-2 144 6,-1 2-144-6,0-1 128 19,1-1-1904-19,-1-1-384-1</inkml:trace>
    </iact:actionData>
  </iact:action>
  <iact:action type="add" startTime="69470">
    <iact:property name="dataType"/>
    <iact:actionData xml:id="d12">
      <inkml:trace xmlns:inkml="http://www.w3.org/2003/InkML" xml:id="stk12" contextRef="#ctx0" brushRef="#br0">11429 2534 3679 0,'0'-3'320'1,"0"0"-320"5,0 1 0-5,0 1 0 5,0 0 3536-5,0-1 640 6,1-1 128-6,-1-3 32 7,0-1-2256-7,1-3-448 4,0 0-96-4,1 0 0 7,0 1-720-7,-1 2-144 5,-1 0-32-5,2 0 0 6,0 2-288-6,0-1-64 4,-1 1-16-4,1 1 0 7,-1 1-80-7,0 0-32 4,0 2 0-4,1 0 0 8,0 1 16-8,0 1 0 4,1 1 0-4,1 1 0 6,1 1-32-6,-2 1 0 5,2 0 0-5,1 1 0 5,0 1-16-5,1 2 0 8,0 1 0-8,0 2 0 3,3 2 48-3,-3 2 0 8,2 0 0-9,-4 0 0 9,3 2 816-8,0-1 160 6,2 1 48-6,-1 0 0 6,0 0-896-6,1-1-176 7,-2-1-128-7,0-1 144 13,-2 0-912-13,2-2-176 0,-1-2-32 0,-2 0-16 0,0-2 864 0,0 0 128 4,-1-2 0-4,2 0 160 6,-2-2-160-6,0 1 0 6,-2 0 0-6,1-4 128 3,0 1-128-3,-1-2 128 6,1-1-128-6,-1-1 128 5,-1 0-384-5,0-1-64 5,0-1-32-5,0-2 0 19,-1-1-2528-19,0-1-496 0</inkml:trace>
    </iact:actionData>
  </iact:action>
  <iact:action type="add" startTime="69846">
    <iact:property name="dataType"/>
    <iact:actionData xml:id="d13">
      <inkml:trace xmlns:inkml="http://www.w3.org/2003/InkML" xml:id="stk13" contextRef="#ctx0" brushRef="#br0">11708 2422 18767 0,'-2'-2'832'1,"0"0"176"0,1 1-816 0,1 0-192 2,-2 1 0-2,2 0 0 7,-2 1 1600-7,-1 0 288 5,2 0 48-5,-2 1 16 6,-3 2-816-6,1 1-176 6,1 2-16-6,-2 0-16 5,0 2-352-5,1-1-80 5,-1 3-16-5,-1 2 0 5,0 1 96-5,-2 3 32 5,1 0 0-5,-1 1 0 7,0 1-48-7,-1 0-16 5,1-3 0-5,-2 0 0 6,2-1-128-6,1 1-32 5,-1 0 0-5,3 0 0 6,-3-1-240-6,5-2-144 8,-2-1 160-9,1-2-160 5,3 0 0-4,-2-2 0 6,2 1 0-6,-1-2 0 7,2 0 0-7,0-2-336 6,1-1 48-6,-1 0 16 19,1-1-1776-19,1-1-368 0,-1 0-64 0</inkml:trace>
    </iact:actionData>
  </iact:action>
  <iact:action type="add" startTime="70134">
    <iact:property name="dataType"/>
    <iact:actionData xml:id="d14">
      <inkml:trace xmlns:inkml="http://www.w3.org/2003/InkML" xml:id="stk14" contextRef="#ctx0" brushRef="#br0">11813 2532 30111 0,'6'-7'1344'1,"-1"3"256"-1,0 0-1280 1,-1 1-320 4,-2 1 0-4,0 1 0 1,0 0 160-1,2-1-32 7,2-1-128-7,3-1 192 5,3-1 416-5,-2 1 80 5,-1 0 16-5,2 1 0 6,-2 0-528-6,0 0-176 10,-2 1 0-10,2 1 144 3,-3 0-144-3,1 0 160 4,-2 1-160-4,-1 0 160 17,1 1-2000-17,-5 0-400-1</inkml:trace>
    </iact:actionData>
  </iact:action>
  <iact:action type="add" startTime="70300">
    <iact:property name="dataType"/>
    <iact:actionData xml:id="d15">
      <inkml:trace xmlns:inkml="http://www.w3.org/2003/InkML" xml:id="stk15" contextRef="#ctx0" brushRef="#br0">11852 2648 16575 0,'1'0'1472'1,"0"0"-1168"6,-1 0-304-6,2 0 0 6,-1 1 1824-6,0-2 304 7,1 1 64-7,1 0 16 0,2-1 544 0,0 0 128 6,4-1 0-6,0 0 16 6,2-1-2400-6,1 0-496 5,-1-1 0-5,1-1-176 6,1 1 336-6,-3 1 64 6,-1 0 16-6,0 0 0 20,-2 0-832-20,-3 1-176-1,-1 0-16 1</inkml:trace>
    </iact:actionData>
  </iact:action>
  <iact:action type="add" startTime="70899">
    <iact:property name="dataType"/>
    <iact:actionData xml:id="d16">
      <inkml:trace xmlns:inkml="http://www.w3.org/2003/InkML" xml:id="stk16" contextRef="#ctx0" brushRef="#br0">12126 2419 11967 0,'2'-2'1072'1,"0"0"-864"3,-1 0-208-3,0 1 0 6,0 2 976-6,-1-1 160 5,0 1 16-5,0 1 16 6,1 2 96-6,0 1 16 5,1 3 0-5,0 3 0 6,1 5-608-6,0 1-112 5,0 3-32-5,1 3 0 7,1 2-64-7,0 2-16 4,-1 0 0-4,0-2 0 6,1-1-96-6,-1-2-32 6,-1-1 0-6,0-2 0 10,2-3-144-10,-1-3-48 0,-1-3 0 0,1-3 0 7,1-1-128-7,0-2 192 4,0-3-192-4,2-1 192 6,-2-2 160-6,0-4 32 5,2-1 16-5,-1-3 0 6,3-3 480-6,-1-4 80 6,2-3 32-5,-2-2 0 10,1 0-128-11,0-2-32 0,0 0 0 0,0-3 0 4,-1-3-160-4,0 2-32 7,1 3-16-7,-1 0 0 6,-1 2-336-6,-1 2-64 6,-1 3-16-6,-2 4 0 6,-1 3-208-6,-2 2 128 7,0 3-128-7,0 3 0 14,-1 2-240-14,-2 1-144 0,0 3-16 0,0 1-10448 6,-2 4-2080-6</inkml:trace>
    </iact:actionData>
  </iact:action>
  <iact:action type="add" startTime="71229">
    <iact:property name="dataType"/>
    <iact:actionData xml:id="d17">
      <inkml:trace xmlns:inkml="http://www.w3.org/2003/InkML" xml:id="stk17" contextRef="#ctx0" brushRef="#br0">12392 2730 24063 0,'3'4'1072'0,"1"-1"208"1,0 1-1024 0,-2-2-256 2,-1-1 0-2,0-1 0 5,1 0 448-5,2 0 16 6,2 0 16-6,0 0 0 6,3-2 416-6,0-2 64 5,1-1 32-5,-2-2 0 6,-2-2-400-6,1-2-80 7,-1 0 0-7,-1-1-16 5,-2-1 32-5,-1 2 16 5,0-1 0-5,-2 1 0 6,-2-1-144-6,2 2-16 5,-2 1-16-5,-1 2 0 5,-1 1-144-5,-1 3-32 7,-1 0 0-7,0 3 0 4,-1 1-192-4,0 1 176 6,-3 2-176-7,1 0 160 22,-1 2-480-21,0 0-80 0,2 1-32 0,-1-1-9808 8,4 0-1952-9</inkml:trace>
    </iact:actionData>
  </iact:action>
  <iact:action type="add" startTime="71455">
    <iact:property name="dataType"/>
    <iact:actionData xml:id="d18">
      <inkml:trace xmlns:inkml="http://www.w3.org/2003/InkML" xml:id="stk18" contextRef="#ctx0" brushRef="#br0">12507 2491 25791 0,'3'-4'2304'1,"1"0"-1856"5,1 1-448-5,-1 1 0 2,-2 1 544-2,-1 0 16 6,1 1 0-6,1-1 0 6,3-1 624-6,3-2 128 5,1 0 32-5,1 0 0 6,1 1-768-6,-3 0-160 5,2 1-32-5,0 0 0 6,-3 0-256-6,1-1-128 5,-1 1 128-5,-1 1-128 22,-3 0-464-23,0 0-176 1,0-1-48 0,-1 1-13856 0</inkml:trace>
    </iact:actionData>
  </iact:action>
  <iact:action type="add" startTime="71605">
    <iact:property name="dataType"/>
    <iact:actionData xml:id="d19">
      <inkml:trace xmlns:inkml="http://www.w3.org/2003/InkML" xml:id="stk19" contextRef="#ctx0" brushRef="#br0">12627 2374 20271 0,'-6'-4'1792'1,"3"0"-1424"5,0 1-368-5,3 0 0 3,-1 2 1584-3,1 1 240 5,0 0 48-5,0-1 16 6,-1 0-112-6,1 0-32 5,0 0 0-5,0 1 0 6,1 3-736-6,0 2-160 7,-1 4-16-7,0 3-16 6,1 3-336-6,-1 3-64 4,-1 4-16-4,1 2 0 5,-2 5-144-5,-1 0-16 5,3 2-16-5,-1-3 0 7,1-1-224-7,1-3 176 5,2-2-176-5,-1-4 160 6,2-2-160-6,0-2 0 9,1-2 0-9,-1-3 0 8,2-2 0-7,-1-2 0-1,-1-4 0 0,1 0 0 4,0-2 0-4,1-1 0 5,0-3 0-5,1-2 128 20,-1 0-1680-20,1-1-352 0</inkml:trace>
    </iact:actionData>
  </iact:action>
  <iact:action type="add" startTime="72248">
    <iact:property name="dataType"/>
    <iact:actionData xml:id="d20">
      <inkml:trace xmlns:inkml="http://www.w3.org/2003/InkML" xml:id="stk20" contextRef="#ctx0" brushRef="#br0">12924 2526 21135 0,'-2'-1'928'1,"0"0"208"-1,1 0-912 1,1-1-224 3,-1 1 0-3,1 0 0 6,0 1 1280-6,-1 0 224 5,1-1 32-5,0-1 16 7,1 0-320-7,0 0-64 5,1-1-16-5,1 1 0 6,2-1-480-6,2 1-96 5,0 1-32-5,1-1 0 7,3 0-224-7,0 1-64 6,2-1 0-7,2 0 0 9,-1 2-256-8,1-1 0 4,1 0 128-4,-4 0-128 6,1 0-208-6,-2 1-112 3,-3-1 0-3,-1 2-9520 16,-2 0-1888-16</inkml:trace>
    </iact:actionData>
  </iact:action>
  <iact:action type="add" startTime="72444">
    <iact:property name="dataType"/>
    <iact:actionData xml:id="d21">
      <inkml:trace xmlns:inkml="http://www.w3.org/2003/InkML" xml:id="stk21" contextRef="#ctx0" brushRef="#br0">12998 2415 11967 0,'-9'-3'528'0,"5"2"112"1,1-1-512 0,0 1-128 4,2 1 0-4,1 1 0 5,-1 0 2176-5,1 0 384 4,-1 1 96-4,-1 3 16 7,2 2-944-7,2 2-192 6,1 2-48-6,0 3 0 5,1 2-480-5,0 1-112 5,2 3 0-5,-1 2-16 5,-1-1 80-5,0 0 0 5,-1 0 16-5,-1-1 0 7,-1-2-352-7,1-1-80 10,-2 0-16-10,0-1 0 2,0-1-352-2,0-1-176 4,-2-3 160-4,2-1-160 21,0-1-304-21,-1-2-144 0,1-1-48 0,-4-2-14928 0</inkml:trace>
    </iact:actionData>
  </iact:action>
  <iact:action type="add" startTime="72688">
    <iact:property name="dataType"/>
    <iact:actionData xml:id="d22">
      <inkml:trace xmlns:inkml="http://www.w3.org/2003/InkML" xml:id="stk22" contextRef="#ctx0" brushRef="#br0">13282 2399 12895 0,'8'-2'1152'1,"-3"0"-928"1,0 0-224-1,0 0 0 4,-1 1 1632-4,-3 1 288 5,3 0 48-5,1-1 16 6,3-1-880-6,2 0-160 6,3 0-48-6,-1 1 0 6,-1 0-896-6,-2 1 0 5</inkml:trace>
    </iact:actionData>
  </iact:action>
  <iact:action type="add" startTime="72866">
    <iact:property name="dataType"/>
    <iact:actionData xml:id="d23">
      <inkml:trace xmlns:inkml="http://www.w3.org/2003/InkML" xml:id="stk23" contextRef="#ctx0" brushRef="#br0">13300 2520 15775 0,'6'1'704'1,"-2"-1"128"-1,1-1-656 1,1 0-176 6,-2 1 0-6,-3 0 0 6,2 0 1328-6,2 0 224 0,2 1 48 0,5 0 16 6,-3 2-816-6,0 0-160 7,-3 3-48-7,-1 1 0 5,-2 2-272-5,-4 1-48 5,-3 4-16-5,-2 0 0 8,-1 2-256-8,-3 1-144 5,1-1 16-5,-2 0 0 7,-1 0 128-7,1-1-128 6,1-1 128-6,-1-1-128 6,2-1 128-6,0 0 224 6,-1-4-48-6,5-2-16 7,-1-1 624-7,3-2 128 7,1-1 32-7,2-1 0 0,2-1 32 0,1 0 16 3,1-1 0-3,1 0 0 6,4-2-320-6,-1 0-64 5,2 1-16-5,0-1 0 5,2-2-224-5,1 1-48 6,2 0-16-6,0-2 0 5,-2 1-160-5,1 0-16 6,-1-2-128-6,-2 1 192 6,1 0-64-6,-3 1 0 6,-1-1-128-6,0 1 192 17,-3-1-656-17,-1 0-144 0,-2 2-32 0,-2-1-14512 3</inkml:trace>
    </iact:actionData>
  </iact:action>
  <iact:action type="add" startTime="73196">
    <iact:property name="dataType"/>
    <iact:actionData xml:id="d24">
      <inkml:trace xmlns:inkml="http://www.w3.org/2003/InkML" xml:id="stk24" contextRef="#ctx0" brushRef="#br0">13292 2175 20271 0,'0'-3'1792'1,"1"1"-1424"1,-1 2-368-1,0 1 0 7,0 0 448-7,1 0 0 4,0 0 16-4,-1 2 0 6,1 2 32-6,-1 2 0 6,2 6 0-6,-2 4-10752 10</inkml:trace>
    </iact:actionData>
  </iact:action>
  <iact:action type="add" startTime="73375">
    <iact:property name="dataType"/>
    <iact:actionData xml:id="d25">
      <inkml:trace xmlns:inkml="http://www.w3.org/2003/InkML" xml:id="stk25" contextRef="#ctx0" brushRef="#br0">13599 2605 30639 0,'11'-10'1344'0,"-3"3"304"1,1-1-1328 0,-4 3-320 3,-3 2 0-3,-1 1 0 5,0-1 128-5,2-3-128 5,2-2 128-5,0-4-128 6,2-2 768-6,-2 0 96 6,-2 0 16-6,0 1 0 5,-2 0-400-5,-1 1-80 9,-2 1-16-9,0-1 0 4,0 2-48-4,-3-2-16 4,-1 2 0-4,2 0 0 6,-2 2-160-6,0 0-32 5,2 3-128-5,-1 1 192 6,0 0-192-6,-1 2 0 4,2 2 0-4,-1 0 0 6,0 3-176-6,0 1-80 6,0 2 0-6,-1 1-16 5,2 2-80-5,-2 2-16 7,3 0 0-7,0 2 0 7,1 2 112-7,1 1 32 7,0 0 0-8,1 0 0 4,1 0 224-3,0 0-192 7,2-2 192-7,0-2-192 6,1-1 48-6,0-1 16 6,0-3 0-6,0-2 0 7,2-1-96-7,-2-2-16 2,2-2 0-2,-1 0 0 5,0-3 48-5,1-2 0 5,-1-1 0-5,0-1 0 7,1-2 32-7,-1 1 16 4,1-2 0-4,-1 1 0 6,-1 0 144-6,1 0 0 7,-3 3 0-7,1 0 0 6,-2 1 0-6,1 3 0 7,-1 1 0-7,0 0 0 6,-1 0 0-6,1 3 256 1,-1 1-64-1,0 2-16 6,0 2 144-6,0 1 48 5,2 2 0-5,-1 0 0 7,0 1-208-7,0-1-32 4,-1 1-128-4,2-1 192 7,0-1-192-7,0-2 0 6,0 0 128-6,-1-1-128 18,2-1-1456-18,-2-1-336 0</inkml:trace>
    </iact:actionData>
  </iact:action>
  <iact:action type="add" startTime="73798">
    <iact:property name="dataType"/>
    <iact:actionData xml:id="d26">
      <inkml:trace xmlns:inkml="http://www.w3.org/2003/InkML" xml:id="stk26" contextRef="#ctx0" brushRef="#br0">13768 2431 4607 0,'7'-1'400'1,"-3"0"-400"2,2 0 0-2,-1 1 0 5,-2 0 4048-5,-2 0 736 6,3 0 144-6,2 0 16 6,1 0-2464-6,5-2-496 5,0 2-112-5,0-2-16 5,2 0-832-5,-1 0-192 6,-1 0-16-6,-3-1-16 5,2 0-480-5,-3 1-112 6,0 0-16-6,-3 0 0 7,1 0-192-7,-2 0 144 5,-3 0-144-5,1 0 128 18,-1 1-1136-18,-2-1-224 0,1 2-48 0</inkml:trace>
    </iact:actionData>
  </iact:action>
  <iact:action type="add" startTime="73974">
    <iact:property name="dataType"/>
    <iact:actionData xml:id="d27">
      <inkml:trace xmlns:inkml="http://www.w3.org/2003/InkML" xml:id="stk27" contextRef="#ctx0" brushRef="#br0">13859 2330 11055 0,'0'-1'480'0,"0"1"112"1,0 0-464 0,1 0-128 6,0 1 0-6,-1 0 0 4,0 0 3264-4,0 2 640 5,2 2 128-5,-2 2 32 6,2 4-2208-6,-1 1-448 6,-1 4-96-6,0 0-16 6,0 2-464-6,0 0-80 5,0 2-32-5,0 0 0 5,0-1-32-5,-1 1-16 6,2-2 0-6,-1-1 0 5,0-2-288-5,3-2-48 5,-1-2-16-5,0-2 0 6,0-2-192-6,1-1-128 6,0-2 160-6,1-3-160 7,-1 0 0-7,1-3-160 5,1-1 0-5,2-3 0 23,0-3-2288-23,2-2-464 0,-1-3-96 0</inkml:trace>
    </iact:actionData>
  </iact:action>
  <iact:action type="add" startTime="74202">
    <iact:property name="dataType"/>
    <iact:actionData xml:id="d28">
      <inkml:trace xmlns:inkml="http://www.w3.org/2003/InkML" xml:id="stk28" contextRef="#ctx0" brushRef="#br0">14076 2288 3679 0,'3'-1'160'0,"-2"0"32"0,0 0-192 1,1 1 0 5,-1 0 0-5,-1 1 0 4,1-1 4528-4,1 1 848 5,0 0 192-5,1 1 16 6,0 2-3472-6,0 0-704 5,-2 1-144-5,1 1-32 5,-1 0-720-5,-1 1-128 6,0 1-48-6,-1-1 0 6,-1 2-144-6,2-2-48 9,-1 2 0-9,-2-2 0 2,2 0-144-2,0-1 0 6,1 1 0-6,0-2 128 5,1-1-128-5,0-1 0 4,2 0 0-4,-2-1 0 7,2-1 0-7,0-1 0 6,2 0 0-6,0-2 128 5,1 0 16-6,1-2 0 7,-2 0 0-6,1 1 0 8,1-2-144-8,-2 0 0 4,0 1 0-4</inkml:trace>
    </iact:actionData>
  </iact:action>
  <iact:action type="add" startTime="74713">
    <iact:property name="dataType"/>
    <iact:actionData xml:id="d29">
      <inkml:trace xmlns:inkml="http://www.w3.org/2003/InkML" xml:id="stk29" contextRef="#ctx0" brushRef="#br0">13309 2155 4607 0,'-3'-1'400'1,"2"0"-400"2,1 1 0-2,-1 0 0 6,0 0 4464-6,1 0 800 4,0 1 176-4,-2 0 16 6,1 3-2704-6,0 0-528 6,-2 2-112-6,1 1-32 6,1 3-1120-6,0 1-208 5,1 1-48-5,-1 2-16 6,0 0-336-6,2 2-64 6,-1-1-16-6,0 2-15776 10</inkml:trace>
    </iact:actionData>
  </iact:action>
  <iact:action type="add" startTime="76151">
    <iact:property name="dataType"/>
    <iact:actionData xml:id="d30">
      <inkml:trace xmlns:inkml="http://www.w3.org/2003/InkML" xml:id="stk30" contextRef="#ctx0" brushRef="#br0">16356 2788 5519 0,'0'-5'240'1,"0"-1"64"-1,1-1-304 1,0 0 0 4,1 0 0-4,-1 2 0 6,0 4 4768-6,-1 0 896 4,0 0 176-4,0-2 48 6,2-1-3616-6,-2 0-720 7,1 0-144-7,-1 0-16 6,0 2-592-6,1 1-112 4,-1 1-32-4,0 2 0 6,0 3-336-6,1 2-80 6,-1 3-16-6,3 5 0 4,-1 2-64-4,1 2-16 7,-2 5 0-7,4 3 0 5,-1 4-16-5,2 0 0 6,-2-1 0-6,2 1 0 10,0-5-128-10,-1-3 0 6,0-1 0-6,2-4 128 0,1-1-128 0,-1-5 0 5,-1-1 0-5,1-4 0 6,-2-1 0-6,3-2 0 6,-3-1 0-6,-1-2 0 7,3-2 0-7,-2-2 0 6,1-1 0-6,0-3 0 7,1-2 240-7,2-4-48 6,-3-1 0-6,1-3 0 6,0 0 112-6,-3-3 16 6,4-1 0-6,-3 0 0 7,-2 0 64-7,1-2 0 0,0 0 16 0,-1 1 0 4,0 2-144-4,-2 3-16 7,1 3-16-7,-1 2 0 6,0 1-224-6,-2 2 176 7,0 2-176-7,-2 1 160 6,2 1-160-6,-3 2 0 6,1 0 144-6,0 2-144 16,-1 0-656-17,1 1-208 1,-1-1-32 0,-1 1-16224 6</inkml:trace>
    </iact:actionData>
  </iact:action>
  <iact:action type="add" startTime="76528">
    <iact:property name="dataType"/>
    <iact:actionData xml:id="d31">
      <inkml:trace xmlns:inkml="http://www.w3.org/2003/InkML" xml:id="stk31" contextRef="#ctx0" brushRef="#br0">16464 2580 10127 0,'-4'-1'448'0,"1"-1"96"1,2 1-544 0,0 0 0 5,1 0 0-5,0 1 0 3,0 0 3568-3,0-1 592 5,0 1 128-5,0 0 32 6,1-2-2384-6,2 0-464 5,0 1-112-5,0 0-16 6,2 0-464-6,-1-1-112 6,5 1 0-6,-2-1-16 4,1 1-272-4,2 0-48 10,-1 0-16-10,0 0 0 3,-1 0-240-3,0 1-48 4,0 0-128-4,-1 0 192 25,1 0-1232-25,1 1-256 0,1 2-48 0</inkml:trace>
    </iact:actionData>
  </iact:action>
  <iact:action type="add" startTime="76875">
    <iact:property name="dataType"/>
    <iact:actionData xml:id="d32">
      <inkml:trace xmlns:inkml="http://www.w3.org/2003/InkML" xml:id="stk32" contextRef="#ctx0" brushRef="#br0">16752 2799 15663 0,'0'0'1392'0,"1"-1"-1120"4,1 0-272-3,-1 0 0 6,1 1 1600-6,-2 0 256 5,4-1 48-5,-1 1 16 6,2-1-160-6,3-1-32 6,2 0 0-6,0 0 0 5,1 1-768-5,-2 0-176 6,-1 1-16-6,0 0-16 6,1-1-496-6,-1 1-80 5,-1 1-32-5,-2-1 0 6,2 2-144-6,-2-1 0 5,0 1 0-5,-3 0-9408 18,3 1-1984-18</inkml:trace>
    </iact:actionData>
  </iact:action>
  <iact:action type="add" startTime="77099">
    <iact:property name="dataType"/>
    <iact:actionData xml:id="d33">
      <inkml:trace xmlns:inkml="http://www.w3.org/2003/InkML" xml:id="stk33" contextRef="#ctx0" brushRef="#br0">16788 2931 20783 0,'4'1'912'0,"-2"-1"208"0,2 0-896 1,-1 0-224 10,0 0 0-10,-2 0 0 6,1 0 1568-6,1 1 272-1,4-2 48 1,1 0 16 7,1 0-896-7,3-1-176 5,1 2-48-5,0-2 0 6,-3 0-512-6,1 1-96 6,-3-1-32-6,1 0 0 7,-2 0-144-7,-1 1 0 6,-3 1 0-6,1-1-13696 7</inkml:trace>
    </iact:actionData>
  </iact:action>
  <iact:action type="add" startTime="77506">
    <iact:property name="dataType"/>
    <iact:actionData xml:id="d34">
      <inkml:trace xmlns:inkml="http://www.w3.org/2003/InkML" xml:id="stk34" contextRef="#ctx0" brushRef="#br0">17265 2899 9215 0,'2'-1'816'1,"-1"0"-656"2,1 0-160-2,-1 0 0 4,0 1 2704-4,-1 0 512 5,1 0 112-5,1-2 0 6,1 0-1120-6,0 0-224 6,1-2-64-6,1 1 0 6,-1 0-640-6,3 0-128 5,-2 0-16-5,0 1-16 6,2 0-400-6,2 0-80 6,-1 0 0-6,1 0-16 5,1 1-320-5,1 0-64 5,-1-1-16-5,4 0 0 5,-2 1-224-5,0 0 0 7,3 0 128-7,1-1-128 6,4 1 0-6,2 0 0 6,3 0 0-6,3 0 0 13,1-1 0-13,1-1 0 0,2-1 0 0,1 0 0 12,1 0 0-12,-1-2 0 0,-1 2 0 0,-1-2 0 5,2 1 0-5,0-3 0 6,5 2 0-6,-1-1 0 6,1 0 0-6,-3 2 0 6,-3 1 0-6,-1 1 0 7,-3 0 144-5,-2 2-144-2,-2-1 128 0,-1 1-128 3,0 2 0-3,-1-1 0 5,0 1 128-5,-2 0-128 7,1 1 0-7,-3 0 128 6,-3 1-128-6,1-1 128 6,-1 0-128-6,-3 0-192 7,0-1 32-7,-3-1 16 15,2 0-432-15,-2-2-96 0,-2 0-16 0,-2-2-9392 6,1 1-1888-7</inkml:trace>
    </iact:actionData>
  </iact:action>
  <iact:action type="add" startTime="77984">
    <iact:property name="dataType"/>
    <iact:actionData xml:id="d35">
      <inkml:trace xmlns:inkml="http://www.w3.org/2003/InkML" xml:id="stk35" contextRef="#ctx0" brushRef="#br0">17761 3075 21183 0,'2'-2'944'1,"-1"0"192"0,1 0-912 0,1 0-224 3,-1 1 0-3,0 1 0 5,-1-1 640-5,1-1 64 7,4 0 32-7,3-1 0 4,1 0 288-4,2 0 64 6,1 1 16-6,-2 1 0 4,1 1-464-4,-2 1-80 6,0 1-32-6,-1 1 0 6,1 0 576-6,-4 2 112 5,0 2 32-5,-2-1 0 7,-1 2-864-7,-3-1-160 5,0 0-32-5,-3 0-16 6,1 2-32-6,-5-1 0 6,3 2 0-6,-4-1 0 6,0 2-144-6,0-1 0 4,-1 1 0-4,-2 0 0 24,2-2-768-25,-1 0-176 1,3 0-32 0,-1-1-16 0,2 0 816 0,-2-2 176 3,4-1 0-3,0 0 0 7,1-1 0-7,1-2 0 6,1-1 0-6,1 0 0 0,0-2-192 0,2 1 0 4,-1 0 16-4,3-2 0 7,0 0-112-7,2-1-32 5,3-1 0-5,-1 0 0 5,3 0 176-5,0-2 144 5,1 2-208-5,-1 0 80 7,1-1 128-7,2-1 0 5,0 1 0-5,-1 1 0 5,-1 1 0-5,-1 1 144 5,-1-1-144-5,-3 0 0 19,0 1-1136-19,-2-1-336 0</inkml:trace>
    </iact:actionData>
  </iact:action>
  <iact:action type="add" startTime="78513">
    <iact:property name="dataType"/>
    <iact:actionData xml:id="d36">
      <inkml:trace xmlns:inkml="http://www.w3.org/2003/InkML" xml:id="stk36" contextRef="#ctx0" brushRef="#br0">17379 2395 12895 0,'-2'-3'1152'0,"0"-1"-928"4,2 1-224-3,0 0 0 4,0 2 1856-4,0 0 320 5,0 0 64-5,0 1 0 5,-1-2-576-5,0 0-112 6,-1 0-16-6,1 1-16 6,-1 1-656-6,0 3-128 5,-1 1-32-5,3 3 0 6,0 2-512-6,0 2-192 5,0 2 144-5,4 1-144 6,-1 5 0-6,0 0 0 5,1 0 0-5,1-2 0 7,1-1 0-7,-1-1 0 4,1 0 0-4,1-3 0 7,-2 0 0-7,3-3 128 5,-2-2-128-5,-1-2 0 5,2-1 160-5,-1-4-160 5,1 1 192-5,-1-2-192 6,2-1 592-6,-1-2 16 7,-3-2 0-8,2-1 0 6,1-2 256-5,-3-1 48 6,4-1 16-6,-3-1 0 6,1-4-192-6,0 1-32 5,-2 0-16-5,1 0 0 7,-1 3-320-7,-1-1-64 5,0 0-16-5,0 0 0 6,-2 1-288-6,-1 3 128 7,0 1-128-7,-1 2 0 17,-1 1-448-17,1 1-208 0,-2 2-48 0,1 2-15888 1</inkml:trace>
    </iact:actionData>
  </iact:action>
  <iact:action type="add" startTime="78824">
    <iact:property name="dataType"/>
    <iact:actionData xml:id="d37">
      <inkml:trace xmlns:inkml="http://www.w3.org/2003/InkML" xml:id="stk37" contextRef="#ctx0" brushRef="#br0">17604 2579 22111 0,'4'3'1968'1,"-1"-1"-1584"5,-1 1-384-5,-1-3 0 5,2 1 1376-5,-2-1 192 6,3 2 32-6,2 0 16 6,0 1-496-6,3-2-96 5,-1 0-32-5,-1-1 0 5,-1-3-208-5,0-1-32 6,-1 0-16-6,-1-2 0 6,-2 1-224-6,1-2-32 5,-2 0-16-5,1 0 0 6,-1-1-112-6,-2 2-32 5,-1-1 0-5,1 0 0 6,-2 2-48-6,2-1-16 6,-3 1 0-6,-1 1 0 6,1 1-96-6,-1 2-32 4,-1 0 0-4,-1 1 0 6,1 1-128-6,-2 0-176 5,1 2 48-5,0-1 0 22,2 2-848-22,0-1-176-1,0 1-16 1</inkml:trace>
    </iact:actionData>
  </iact:action>
  <iact:action type="add" startTime="79066">
    <iact:property name="dataType"/>
    <iact:actionData xml:id="d38">
      <inkml:trace xmlns:inkml="http://www.w3.org/2003/InkML" xml:id="stk38" contextRef="#ctx0" brushRef="#br0">17755 2433 26255 0,'6'-4'1152'1,"-2"2"256"-1,2 0-1120 1,-1 1-288 3,-2 0 0-3,-2 0 0 7,2 1 864-7,4-2 112 7,0 0 32-7,7-1 0 6,2 0-272-6,1-1-48 6,0 0-16-6,0 0 0 7,-1 0-400-7,-1 0-80 6,0 0 0-6,-3 1-16 6,1 0-176-5,-3 0 0-1,-2 3 144 0,-1-2-144 16,-2 1-320-16,-1 2-128 0,-1-1-16 0,-1 0-16 12,-2 0-2832-12,0 0-560 0</inkml:trace>
    </iact:actionData>
  </iact:action>
  <iact:action type="add" startTime="79230">
    <iact:property name="dataType"/>
    <iact:actionData xml:id="d39">
      <inkml:trace xmlns:inkml="http://www.w3.org/2003/InkML" xml:id="stk39" contextRef="#ctx0" brushRef="#br0">17885 2349 3679 0,'-3'-3'160'1,"1"0"32"0,0 1-192 0,2 1 0 2,-1 1 0-2,1 0 0 5,0 0 4160-5,0 1 800 6,0-1 160-6,0 2 16 5,0 1-3024-5,0 0-624 6,0 4-112-6,0 0-32 6,0 4 512-6,0 1 112 7,0 1 16-7,-1 2 0 18,1 3-1984-18,0 0-352 0,0 2-96 0,0 1 0 0,0-1 448 0,1 0 128 2,0-2 16-2,-1-1 0 6,3-1-320-6,-1-3-64 5,0 0-16-5,-1-3-14176 12</inkml:trace>
    </iact:actionData>
  </iact:action>
  <iact:action type="add" startTime="79425">
    <iact:property name="dataType"/>
    <iact:actionData xml:id="d40">
      <inkml:trace xmlns:inkml="http://www.w3.org/2003/InkML" xml:id="stk40" contextRef="#ctx0" brushRef="#br0">18060 2347 21247 0,'9'-6'944'0,"-3"1"192"1,-1 2-912-1,-2 2-224 6,-2 1 0-5,-1 1 0 5,1 2 1472-5,0 0 256 5,0 3 64-5,0 2 0 6,2 3-880-6,-1 5-160 5,-2 5-48-5,2 1 0 6,-1 0-256-6,1 2-48 5,0-1-16-5,-1 0 0 6,2-3-32-6,0-3-16 5,2-3 0-5,0-2 0 6,0-2-176-6,0-4-32 6,-1 0-128-6,0-3 192 5,-1-2 0-5,2-2 0 5,0-2 0-5,-1-2 0 6,1-2 304-6,0-5 48 5,-1 1 16-5,-1-3 0 6,2-1-16-6,2-3 0 5,-2-2 0-5,1-1 0 6,0 1-160-6,1-2-16 5,1 0-16-5,-3 2 0 7,-1 0-96-7,1 2-32 5,-2 4 0-5,-2 3 0 6,2 1-80-6,-2 4-16 5,-1 3 0-5,0 1 0 7,0 2 160-7,0 1 32 3,0 2 0-3,0 0 0 6,0 2-64-6,-1 2 0 5,2-1 0-5,-1 2 0 6,0-1-112-6,1 1-16 6,-1-1-128-6,2 1 192 6,-1-1-192-6,0 1 0 5,0-1 128-5,-1-1-128 19,0 0-960-19,0-1-256 0,0-2-32 0</inkml:trace>
    </iact:actionData>
  </iact:action>
  <iact:action type="add" startTime="80834">
    <iact:property name="dataType"/>
    <iact:actionData xml:id="d41">
      <inkml:trace xmlns:inkml="http://www.w3.org/2003/InkML" xml:id="stk41" contextRef="#ctx0" brushRef="#br0">21459 2345 14735 0,'0'-4'1312'2,"2"0"-1056"-1,-1-1-256 0,0 1 0 0,0-1 1952 0,1 0 336 2,-1 2 64-2,-1 3 16 5,0-1-864-5,0 1-160 6,0-1-48-6,0 0 0 5,-1-1-432-5,1 0-96 7,-2 1 0-7,2 1-16 4,-1 2-160-4,-1 1-16 5,0 2-16-5,1 3 0 6,0 3-176-6,-1 2-16 6,0 4-16-6,1 2 0 5,0 2-96-5,0 2-32 6,0 2 0-6,1 1 0 6,2 0 64-6,0-2 16 8,0-1 0-9,2-3 0 4,4-4-144-3,-1-1-32 6,1-3 0-6,0-4 0 5,2-1-128-5,-2-3 128 6,2-2-128-6,-2-2 128 5,2-1-128-5,-2-2 160 7,0-3-160-7,-1 0 160 6,1-1 48-6,-4-2 16 6,4 0 0-6,-2-1 0 6,-1-2 80-6,0 0 16 7,-1-1 0-7,-1-1 0 6,-2-1 0-6,-2 1 0 6,1 0 0-6,0 1 0 7,-2 0-144-6,2 0-32-1,0 0 0-1,0 1 0 6,-1 0-144-5,0 2 0 6,0-1 0-6,-1 3 128 6,2 0-400-6,-1 2-96 7,0 0-16-7,-2 1 0 18,3 1-768-18,-2 0-176 0,1 0-16 0,0 2-14720 1</inkml:trace>
    </iact:actionData>
  </iact:action>
  <iact:action type="add" startTime="81198">
    <iact:property name="dataType"/>
    <iact:actionData xml:id="d42">
      <inkml:trace xmlns:inkml="http://www.w3.org/2003/InkML" xml:id="stk42" contextRef="#ctx0" brushRef="#br0">21735 2265 4607 0,'5'-3'400'2,"-2"0"-400"3,1 1 0-4,-3 2 0 6,-1 0 4160-6,3 0 736 4,1-1 160-4,1 0 16 5,1-1-3184-5,1 1-640 5,-1 1-128-5,0 3-32 6,0-1-464-6,-2 2-112 5,-1 0 0-5,-1 1-16 6,-2 0 48-6,0 1 16 6,-2 0 0-6,0 1 0 5,-1-1 32-5,-2 2 16 7,0-1 0-7,0 2 0 4,-1-1-256-4,-2 0-48 6,3-1-16-6,-1-2 0 5,1 1-160-5,2-1-128 6,-1-1 144-6,1-1-144 5,1 1 128-5,1-2-128 6,-1-1 0-6,2 0 144 5,2-1 112-5,-1 1 32 8,0-1 0-8,2 0 0 4,0-1 0-4,1 0 0 8,0-1 0-8,2 0 0 2,1-1-288-2,1 0 0 6,0 1 128-6,2 0-128 5,-1-1-224-5,1 2-96 6,-2 0-32-6,1 0-15520 12</inkml:trace>
    </iact:actionData>
  </iact:action>
  <iact:action type="add" startTime="81496">
    <iact:property name="dataType"/>
    <iact:actionData xml:id="d43">
      <inkml:trace xmlns:inkml="http://www.w3.org/2003/InkML" xml:id="stk43" contextRef="#ctx0" brushRef="#br0">21867 2481 16575 0,'4'0'1472'1,"-1"1"-1168"6,0-1-304-6,-1 0 0 5,0-1 2416-5,3 1 416 7,0-1 96-7,5-1 16 7,4 2-1200-7,2-2-224 6,1 0-48-6,1 0-16 6,-3-1-672-6,-3 0-128 7,1 1-16-7,-2 0-16 6,-1 0-432-6,-3 1-64 7,0-2-128-7,-1 2 176 12,-1 0-1520-13,-2-1-320 1,-1 1-48 0</inkml:trace>
    </iact:actionData>
  </iact:action>
  <iact:action type="add" startTime="81693">
    <iact:property name="dataType"/>
    <iact:actionData xml:id="d44">
      <inkml:trace xmlns:inkml="http://www.w3.org/2003/InkML" xml:id="stk44" contextRef="#ctx0" brushRef="#br0">22193 2273 20895 0,'5'-3'928'0,"-3"1"192"0,0 1-896 1,-1 0-224 3,0 2 0-3,-1 0 0 5,0 0 1472-5,1 0 240 6,0 1 48-6,0 3 16 5,0 0-880-5,-1 5-160 7,0 2-32-7,0 1-16 4,0 2-176-4,0 1-16 6,2 1-16-6,-2 1 0 5,1 2-64-5,0-2-16 5,-1 0 0-5,3-2 0 6,-2-2-96-6,2-2-32 6,0-1 0-6,1-2 0 5,0-2 16-5,0-2 0 8,0 0 0-8,1-2 0 5,0-1 48-5,-1-2 16 5,2-2 0-5,1-3 0 4,0-1 160-4,1-1 16 5,1-2 16-5,0-1 0 6,1 0-32-6,-1-3-16 10,2 0 0-10,0-2 0 6,1 0-64-6,0-2-16 6,0-3 0-6,1 1 0 7,-1 0-176-7,-2-1-48 0,2 2 0 0,-3 1 0 5,-1 4-192-5,-2 2 128 6,-1 2-128-6,-2 3 0 6,-2-1 0-6,-1 3 0 7,-1 1-176-8,-1 1 176 18,-1 1-2176-18,0 0-320 1,-1 2-64 0</inkml:trace>
    </iact:actionData>
  </iact:action>
  <iact:action type="add" startTime="82008">
    <iact:property name="dataType"/>
    <iact:actionData xml:id="d45">
      <inkml:trace xmlns:inkml="http://www.w3.org/2003/InkML" xml:id="stk45" contextRef="#ctx0" brushRef="#br0">22425 2440 8287 0,'-2'8'736'1,"1"-2"-592"2,2 0-144-2,0-3 0 6,-1 0 3584-6,0 0 704 5,1 0 128-5,1 1 16 5,0 3-2704-5,1 2-560 6,2 2-96-6,1-1-32 5,1 0-368-5,-1-3-80 6,2 0-16-6,-1-3 0 5,-1 0-288-5,2-1-64 6,-2-1-16-6,1-2 0 5,0 0-16-5,-2-1-16 7,1 0 0-7,-1-3 0 6,-1 1 208-6,1-3 32 6,-1-1 16-6,-1 0 0 4,0-1 80-4,0 0 0 6,-2 0 16-6,2 0 0 5,-3-2-64-5,-1 2-16 6,-1 0 0-6,1 1 0 5,-2 2-192-5,0 1-64 5,-2 1 0-5,0 2 0 7,1 0-192-7,-2 1 176 5,1 0-176-5,0 1 160 8,1-1-416-8,-1 0-96 4,0 0-16-4,2 1 0 21,0-1-2096-21,1 1-416 0,-1-1-96 0</inkml:trace>
    </iact:actionData>
  </iact:action>
  <iact:action type="add" startTime="82354">
    <iact:property name="dataType"/>
    <iact:actionData xml:id="d46">
      <inkml:trace xmlns:inkml="http://www.w3.org/2003/InkML" xml:id="stk46" contextRef="#ctx0" brushRef="#br0">22644 2165 21711 0,'10'1'960'1,"-4"-1"192"0,-1 1-912 0,-2-1-240 1,-2 1 0-1,0-1 0 5,-1 1 1360-5,3 0 240 5,1 2 32-5,-1 1 16 6,1 1-912-6,-1 1-176 6,1 1-48-6,-4 0 0 6,-1 0-176-6,-2 1-32 7,-1 0-16-7,-1 1 0 4,0-1-96-4,-2 0 0 7,0 0-16-7,0 0 0 3,-1 1 704-3,3-2 144 6,0-1 16-6,0 0 16 21,3-1-1456-21,0-2-304 0,0 0-48 0,1-1-16 0,1 1 1152 0,1-1 208 0,1-1 48 0,0-1 16 7,1-1-176-7,2 1-32 8,-1-1-16-8,4-1 0 5,0 1-240-5,0-1-64 6,-2 1 0-6,0-1 0 15,2 0-576-15,-3 1-112-1,2 1-16 0,-2 0-15104 6</inkml:trace>
    </iact:actionData>
  </iact:action>
  <iact:action type="add" startTime="82681">
    <iact:property name="dataType"/>
    <iact:actionData xml:id="d47">
      <inkml:trace xmlns:inkml="http://www.w3.org/2003/InkML" xml:id="stk47" contextRef="#ctx0" brushRef="#br0">22919 2387 11967 0,'-3'-1'1072'1,"2"1"-864"6,1 1-208-6,0-1 0 6,1 0 3376-6,-1 2 624 6,1-1 128-6,0 0 32 4,1 0-1984-4,2 0-384 7,0 0-64-7,1 0-32 5,2-1-448-5,-3 0-96 6,5 0 0-6,-1 0-16 5,2 0-336-5,-1-1-64 6,2-1-16-6,-2 1 0 5,0-1-384-5,1-1-80 6,0 1 0-6,-1-1-16 6,-2 1-240-6,-2 1 0 9,0-1 0-9,-4 0 0 16,2 1-1920-16,-4 0-384 0,-1 0-80 0,1-1-13232 1</inkml:trace>
    </iact:actionData>
  </iact:action>
  <iact:action type="add" startTime="82909">
    <iact:property name="dataType"/>
    <iact:actionData xml:id="d48">
      <inkml:trace xmlns:inkml="http://www.w3.org/2003/InkML" xml:id="stk48" contextRef="#ctx0" brushRef="#br0">22894 2552 15663 0,'5'3'1392'0,"0"-2"-1120"10,-2 0-272-9,-1-1 0 7,0 0 2560-7,2 0 464 6,2 1 96-6,2-1 16 0,5 0-1360 0,0-1-272 4,0 0-48-4,1-2-16 6,-2-1-864-6,0-1-160 7,-2 0-32-7,-2-1-10128 12,-1 0-2032-12</inkml:trace>
    </iact:actionData>
  </iact:action>
  <iact:action type="add" startTime="83508">
    <iact:property name="dataType"/>
    <iact:actionData xml:id="d49">
      <inkml:trace xmlns:inkml="http://www.w3.org/2003/InkML" xml:id="stk49" contextRef="#ctx0" brushRef="#br0">23268 2266 21823 0,'8'-3'960'0,"-2"0"208"1,0 1-928 0,-1 1-240 3,-1 0 0-3,-2 0 0 5,1 1 1536-5,4 0 256 6,0-3 48-6,6 2 16 6,0 0-848-6,2 1-176 5,2 1-16-5,-3 1-16 6,0 1-256-6,-3 2-48 7,0 1-16-7,-2 2 0 4,0 1-32-4,-6 2 0 8,2 0 0-8,-5 2 0 3,-2 0 0-3,-3 2-16 6,-1 1 0-6,-3-1 0 8,3-1-160-8,-5 2-16 6,-1 0-16-6,-1 1 0 4,1 1-112-4,-2-1 0 8,0-1-128-8,1 0 192 6,1-1-192-6,0-2 128 6,0 0-128-6,0-2 0 7,1 0 128-7,2-4-128 0,0 0 0 0,2-2 0 5,2-1 0-5,1-1 128 6,1-1-128-6,1 0 0 6,2-1 0-6,3-1 0 6,-1 0 128-6,3-1-128 3,-1 0 192-3,3-1-16 6,1 2 0-6,2-3 0 6,1 0-32-6,1 0 0 5,1 1 0-5,0-2 0 6,2 1-144-6,-1-2 128 6,3 2-128-6,2-1 128 4,-3 1-128-4,3 0 0 7,1-1 0-7,0 2 0 6,-2-2-128-6,1 0-128 6,-2 1 0-6,2-1-16 17,-2 0-304-17,-3-1-64 0,3-1-16 0,-3 2 0 10,-2-1 0-10,-1-1 0 0,1 1 0 0,-2 0 0 11,-1 0 176-11,2 0 32 0,-3-2 16 0,2 0 0 0,-3 0 288 0,2-1 144 5,-2 1-160-5,1-1 160 6,-1 3 0-6,1-3 192 6,-2 0-16-6,2-2 0 6,0 1 368-6,-2-1 80 7,2 1 16-7,-3-1 0 6,1 1-80-6,-1 0-16 7,-3 0 0-7,0 1 0 5,-2-2-224-5,-2 3-64 8,2-1 0-8,-2 1 0 0,-3 0-64 0,0 2-32 3,1-1 0-3,-3 1 0 6,1 1-160-6,0 2 192 7,0-1-192-7,-1 0 192 6,0 2-192-6,-1 1 0 7,0 1 0-7,0 1 0 6,1 2-144-6,-1-1 144 7,-1 4-192-7,-1 0 192 6,-1 3-192-6,2 0 192 6,-1 2-192-6,1 1 192 0,3 1-192 0,0 0 64 4,1 0 128-4,0 1-208 6,2 1 208-6,2-1 0 7,0-3-160-7,1 1 160 6,1-2 0-6,2-1 0 7,1-1-144-7,1-2 144 6,0 0 0-6,0-2 0 6,2-1 0-6,-1-1 0 7,2-1-160-7,0-2 160 0,1 0-128 0,-1-2 128 4,0-1 0-4,0 0 0 7,1-2 0-7,-1 0-128 6,0-1 128-6,-1 0 0 6,2 0 0-6,-4 1 0 7,2 0 0-7,-2 1 0 6,-1 1 0-6,-1 2 0 6,0 1 0-6,-1 0 0 2,-1 2 0-2,0 0 0 5,0 0 0-5,-1 2 0 7,0 0 0-7,2 0-128 4,-1 2 128-4,0 0 0 5,0-2 0-5,1 3 0 6,0-1 0-6,1-1 0 8,-1 1 0-8,2-1 0 5,-1-2 0-5,-1 1-208 7,0-1 80-7,-1-1 128 15,2-1-2880-15,-1-1-464 0</inkml:trace>
    </iact:actionData>
  </iact:action>
  <iact:action type="add" startTime="84275">
    <iact:property name="dataType"/>
    <iact:actionData xml:id="d50">
      <inkml:trace xmlns:inkml="http://www.w3.org/2003/InkML" xml:id="stk50" contextRef="#ctx0" brushRef="#br0">23997 2461 23039 0,'1'4'2048'0,"-1"-2"-1648"1,2 1-400 0,-2-1 0 0,0-1 1872 0,0 0 304 2,0 0 48-2,0 0 16 4,0 1-1024-4,0 1-208 6,0 1-48-6,0 1 0 5,1-2-960-5,-1-1 0 6,1 1 0-6,-2-2-15296 11</inkml:trace>
    </iact:actionData>
  </iact:action>
  <iact:action type="add" startTime="84633">
    <iact:property name="dataType"/>
    <iact:actionData xml:id="d51">
      <inkml:trace xmlns:inkml="http://www.w3.org/2003/InkML" xml:id="stk51" contextRef="#ctx0" brushRef="#br0">24311 2355 3679 0,'-3'0'160'0,"0"0"32"1,-1 1-192 0,1 0 0 4,1 0 0-4,-1 0 0 5,-1 1 3184-5,-2-1 592 6,-4 3 112-6,-5 2 16 6,-1 2-1872-6,-4 3-384 5,0 1-80-5,2 0-16 5,0 1-544-5,2-1-112 6,2-1-32-6,3 0 0 6,3 1-224-6,1-3-32 5,2 0-16-5,4 0 0 6,1-2 32-6,0-1 0 5,1 0 0-5,3-2 0 6,1 0-160-6,2-1-16 6,2-1-16-6,1 0 0 5,1-1-144-5,1-2-32 5,1 1 0-5,3-2 0 8,0 0-128-9,2-1-128 6,-2-1 144-5,0 1-144 4,-1-2 208-4,-1 1-48 6,-3-1-16-6,2-1 0 7,-4 0 192-7,0 1 48 5,-4-1 0-5,-2 0 0 6,-1 1-64-6,-2 1 0 7,0-1 0-7,-3 1 0 6,-1 0-48-6,0-1-16 6,-1 1 0-6,-3 1 0 7,3 0-64-7,-4 0-32 6,2-1 0-6,-3 0 0 6,3 1-160-6,-1-1 0 0,2 0 144 0,-1 1-144 5,2-1 0-5,2 1 128 6,-1-1-128-6,4 1 0 7,0-2 256-7,0 2-32 6,4-2 0-6,-1 0 0 3,3 0-32-3,0 0 0 5,1 0 0-5,1-1 0 6,0 2-192-6,2-2 176 5,0 1-176-5,2 2 160 6,0 0-160-6,-1-1 0 6,-1 0 144-6,0 1-144 5,-1 3 176-5,-1-1-48 6,3 0 0-6,-4 2 0 7,1 0 64-7,-1 0 0 6,0 3 0-6,1 0 0 6,-3 2 16-6,0 0 16 7,1 1 0-7,-2 1 0 7,2 2-80-7,-1 1-16 6,0 2 0-6,0 0 0 6,0 1 0-6,-1 0 0 0,0 0 0 0,0 0 0 5,0 1-128-5,-1 0 192 5,0 0-192-5,1-2 192 6,-1 0-192-6,0-2 128 7,1 0-128-7,-2-1 128 6,1-2-128-6,1 0 0 7,-1-3 144-7,0 0-144 6,-2-2 0-6,2-1 144 6,0-1-144-6,-1-2 0 7,-1 0 0-7,1-2-176 0,-2 0 0 0,2-1 0 17,0 0-704-17,-2-1-144 0,0 0-16 0,-2-1-16 10,2 1-2720-10,-2-1-560 0</inkml:trace>
    </iact:actionData>
  </iact:action>
  <iact:action type="add" startTime="85236">
    <iact:property name="dataType"/>
    <iact:actionData xml:id="d52">
      <inkml:trace xmlns:inkml="http://www.w3.org/2003/InkML" xml:id="stk52" contextRef="#ctx0" brushRef="#br0">24613 2320 11055 0,'-2'3'976'1,"1"-1"-784"0,0 0-192 0,-2 0 0-1,2 0 2784 1,-1 0 512 2,-2 1 96-2,-1 2 32 3,-2 3-1376-3,-6 5-288 7,0 3-48-7,-4 2-16 5,1 2-384-5,0 1-80 6,1 1-16-6,0-2 0 5,3 2-496-5,0-2-96 6,0 0-32-6,3-2 0 5,2 0-384-5,-1-3-80 6,1-2 0-6,2-2-128 5,0-2 128-5,0-4-128 7,3-2 0-7,-1-2-10736 15,2-2-2224-13</inkml:trace>
    </iact:actionData>
  </iact:action>
  <iact:action type="add" startTime="125183">
    <iact:property name="dataType"/>
    <iact:actionData xml:id="d53">
      <inkml:trace xmlns:inkml="http://www.w3.org/2003/InkML" xml:id="stk53" contextRef="#ctx0" brushRef="#br0">17745 7227 9215 0,'-3'-3'816'0,"0"0"-656"8,2 0-160-7,0 3 0 6,1 0 1280-6,0 0 240 6,0 0 32-6,0 0 16 5,0-1-864-5,0 0-160 6,0 0-32-6,0 0-16 5,1 1-288-5,-1 0-48 6,1-1-16-6,-1 1 0 5,2 0 32-5,-1-1 0 5,0 1 0-5,0 1 0 6,0-1 0-6,0 0 0 5,0 1 0-5,1-1 0 6,0 1 208-6,1-1 64 5,-1 1 0-5,-1 0 0 6,4-1 32-6,-3 0 16 8,0 1 0-8,3-1 0 5,0 1-128-5,0-1-32 4,2 1 0-4,-2-1 0 6,2 1-144-6,0 0-16 5,0 1-16-5,1-1 0 6,0 1-160-6,0 0 0 9,1 1 0-9,3-1 128 6,-2-1-128-6,1 1 0 7,-1 0 0-6,-1 0 128-1,0 0-128 0,2 1 0 5,0-1 0-5,-1-1 128 5,2 0 32-5,-1-1 0 6,1 1 0-6,2 0 0 6,2 1 32-6,0-1 0 6,1 0 0-6,-1 0 0 7,-1 0-32-7,2-1 0 6,2 0 0-6,-1 0 0 6,0-1-32-6,0 0 0 8,-1 0 0-9,-1 0 0 1,-1 0 160 0,1 0 32 5,-1 1 0-5,-1-1 0 5,1 1-16-5,-2-1 0 6,1 1 0-6,-1-1 0 7,-1 1-80-7,-1 0-16 6,1 0 0-6,-1 1 0 7,1 0-208-7,-1-1 144 6,4 0-144-6,-3-1 128 6,1 1-128-6,-1 1 0 7,1-1 0-7,1 0 128 6,0 0-128-6,1-1 0 0,0 0 0 0,0 0 128 5,2 2-128-5,-3 0 0 6,1-2 0-6,0-1 0 6,0 0 160-6,0 0-160 6,0-1 192-6,-1 1-192 6,1 0 1040-6,-1 0 112 7,-1 1 0-7,0 0 16 6,-2 0-832-6,1 0-160 6,-1 1-48-6,-1 0 0 16,1 0-896-16,0 1-192 0,-1 0-48 0,3 0 0 0,-3 0 832 0,0-1 176 1,1 0 0-1,-2 1 0 7,2 0 0-7,-1-1 0 6,1-1 0-6,-1 1 0 6,2-1 0-6,-2 1 0 7,1-2 0-7,0 0 0 6,-2 1 128-6,2-1 0 6,0 0-128-6,-2 1 192 7,1-1-48-6,-1 0-16-2,3 0 0 1,0 1 0 5,-3-2-128-5,0 2 0 5,1 0 144-5,-1 0-144 7,0 0 128-7,-1 0-128 6,2 0 128-6,-2 0-128 7,-1 0 0-7,1 1 0 6,1-1 0-6,-2 1 0 7,2 0 0-7,-2-1 128 6,2 1-128-6,-2 0 0 6,2 1 0-6,-1-1 0 7,0-1 0-7,0 1 0 0,-2 0 0 0,1 0 144 4,1 0-144-4,-2 0 0 6,1-1 160-6,-1 1-160 6,-1 0 128-6,1 0-128 7,-1-1 0-7,-1 1 0 7,2 0 128-7,-2 0-128 6,1 0 0-6,-1 0 128 1,1 0-128-1,-1 0 128 5,-2 0-128-5,1 0 0 6,0 0 144-6,0 0-144 5,0-1 0-5,-1 1 0 6,1 0 0-6,-2 0 0 5,1 0 0-5,0 0 128 5,-1 0-128-5,2 0 0 5,-1 0 0-5,0 0 0 6,0-1 0-6,-1 1 0 6,0 0 128-6,0 0-128 5,1 0 160-5,-1-1-160 6,0 1 144-6,0 0-144 6,-1 0 128-6,0 0-128 5,2 0 144-5,-1 0-144 6,-1-1 160-6,1 1-160 5,-1 0 144-5,0-1-144 6,0 1 128-6,1 0-128 5,-1 0 144-5,0 0-144 6,0 0 160-6,0 0-160 5,0-1 160-5,0 1-160 5,0 0 160-5,0 0-160 5,0 0 128-5,0 0-128 7,0 0 0-7,0 0 0 5,0 0 0-5,0 0 0 7,2 0 0-7,-2 0 0 4,0 0 0-4,-2 0 128 6,2 0-128-6,2 0 0 5,-2 0 0-5,0 0 0 6,0 0 0-6,0 0 0 5,0 0 0-5,0 0 0 5,0 0 0-5,0-1 0 6,0 1 0-6,0 1 0 6,0-1 0-6,0 0 0 5,0 0 0-5,0 0 0 7,0 0 0-7,0 0 0 4,0 1 0-4,0-1 0 7,0 0 0-7,0-1 0 4,1 2 0-4,0-1 0 6,0 0 0-6,-1 1 0 5,0-1 0-5,0-1 0 6,1 2 0-6,0-1 0 5,0 0 0-5,0 0 0 6,1 0 0-6,0 0 0 5,-1 1 0-5,1-1 0 6,-1 0 0-6,1 0 0 5,-2 0 0-5,3 0 0 6,-2 0 0-6,2 1 0 5,0-1 0-5,-1 0 0 6,0 0 0-6,0 0 0 5,1 0 0-5,-2 1 0 6,2-1 0-6,0 0 0 5,0 0 0-5,-1 1 0 6,2-1 0-6,-1 0 0 6,2 0 0-6,-1 0 0 5,1 0 0-5,-1-1 0 6,-1 1 0-6,0 0 0 5,2 0 0-5,-1-1 0 5,1 1 0-5,0 0 0 5,-1 1 0-5,1-1 0 6,-2 0 0-6,2 0 0 5,-1 1 0-5,0-1 0 6,1 0 0-6,0-1 0 6,0 1 128-6,1 0-128 6,-1 0 0-6,-1-1 0 5,2 1 0-5,0-1 0 6,0 2 0-6,0-1 0 6,-2 0 0-6,4-1 0 7,-1 1 0-7,0 0 0 6,0 0 128-6,-1-1-128 6,2 1 0-6,-2-1 0 7,0 1 0-7,2 1 0 7,-3-1 128-7,2 0-128 0,-1 1 0 0,-1-1 0 5,3 1 0-5,-2-1 0 5,1 1 0-5,0-1 0 6,3 1 0-6,-3-1 0 6,3 0 0-6,-3 0 0 6,3-1 0-6,-1 1 0 7,0-1 0-7,-1 1 0 7,2-1 128-7,1 1-128 6,-2-1 0-6,2 0 0 6,-2 1 0-6,0-1 128 6,4 1-128-4,-4 0 0-2,2 0 0 0,-1 0 0 4,-1 0 0-4,1 0 0 5,-1 0 0-5,0 0 0 6,-1 1 128-6,0-1-128 7,2 0 0-7,-2 0 0 6,0 1 0-6,1 0 0 6,1 0 0-6,-3 0 0 7,3 0 0-7,-1-1 0 6,0 0 0-6,-1 0 0 6,1 0 0-6,2 0 0 7,-3 0 0-7,2 0 0 0,-1 0 0 0,1-1 0 4,0 1 0-4,1-1 128 6,2 0-128-6,-1 0 0 7,0 0 128-7,-1-1-128 6,1 1 0-6,-2 0 0 6,1 0 128-6,0 0-128 7,0 0 0-7,0 1 144 6,-1-1-144-6,-2 0 0 6,3 1 0-6,-1 0 0 0,0 0 0 0,0 1 0 5,-1 0 0-5,0 0 0 5,0 1 0-5,-1-1 0 7,2 0 0-7,-1 0 0 7,1 0 0-7,0 1 0 6,0-1 0-6,1-1 0 6,0 1 0-6,-1 0 0 6,3-1 0-6,-3 0 0 6,0 0 0-6,1 0 0 7,-1 0 0-6,2 0 128-1,1 1-128 0,1-1 0 4,-2 0 0-4,-1 0 0 6,-1 1 0-6,3 0 0 6,-2 0 0-6,-1 0 0 7,0 1 0-7,-1-1 0 5,2 1 0-5,0 0 0 7,-1 0 0-7,1 0 0 7,-2 1 0-7,0 0 0 6,0-1 0-6,-1 1 0 6,2-1 0-6,-3 0 0 9,5-1 0-9,-3 1 0 0,-1 0 0 0,2-1 0 2,0 1 0-2,-1-1 0 6,3 0 0-6,-2 0 0 7,2-1 0-7,-2 1 0 6,0 0 0-6,2 0 0 6,-2 0 0-6,-1 0 0 7,4 0 0-7,-2-1 0 6,1 1 0-6,1-1 0 6,1 0 0-5,-1 0 0-1,-1 1 0 0,-2 0 0 5,4 0 0-5,-1 0 0 5,0 0 0-5,-1-1 0 6,0 1 0-6,1-1 0 7,1 1 0-7,-2-1 0 6,0 0 0-6,0 0 0 6,-1 0 0-6,-1 0 0 6,3 0 0-6,0 1 0 7,0-1 0-7,0 0 0 7,1 0 0-6,0 0 0-1,0 0 0 0,0 0 0 5,0 0 0-5,0-1 0 4,1 1 0-4,1 0 0 6,0 0 0-6,1 0 128 6,-1-1-128-6,1 1 0 7,-2 1 0-7,1 0 0 6,-1-1 0-6,2 1 0 7,-1-1 0-7,0 0 0 6,-1-1 0-6,1 0 0 7,-1 1 0-7,1-1 0 0,-1 1 0 0,2-1 0 5,1 1 0-5,-2 0 0 5,0 0 0-5,1 0 0 6,-1-1 0-6,2 1 0 7,0 0 0-7,-1 0 0 6,1 0 0-6,-1 0 0 7,2 1 0-7,-2-1 0 6,2 1 0-6,-2-1 0 6,2 1 0-6,-2-1 0 7,2 0 0-7,-3 0 0 0,-1 0 0 0,1 0 0 6,1 0 0-6,0 0 0 4,0 0 0-4,-1 0 0 6,0 0 0-6,1 0 0 6,0 0 0-6,3-1 0 7,0 0 0-7,-2 1 0 7,1 0 0-7,-2 0 0 5,1 0 0-5,2 0 0 7,0 0 0-7,-2 1 0 6,3-1 0-5,-4-1 0-1,1-1 0 0,0 1 0 5,1 0 0-5,0 1 0 5,0 1 0-5,1-1 0 7,-2 1 0-7,1-1 0 7,2 0 0-7,-1 0 0 5,0 0 0-5,0 1 0 7,1 0 0-7,-1 1 0 5,-1-1 0-5,2 0 0 7,0 1 0-7,-2-2 0 6,-2 1 0-6,0-1 0 7,0 1 0-6,0-1 0-1,3 1 0 0,0-1 0 4,2 0 0-4,-1-1 0 6,2 0 0-6,1 0 0 6,1-1 0-6,0 1 128 6,1 0-128-6,-1 0 0 6,1 0 0-6,-2 1 0 6,0-1 0-6,-3 0 0 7,2 0 0-7,-1 0 0 6,0 1 0-6,1 0 0 7,-2 0 0-7,1 0 0 6,2-1 0-6,0 1 0 0,-2 2 0 0,1 0 0 4,-1-1 0-4,0 0 0 6,-2 0 0-6,0-1 0 7,-1 1 0-7,-2 0 0 6,1-1 0-6,-3 0 0 7,-1 1 0-7,0 0 0 6,1 0 0-6,-1-1 0 6,-1 1 0-5,1-1 0-1,-1 0 0 0,-2-1 128 5,0 0-128-5,-1 1 0 5,-1-1 0-5,2 0 0 6,-1-1 128-6,-1 1-128 7,0-1 0-7,-1 2 0 6,2 0 144-6,-5 1-144 7,2-2 0-7,-1 1 128 5,-3 0-128-4,1 0 0 5,-2-1 0-6,1 1 128 1,-1-1-128-1,-2 1 0 6,2-1 0-6,-2 1 0 6,0-1 0-6,-2 1 0 19,0 0-464-20,-7 1-176 1,-5 0-16 0,-12 1-15360 2</inkml:trace>
    </iact:actionData>
  </iact:action>
  <iact:action type="add" startTime="133472">
    <iact:property name="dataType"/>
    <iact:actionData xml:id="d54">
      <inkml:trace xmlns:inkml="http://www.w3.org/2003/InkML" xml:id="stk54" contextRef="#ctx0" brushRef="#br0">4671 8295 2751 0,'4'-1'128'0,"0"0"16"1,2 0-144 0,1 1 0 3,-1 0 0-3,-2 0 0 6</inkml:trace>
    </iact:actionData>
  </iact:action>
  <iact:action type="add" startTime="146456">
    <iact:property name="dataType"/>
    <iact:actionData xml:id="d55">
      <inkml:trace xmlns:inkml="http://www.w3.org/2003/InkML" xml:id="stk55" contextRef="#ctx0" brushRef="#br0">8113 8337 8287 0,'-1'-2'736'1,"0"0"-592"6,1 0-144-6,0 2 0 6,0-1 1344-6,0 1 256 6,0-1 32-6,-1 0 16 5,1 0-576-5,-1-1-112 6,1 1-32-6,0-1 0 5,0 1-352-5,-1 0-80 6,1 1-16-6,0-1 0 5,0-1-96-5,0 1 0 6,-1 0-16-6,1-1 0 5,0 0 144-5,1 0 16 10,-2-1 16-10,1 0 0 3,-1 0-32-3,-1 1 0 8,1-2 0-8,-1 1 0 3,2-1-176-3,-2 1-32 5,1 2-16-5,0-1 0 4,1 0-288-4,-1 2 160 6,0-1-160-6,0 1 128 7,1-1-304-7,0 1-64 4,-2 0-16-4</inkml:trace>
    </iact:actionData>
  </iact:action>
  <iact:action type="add" startTime="153543">
    <iact:property name="dataType"/>
    <iact:actionData xml:id="d56">
      <inkml:trace xmlns:inkml="http://www.w3.org/2003/InkML" xml:id="stk56" contextRef="#ctx0" brushRef="#br0">2215 9041 20271 0,'0'-5'1792'1,"2"-2"-1424"0,0 0-368 0,-1-2 0 0,2 0 1472 0,-1 0 240 2,0 4 32-2,-2 1 16 5,0 2-224-5,2 0-64 6,-1 0 0-6,0-1 0 5,0 0-512-5,1 0-128 6,0 1 0-6,-1 1-16 7,2 2-432-7,0 2-96 4,2 2-16-4,2 3 0 6,-1 3-128-6,1 5-16 6,1 5-128-6,1 4 192 7,1 6-192-7,-1 2 176 4,0 2-176-4,2 1 160 8,0 1-160-5,-2-2 160-3,0-3-160 0,1-3 160 8,0-4-160-8,1-3 0 16,-2-2 0-16,0-5 0 0,2-2 0 0,-1-2 0 3,0-2 0-3,-4-2 0 7,2-1 128-6,-4-3-128-1,3-1 128 0,-1-3-128 4,-1-1 224-4,0-3-32 5,0-2-16-5,-2-2 0 6,1-2 416-6,0-2 96 6,-2-3 16-6,2-3 0 7,-3-3 144-7,0-2 48 6,2-4 0-6,-3-1 0 6,0-1-400-6,0-2-80 7,0-2-16-7,0 0 0 6,0 0-240-6,0 4-160 6,0 5 192-6,-1 4-192 0,-1 5 128 0,1 3-128 5,0 3 0-5,0 2 0 6,0 1 0-6,-1 4 0 6,2 1 0-6,-1 1 0 19,1 0-960-19,1 2-288 0,1-1-64 0,1 2-11344 5,4 0-2256-5</inkml:trace>
    </iact:actionData>
  </iact:action>
  <iact:action type="add" startTime="153907">
    <iact:property name="dataType"/>
    <iact:actionData xml:id="d57">
      <inkml:trace xmlns:inkml="http://www.w3.org/2003/InkML" xml:id="stk57" contextRef="#ctx0" brushRef="#br0">2801 8988 23039 0,'5'-1'1024'0,"-2"0"192"1,-1 0-960 0,3 0-256 1,-2 0 0-1,-2 1 0 6,2-1 2048-6,2-1 352 7,4-1 80-7,3 0 16 4,-1-2-1344-4,-1 1-256 6,1-1-48-6,-5 1-16 6,3-2-544-6,-5 1-112 5,2 2-32-5,-3-1 0 5,2 1-144-5,-2 1-272 6,-2 2 64-6</inkml:trace>
    </iact:actionData>
  </iact:action>
  <iact:action type="add" startTime="154073">
    <iact:property name="dataType"/>
    <iact:actionData xml:id="d58">
      <inkml:trace xmlns:inkml="http://www.w3.org/2003/InkML" xml:id="stk58" contextRef="#ctx0" brushRef="#br0">2860 9230 16575 0,'0'5'1472'1,"1"-4"-1168"-1,1 1-304 1,-1-1 0 0,2 0 2688 0,-2-1 464 0,1 0 112 0,1-1 0 5,6-2-832-5,0 0-160 6,2-3-32-6,1-2-16 5,-3 1-752-5,2-2-128 5,-3 2-48-5,-1-1 0 6,0 2-832-6,-2-1-160 6,-1 2-48-6,1 1-12576 15,0 0-2528-15</inkml:trace>
    </iact:actionData>
  </iact:action>
  <iact:action type="add" startTime="154836">
    <iact:property name="dataType"/>
    <iact:actionData xml:id="d59">
      <inkml:trace xmlns:inkml="http://www.w3.org/2003/InkML" xml:id="stk59" contextRef="#ctx0" brushRef="#br0">2644 9338 21471 0,'-2'-2'960'1,"2"0"192"0,-2 0-928 0,2 1-224 1,-1 0 0-1,0 0 0 7,1 1 1360-7,0 1 240 5,0 0 32-5,-1 3 16 6,0 2-992-6,0 2-192 5,0 3-32-5,1 0-16 7,0 3-416-7,0 2 0 4,-2 3 0-4,4 1-8480 15,-2 0-1776-15</inkml:trace>
    </iact:actionData>
  </iact:action>
  <iact:action type="add" startTime="155766">
    <iact:property name="dataType"/>
    <iact:actionData xml:id="d60">
      <inkml:trace xmlns:inkml="http://www.w3.org/2003/InkML" xml:id="stk60" contextRef="#ctx0" brushRef="#br0">3357 8581 15663 0,'0'-6'1392'2,"0"3"-1120"4,0 1-272-5,0 1 0 6,0 1 2048-6,-1-1 368 5,1-2 64-5,-1-1 16 7,0 0-1088-7,-1-1-192 4,2 1-64-4,0 3 0 6,0 2-448-6,0 3-112 5,0 2-16-5,3 4 0 6,-1 2-320-6,2 5-64 5,-1 1 0-5,0 6-16 6,3 6 32-6,0 4 16 6,1 7 0-6,3 3 0 5,-1 4 352-5,1 3 64 8,-1 1 0-8,0 2 16 8,0-2 96-9,-2 3 16 5,0 1 0-4,0-2 0 14,-2-5-240-14,-1-6-32 0,1-3-16 0,-3-5 0 4,1-2-288-4,-2-1-48 6,4-2-16-6,-2-4 0 6,2-3-128-6,-1-5 0 7,3-2 0-7,-2-4 0 13,1-2-1408-13,-1-4-320 0,1-3-64 0,-2-4-14016 2</inkml:trace>
    </iact:actionData>
  </iact:action>
  <iact:action type="add" startTime="156023">
    <iact:property name="dataType"/>
    <iact:actionData xml:id="d61">
      <inkml:trace xmlns:inkml="http://www.w3.org/2003/InkML" xml:id="stk61" contextRef="#ctx0" brushRef="#br0">3616 9066 17503 0,'3'-3'1552'1,"0"1"-1232"4,0 3-320-4,-3 2 0 7,0 0 1360-7,0 1 224 5,2 1 32-5,0 4 16 5,2 4-240-5,1 3-48 6,0 0-16-6,0 0 0 6,0-3-544-6,0-1-96 4,1-2-32-4,1-4 0 6,-2-1-384-6,3-3-80 9,-1-3 0-9,-1-2-16 4,0-2 0-4,1-3 0 4,0-1 0-4,0-5 0 9,-2 0 112-9,0-3 32 2,0-1 0-2,-2-2 0 6,-2 0 32-6,-2-2 16 6,0 0 0-6,-1 0 0 9,-3 1-16-9,-2 2 0 6,0 3 0-6,-2 2 0 7,1 4-48-6,0 2-16-1,1 4 0 0,-2 2 0 6,1 3-16-6,-2 3 0 3,2 1 0-3,-2 3 0 7,2 1-272-7,0 1 0 6,1 1 0-6,-1 0 0 6,4 1 0-6,-1 1 0 7,2 0-240-7,3-2-10832 10,3 2-2176-10</inkml:trace>
    </iact:actionData>
  </iact:action>
  <iact:action type="add" startTime="156310">
    <iact:property name="dataType"/>
    <iact:actionData xml:id="d62">
      <inkml:trace xmlns:inkml="http://www.w3.org/2003/InkML" xml:id="stk62" contextRef="#ctx0" brushRef="#br0">3846 8910 29599 0,'5'-6'1312'1,"-1"2"272"-1,0 1-1264 1,-1 2-320 1,-1 2 0-1,-1 1 0 7,-1 2 1184-7,4 1 176 4,0 1 48-4,2 7 0 6,0 3-640-6,0 1-128 5,2 0-32-5,-4 1 0 7,1 0-192-7,0-2-32 5,-2 0-16-5,0-4 0 6,0-1-368-6,2-4 144 5,-2-1-144-5,1-2 0 5,-2-2 128-5,3-2-128 7,-2-3 0-7,1-3 0 5,-1-2 176-5,1-4-176 7,-1-3 160-7,2 0-160 3,-2-2 176-3,0 0-176 6,0 0 192-6,0 0-192 8,1 0 144-8,-1 1-144 6,1 1 0-6,1 2 144 6,0 4-144-6,0 1 0 7,0 4 0-7,-1 0 0 6,-1 4 128-6,-1 1 0 6,2 3 0-5,-2 1 0-1,1 3 64 0,0 1 0 4,0 2 0-4,-2 2 0 6,1-2-16-6,-1 1 0 6,1 0 0-6,0-2 0 7,-1-1-176-7,3 0 0 7,-1-3 144-7,-1-1-144 5,2-1 0-5,-1-1 0 7,-1-1 0-8,0-3 0 8,1 0 0-7,-1-4 0 0,2-1 0 0,-2-1 0 6,2-2 0-6,-1 0 144 4,-1 0-144-4,2 0 0 8,-3 0 128-8,3 1-128 6,-1 1 0-6,0 0 0 6,0 1 0-6,0 2 0 6,0 1 0-6,-1 1 0 7,1 2 0-7,-1 1 0 6,-1 2 0-6,2 0 0 1,1 4 0-1,0 1 0 6,1 1 128-6,0 2-128 5,0 0 128-5,2 0-128 7,0-1 192-7,1 1-192 4,0-3 128-4,0 1-128 6,-1-2 0-6,1-1 0 6,-2-2 0-6,1-1 0 7,-2 0 0-7,-2-3 0 17,2-1-320-17,-3-4-80 0,1 0-16 0,-1-4 0 8,-2-1-912-8,1-2-176 0,0-3-32 0,-1-4-16 12,0-3-2464-12,-1-3-480 0</inkml:trace>
    </iact:actionData>
  </iact:action>
  <iact:action type="add" startTime="156775">
    <iact:property name="dataType"/>
    <iact:actionData xml:id="d63">
      <inkml:trace xmlns:inkml="http://www.w3.org/2003/InkML" xml:id="stk63" contextRef="#ctx0" brushRef="#br0">4268 8443 20783 0,'7'-2'912'1,"-3"1"208"0,-1 1-896 0,0 1-224 2,-1 2 0-2,-1-1 0 5,-1 2 1280-5,1 3 224 5,4 5 32-5,0 7 16 5,0 6-16-5,-1 6 0 5,1 4 0-5,0 5 0 7,-2 3 32-7,1 2 0 5,1 3 0-5,0 2 0 6,-2 1-320-6,1 2-64 6,-2 0-16-7,3 2 0 8,-1 1-544-7,0-3-112 4,2-2-32-4,0-5 0 6,0-6-352-6,-1-5-128 7,0-4 0-7,-1-4 144 6,0-3-144-6,-1-4 0 6,0-2 0-6,-1-4 0 17,-2-3-320-17,0-6-128 0,3-2-48 0,-2-4 0 9,0-4-3232-9,-1-4-656 0,3-3-128 0</inkml:trace>
    </iact:actionData>
  </iact:action>
  <iact:action type="add" startTime="156985">
    <iact:property name="dataType"/>
    <iact:actionData xml:id="d64">
      <inkml:trace xmlns:inkml="http://www.w3.org/2003/InkML" xml:id="stk64" contextRef="#ctx0" brushRef="#br0">4525 8928 11967 0,'5'-14'1072'1,"-1"4"-864"3,-2 5-208-3,-2 4 0 5,0 1 4240-5,0-2 816 6,1-3 144-6,-1-4 48 6,2 0-3040-6,-4 0-608 5,1 6-112-5,-4 4-16 6,1 3-768-6,-3 3-128 5,1 4-48-5,-2 1 0 5,3 3-352-5,1-1-176 6,-1 1 160-6,3-1-160 6,-1 0 0-6,3-2 0 5,0 1 0-5,4-1 0 7,0-2 144-8,2 0-144 7,2-2 128-6,1 0-128 6,3-1 384-6,0-1 0 6,0-2 0-6,0-1 0 4,0 0 32-4,-1-1 0 8,-1 0 0-8,0-2 0 6,-1 1-208-6,0 0-32 6,1 0-16-6,-4 1 0 7,0-2-160-7,-1 2 160 6,0 0-160-6,-5 0 160 7,0 0-160-7,0 1 128 0,-3 1-128 0,-2-1 128 4,-2 1 16-4,3 1 0 6,-3 1 0-6,0 0 0 6,-2 2-144-6,1-1 0 7,1 1 0-7,0-1 0 17,1 3-624-17,0-2-144 0,1 0-48 0,0-2-11440 5,3-1-2288-5</inkml:trace>
    </iact:actionData>
  </iact:action>
  <iact:action type="add" startTime="158305">
    <iact:property name="dataType"/>
    <iact:actionData xml:id="d65">
      <inkml:trace xmlns:inkml="http://www.w3.org/2003/InkML" xml:id="stk65" contextRef="#ctx0" brushRef="#br0">2495 11050 4607 0,'-1'-2'192'1,"-1"-1"64"0,2 1-256 0,-1 0 0 2,0 1 0-2,0-1 0 6,-1 1 3088-6,2 1 576 6,-1 0 112-6,1-1 32 5,-2 1-2176-5,0-1-432 5,0 1-96-5,1 0-16 6,-1 1-256-6,0 1-48 5,2 1-16-5,-1-1 0 6,1 3-144-6,0 1-48 6,1-1 0-6,-1 3 0 6,2 0-16-6,1 1-16 5,-1 0 0-5,3 3 0 7,0 0-48-7,0 1-16 3,2 2 0-3,0 0 0 7,1 2-96-7,1 0-32 7,-2 0 0-8,3 0 0 8,0 1-48-7,1 1-16 8,0 1 0-8,-1 2 0 6,2 1-16-6,-1-3 0 6,0-1 0-6,-1-1 0 0,1-1 32 0,3-2 0 5,-2-2 0-5,0-2 0 6,1-2-48-6,-2-2-16 5,1-3 0-5,-3-2 0 7,0 0 48-7,-1-2 16 6,0-2 0-6,0-2 0 7,2 1 0-7,-3-4 0 6,3 1 0-6,-3-4 0 6,0-1 144-6,-2-1 48 6,1-1 0-5,-2-2 0 5,-2-3 32-7,0-2 16 1,0-4 0 0,-2-3 0 5,1-1-64-5,-1-3-16 6,-1 1 0-6,1-1 0 7,-2 2-160-7,-1 0-48 6,-1 1 0-6,-1-2 0 6,3 2-64-6,-3-2-32 7,-2 2 0-7,2 1 0 6,-2 4-32-6,1 4-128 7,1 4 192-7,-1 3-64 6,-1 1-128-6,3 2 128 0,-1 2-128 0,0 2 128 5,2 0-128-5,-1 1 0 5,1 2 0-5,-1 0 0 7,1 2 0-8,-1 0 0 6,2 2 0-5,-1 0 0 19,2 1-384-19,1 2-144 0,0 2-48 0,1 3-12640 5,4 2-2528-5</inkml:trace>
    </iact:actionData>
  </iact:action>
  <iact:action type="add" startTime="158785">
    <iact:property name="dataType"/>
    <iact:actionData xml:id="d66">
      <inkml:trace xmlns:inkml="http://www.w3.org/2003/InkML" xml:id="stk66" contextRef="#ctx0" brushRef="#br0">2956 11183 25455 0,'3'-8'1120'1,"0"4"240"0,-1 1-1088 0,0 0-272 5,0 1 0-5,-2 1 0 3,3 0 1408-3,1-2 208 5,0 0 48-5,1 0 16 5,3 1-848-5,-3 0-160 6,1 2-32-6,-1 1-16 6,0 3-288-6,-2 0-48 6,0 4-16-6,-1 1 0 6,0 3-96-6,-1 0-32 5,-1 1 0-5,-1 2 0 5,-1 0-16-5,0 1-128 5,-1 2 192-5,0 0-64 6,-1-1-128-6,-1 2 0 5,0 0 144-5,0-1-144 7,-2 0 224-7,1-4-32 10,-1-1 0-10,1-4 0 6,1-1 192-5,0-3 48-1,1 0 0 0,-1-3 0 5,5-1 16-5,-2-1 16 5,2-1 0-5,1 0 0 5,0-2-96-5,-1 0-32 5,5-2 0-5,-1 0 0 7,1-1 48-7,0-1 0 5,3-2 0-5,1 1 0 6,0-2-32-6,1 0 0 5,1 1 0-5,2-2 0 6,-1 3-192-6,0-1-32 5,1 1-128-5,-2 1 192 5,1 1-192-5,-3 1 0 5,0 0 0-5,-1 1 0 7,0 2 0-7,-2 0-240 6,4 1 32-6,-4 0 0 20,1 1-2800-20,-1-1-544-1</inkml:trace>
    </iact:actionData>
  </iact:action>
  <iact:action type="add" startTime="159146">
    <iact:property name="dataType"/>
    <iact:actionData xml:id="d67">
      <inkml:trace xmlns:inkml="http://www.w3.org/2003/InkML" xml:id="stk67" contextRef="#ctx0" brushRef="#br0">3279 10991 26607 0,'7'-12'1168'1,"-3"4"256"-1,3 0-1136 1,-4 5-288 3,1 1 0-3,-4 1 0 5,2-1 1760-5,2-1 288 5,3-1 64-5,0 0 16 7,2-2-1184-7,-2 1-240 5,1 1-64-5,0 1 0 6,-2 1-416-6,-1 0-96 5,-1 1 0-5,0 0-128 20,1 1-1024-20,0 0-304 0,-2 2-64 0</inkml:trace>
    </iact:actionData>
  </iact:action>
  <iact:action type="add" startTime="159298">
    <iact:property name="dataType"/>
    <iact:actionData xml:id="d68">
      <inkml:trace xmlns:inkml="http://www.w3.org/2003/InkML" xml:id="stk68" contextRef="#ctx0" brushRef="#br0">3347 11135 21183 0,'1'1'1888'1,"0"0"-1504"3,1 0-384-3,-1-1 0 5,1 0 2368-5,0 0 384 6,1 0 96-6,4 0 16 5,2-1-672-5,2-2-128 5,4 0-16-5,-1-4-16 6,-1 2-832-6,-1-2-176 5,0 1-16-5,-2 0-16 6,-3 0-528-6,2 2-96 5,-2 0-32-5,0 0 0 7,-3 1-336-7,0 1 0 4,-1 0 0-4,2 1 0 19,-3 1-1600-19,1 0-384 0,-2 0-64 0,-1 0-15248 2</inkml:trace>
    </iact:actionData>
  </iact:action>
  <iact:action type="add" startTime="160164">
    <iact:property name="dataType"/>
    <iact:actionData xml:id="d69">
      <inkml:trace xmlns:inkml="http://www.w3.org/2003/InkML" xml:id="stk69" contextRef="#ctx0" brushRef="#br0">3812 10714 7359 0,'1'-5'656'2,"0"-2"-528"4,0-1-128-5,2 2 0 6,-1 4 3248-6,-1-1 608 5,2-1 128-5,2-2 32 6,5-3-2048-6,4-1-416 5,2 0-80-5,0 4 0 6,-2 1-640-6,-1 2-128 5,-3 1-32-5,0 3 0 7,-2 2-352-7,-1 3-64 5,-1 3 0-5,-1 3-16 5,-1 2 64-5,-3 2 16 6,2 3 0-6,-3 3 0 5,0 3 64-5,-1 2 0 6,-1 1 16-6,0 2 0 7,-1 0-96-7,1-1-32 6,-1 1 0-6,3-1 0 14,-1-4-48-14,0-1-16 0,0-4 0 0,1-1 0 4,2-2 128-4,-1-3 32 6,1-2 0-6,1-4 0 6,0-2 160-6,-1-3 48 7,2-1 0-7,-1-2 0 6,2-2-128-6,0-2 0 0,1-3-16 0,1-3 0 5,0-3-144-5,1-4-32 6,-1-4 0-6,3-3 0 6,-1-2-256-6,1-2 160 6,2-4-160-6,0 1 128 7,-1 2-128-7,2 3 0 6,-4 3 0-6,2 6 128 7,-3 2-128-7,0 5 0 6,-1 2 0-6,0 3 0 0,-3 2 0 0,3 3 128 5,-1 3-128-5,-1 3 0 6,1 1 128-6,1 3-128 5,0 1 0-5,1 2 128 8,-2-1-128-8,1 1 128 5,-1-1-128-5,1-1 128 7,1-2-128-7,1-2 0 6,-3 0 0-6,2-5 0 6,0 1 0-6,0-3 0 7,-1-1 0-7,2-2 0 7,-2-3 0-7,-1-1 0 0,-1 0 144 0,0-3-144 4,-3-1 128-4,0-1-128 6,-2-1 160-6,0-1-160 7,0-1 192-7,-3 1-48 5,1 1-16-5,-3-1 0 7,-1 0 176-7,-2 1 16 6,-2 0 16-6,1 2 0 6,-2 2-128-6,2 0-16 6,-1 4-16-6,0 0 0 8,2 4-176-8,-1 0 0 0,-1 3 0 0,2 1 0 4,-1 0 0-4,2 3 0 6,-2 0-224-6,4-1 80 18,1 2-1568-18,2 0-304 0,-1 0-64 0,5 0-15312 2</inkml:trace>
    </iact:actionData>
  </iact:action>
  <iact:action type="add" startTime="160677">
    <iact:property name="dataType"/>
    <iact:actionData xml:id="d70">
      <inkml:trace xmlns:inkml="http://www.w3.org/2003/InkML" xml:id="stk70" contextRef="#ctx0" brushRef="#br0">4388 10606 12895 0,'6'-5'576'0,"-2"1"112"1,-1-1-560 0,-1 3-128 4,0 1 0-4,-1 1 0 5,1 0 5296-5,1 0 1024 6,2 0 208-6,-1 2 32 6,3 4-4384-6,-1 3-896 5,-2 1-160-5,3 1-32 6,-2 1-512-6,-1 1-80 5,3 1-32-5,-1 0 0 7,1 0-240-7,-2-2-48 4,-1-1-16-4,0-3 0 5,1-1-160-5,-1-2 0 5,0-1 0-5,0-2 0 6,-1-1 128-6,1-2-128 6,-1-1 0-6,0-3 128 6,-1 1-128-6,1-4 128 7,-1 0-128-7,0-3 128 4,-1 0-128-4,1 0 0 5,0-2 144-5,-1 0-144 8,2 0 0-7,0 0 0 3,2 1 0-4,0 0 0 7,0 3 0-7,0 1 0 7,0 3 0-7,-2 1 0 6,2 0 0-6,0 1 0 6,-2 3 0-6,2 1-128 0,-1 1 128 0,-1 3 0 6,1 0 0-6,-1 1 0 6,1 4 0-6,1-1-160 5,0 1 160-5,-3 0 0 6,3 0 0-6,-2-1 0 7,1-2 0-7,-1-2 0 6,-1 0 0-6,2-3 0 6,0 0 0-6,-2-2 0 2,1-1 0-2,-2 0 0 4,2-3 0-4,-1-2 0 7,2-2 0-7,-1-2 0 6,0 0 0-6,-1-1 0 5,2-1 0-5,0 0 0 6,-2 1 0-6,3 0 0 6,-2 1 0-6,1 2 0 6,-2 1 0-6,2 1 0 7,-1 3 0-7,1 1 0 6,1 1 0-6,-2 1 0 7,0 2 0-7,1 0 0 0,1 4 0 0,0-1 0 6,1 1 0-6,0 1 176 6,-1 0-176-6,1-2 160 6,-1 1-160-6,1-2 0 4,-1-1 144-4,0 0-144 7,0-1 0-7,-2-1 0 5,1 0 0-5,0-1 0 5,-2-2 0-5,1 0-256 5,-1-2 32-5,1-1 16 19,-2-2-2096-19,2 0-432 0,-1-3-80 0,-2-1-8128 7,-1-2-1648-7</inkml:trace>
    </iact:actionData>
  </iact:action>
  <iact:action type="add" startTime="161160">
    <iact:property name="dataType"/>
    <iact:actionData xml:id="d71">
      <inkml:trace xmlns:inkml="http://www.w3.org/2003/InkML" xml:id="stk71" contextRef="#ctx0" brushRef="#br0">4791 10051 4607 0,'5'-10'400'0,"-1"5"-400"3,0 0 0-2,-2 2 0 6,0 3 4928-6,-1 1 896 5,1 1 176-5,1 1 32 6,2 2-3296-6,4 4-672 5,0 4-128-5,0 4-16 8,-1 4-400-8,0 4-80 3,1 5-16-3,1 3 0 6,-1 2-144-6,1 3-16 5,1 3-16-5,-1 5 0 6,2 1-432-6,-1 5-96 6,-2 5-16-6,2 3 0 11,-1 4-336-12,-2 0-80 2,2-4-16-1,-2-3 0 6,1-7-272-6,-3-5 160 7,2-3-160-7,-1-8 128 6,-2-4-128-6,0-8 0 6,0-3 144-6,-1-6-144 7,-1-2 0-7,-1-6 0 6,1 0 0-6,-1-5 0 13,0-2-1472-13,0-3-192 0,0-1-64 0,2-5 0 10,0-4-832-10,0-3-192 0,0 0-16 0</inkml:trace>
    </iact:actionData>
  </iact:action>
  <iact:action type="add" startTime="161413">
    <iact:property name="dataType"/>
    <iact:actionData xml:id="d72">
      <inkml:trace xmlns:inkml="http://www.w3.org/2003/InkML" xml:id="stk72" contextRef="#ctx0" brushRef="#br0">5173 10424 29487 0,'3'-15'1296'1,"-3"5"288"0,0 4-1264 0,0 2-320 2,0 4 0-2,-2 1 0 6,1 0 1184-6,-1 1 176 5,-2 1 48-5,-1 5 0 6,0 4-704-6,-2 3-128 5,1 2-16-5,2 3-16 6,0 1-144-6,1 0-16 6,1 1-16-6,1-2 0 6,1-1-176-6,1-3-48 4,1-2 0-4,3-3 0 7,1-2 240-7,0-3 64 4,4-1 0-4,-1-1 0 6,0-2 144-6,2-2 48 5,2 0 0-5,-1-1 0 6,-1 0 752-6,0-1 144 5,2 1 48-5,-1 0 0 25,-1 1-1792-26,0 2-368 1,-4 2-64 0,-2 0 0 0,-2 2 640 0,-3 0 256 0,0 2-16 0,-2 1 0 5,-1 3-80-5,-1-2-16 6,-4 1 0-6,-1 1 0 6,-1 0-144-6,-2 0 0 6,-2 2 0-6,-1 2 0 16,-1-2-2304-16,1 3-352 0</inkml:trace>
    </iact:actionData>
  </iact:action>
  <iact:action type="add" startTime="162255">
    <iact:property name="dataType"/>
    <iact:actionData xml:id="d73">
      <inkml:trace xmlns:inkml="http://www.w3.org/2003/InkML" xml:id="stk73" contextRef="#ctx0" brushRef="#br0">3052 12649 24879 0,'-1'-2'2208'1,"-1"-2"-1760"-1,1-1-448 1,1 1 0 0,0-2 592 0,0 1 48 0,0 3 0 0,0 1 0 5,1 2-64-5,0 0 0 6,1 5 0-6,3 5 0 5,1 7 496-5,6 6 80 5,0 4 32-5,3 6 0 7,4 6-144-7,1 2-16 7,1 2-16-7,0-3 0 5,1-3-480-5,-4-4-80 5,3-4-32-5,-4-3 0 5,-2-4-256-5,-1-3-160 4,0-3 192-4,-4-3-192 7,-1-2 176-7,-1-1-176 5,1-5 160-5,-1-1-160 5,-1-3 272-5,-1-4-32 6,-1 0-16-6,-2-5 0 10,-1-5 208-8,1-3 32-2,-1-5 16 0,-2-3 0 5,-1-2 80-5,-3-3 16 7,0-5 0-7,-1-3 0 6,-5-2-128-6,3-4-32 7,-2-1 0-7,-1-1 0 6,4 0-96-6,-2 4 0 6,0 4-16-6,2 6 0 6,1 7-176-6,0 3-128 6,-2 4 144-5,4 3-144-1,-1 1 0 0,2 3 128 5,-1 2-128-5,1 3 0 17,1 3-304-17,1 1-96 0,1 1-32 0,1 4-13184 7,2 4-2640-7</inkml:trace>
    </iact:actionData>
  </iact:action>
  <iact:action type="add" startTime="162569">
    <iact:property name="dataType"/>
    <iact:actionData xml:id="d74">
      <inkml:trace xmlns:inkml="http://www.w3.org/2003/InkML" xml:id="stk74" contextRef="#ctx0" brushRef="#br0">3522 12790 23951 0,'1'-2'2128'1,"0"-1"-1696"3,2 1-432-3,-1 2 0 5,-2-1 2720-5,2-1 464 6,2-2 80-6,1-2 32 6,1 0-1280-6,0-1-256 6,-1 2-48-6,-2 3-16 5,0 0-928-4,-2 3-192 3,2 2-48-4,-1 3 0 6,0 3-224-6,0 2-48 5,0 4-16-5,-1 3 0 5,0 1-240 4,2 0 128-9,1 1-128-1,0 0 0 7,-1-2 0-6,1 0 128 4,3-2-128-4,-2-2 0 7,2-1 0-7,-1-2 0 4,0 0 0-4,-1-4 0 6,0 1 0-6,2-4 0 5,-2 0 0-5,3-2 0 7,-2-1 0-7,2-1 0 7,-2-2 0-7,3 0 0 6,-2 1 0-6,-1-1 0 7,1 1 0-7,-2 0 0 5,0 1 0-5,-1 0 0 7,0 2 0-6,-3 1 0-1,-1 2 0 0,0 2 0 4,0 0 0-4,-3 3 144 5,-1 1-144-5,2 1 0 7,-2-1 0-7,0 1 0 6,0 0-160-6,-1-3-112 6,2 0-32-6,-1-2 0 19,1 1-2576-19,-1-3-528 0</inkml:trace>
    </iact:actionData>
  </iact:action>
  <iact:action type="add" startTime="162884">
    <iact:property name="dataType"/>
    <iact:actionData xml:id="d75">
      <inkml:trace xmlns:inkml="http://www.w3.org/2003/InkML" xml:id="stk75" contextRef="#ctx0" brushRef="#br0">3839 12668 31327 0,'2'-9'2784'12,"3"3"-2224"-11,-1 2-560-1,-3 2 0 0,1 1 2240 1,0-2 320 6,6-4 80-6,1-4 16 5,4-2-1344-5,-2 1-272 6,-2 2-48-6,2 1-16 5,-5 2-640-5,3-2-128 6,-4 2-16-6,2 0-16 5,-1 0-176-5,0 1 0 6,1 0 0-6,-2 0 0 18,2 3-800-18,-1 0-240 0,-2 1-48 0,1 1-17856 3</inkml:trace>
    </iact:actionData>
  </iact:action>
  <iact:action type="add" startTime="163051">
    <iact:property name="dataType"/>
    <iact:actionData xml:id="d76">
      <inkml:trace xmlns:inkml="http://www.w3.org/2003/InkML" xml:id="stk76" contextRef="#ctx0" brushRef="#br0">4003 12724 9215 0,'0'0'816'0,"2"0"-656"5,-1 0-160-4,0 0 0 5,0 0 4768-5,1-1 928 6,0-1 176-6,2-1 32 7,2-2-3056-7,2-3-608 6,-2 1-128-6,1-2-32 7,-3 1-1120-7,1-1-240 6,-1 2-32-6,-1-1-16 17,-1 2-1664-17,-1 0-336 0,-1 0-64 0</inkml:trace>
    </iact:actionData>
  </iact:action>
  <iact:action type="add" startTime="163606">
    <iact:property name="dataType"/>
    <iact:actionData xml:id="d77">
      <inkml:trace xmlns:inkml="http://www.w3.org/2003/InkML" xml:id="stk77" contextRef="#ctx0" brushRef="#br0">4514 12228 23039 0,'-1'-2'2048'1,"1"-2"-1648"0,1 0-400 0,0-2 0 0,2-2 592 0,2 1 48-1,-1 1 0 1,-3 3 0 5,3 2-112-5,-1 1-16 6,3 0 0-6,2 2 0 6,2 2-64-6,1 3 0 5,1 1-16-5,-1 3 0 6,-5 3-64-6,2 2-16 5,-4 1 0-5,-2 2 0 6,1 4 112-6,-4 1 32 5,-1 0 0-5,-2 0 0 6,-1 2-16-6,-1 1 0 5,1 1 0-5,-3 1 0 8,1-2 192-8,-3-2 32 16,4-3 16-16,-2-2 0 0,1-3-32 0,0-4-16 11,-1-4 0-11,6-1 0 0,-1-2-160 0,1-2-48 4,2-1 0-4,2-2 0 0,1-1-144 0,3-2-16 6,2-1-16-6,2-1 0 6,1-3-144-6,2-1-16 5,1-3-128-5,0 0 192 7,2 1 0-7,0 0-16 6,-1 1 0-6,-2 1 0 6,1 2-176-6,-2 0 128 7,1 2-128-7,-2 3 128 6,0 1-128-6,-1 1 0 7,-3 4 0-7,0 1 0 6,-2 1 160-6,0 3-160 0,0 3 192 0,-3 1-192 5,0 3 256-5,-2 1-48 5,-1 0-16-5,-2 2 0 7,1 1-48-7,-2 0-16 6,0-1 0-6,0 1 0 6,-1-1-128-6,0-2 0 7,1-1 144-7,0-3-144 6,-1-2 0-6,0-2 0 6,2-3 0-6,0-1 0 13,1-3-576-13,1-3-96 0,0 0-16 0,2-5 0 10,0-2-2736-10,2-4-544 0</inkml:trace>
    </iact:actionData>
  </iact:action>
  <iact:action type="add" startTime="163964">
    <iact:property name="dataType"/>
    <iact:actionData xml:id="d78">
      <inkml:trace xmlns:inkml="http://www.w3.org/2003/InkML" xml:id="stk78" contextRef="#ctx0" brushRef="#br0">4823 12514 11055 0,'3'-3'976'0,"-2"2"-784"7,-1 1-192-6,1 0 0 6,-1 0 4192-6,3 0 800 5,2 1 144-5,1 1 48 5,4 2-3232-5,-1 4-640 6,2 2-128-6,2 1-32 6,-3 1-384-6,1 0-64 4,0-2-32-4,-2-2 0 7,-1-4-192-7,2 0-32 4,-4-3-16-4,2-1 0 6,-2-2 32-6,-1-3 16 7,1 0 0-7,-2-4 0 5,-2-1 160-5,-1-1 16 7,0-2 16-7,-2-1 0 5,2 0-160-5,-3-1-48 3,-1 0 0-3,-2 1 0 8,0 0-192-8,-1 2-32 8,1-1-16-8,-2 2 0 6,0 1-96-6,-1 2 0 6,1 2-128-6,-3 3 192 7,1 1-192-6,2 3 0-1,-2 3 0 0,2 0 0 3,2 2-224-3,-1 1-144 6,3 2-16-6,0 0-16 18,3 3-2224-18,0-1-448 0,2 0-96 0</inkml:trace>
    </iact:actionData>
  </iact:action>
  <iact:action type="add" startTime="164235">
    <iact:property name="dataType"/>
    <iact:actionData xml:id="d79">
      <inkml:trace xmlns:inkml="http://www.w3.org/2003/InkML" xml:id="stk79" contextRef="#ctx0" brushRef="#br0">5100 12292 17503 0,'6'-4'768'1,"-5"2"176"0,1 0-752 0,0 1-192 2,-1 1 0-2,0 1 0 6,0 1 3776-6,3 1 704 5,1 3 160-5,0 3 32 6,2 3-3088-6,0 1-624 5,-1 2-112-5,0-1-16 7,0 0-320-7,-2 0-64 5,1-2-16-5,0-1 0 5,-2-3-224-5,1-1-32 5,0-3-16-5,0-1 0 6,-1-1-160-6,0-4 0 5,1-1 144-5,-1-2-144 6,0-3 0-6,0-2 144 6,-2-2-144-6,3-1 0 6,-3-3 0-6,2 0 0 5,-1 0 0-3,1-1 0 2,-1 1-256-4,0 0 0 6,3 1 0-6,-1 2 0 5,0 2 256-5,-1 1-192 7,0 3 192-7,1 2-192 6,-1 2 192-6,-1 3 0 6,1 0 0-6,0 4 0 2,1 1 128-2,1 2 32 5,-1 1 0-5,1 1 0 6,1 2 64-6,-1-2 16 6,0 0 0 1,2-2 0-7,-2 1-64 0,0-3-16 5,0 0 0-5,-1-2 0 6,0-2-160-6,1-1 0 6,-1-2 144-6,0-3-144 6,-3 0 0-6,3-4 0 7,0 0 0-7,-2-4 128 6,2 1-128-6,-2-1 0 6,1 2 128-6,-3-1-128 6,4 1 0-5,-1 1 128-1,0-1-128 0,-1 3 0 4,3 2 0-4,0 3 0 5,0 1 0-5,-1 2 0 7,1 2 144-7,2 1-144 8,-2 5 192-8,2 0-192 5,-1 2 272-5,2-1-48 7,0 2-16-7,-1 0 0 6,1-2-48-6,-2 0-16 6,3-2 0-6,-2-2 0 7,0 0-144-7,-2-3 0 7,0-2 0-7,-2 0 0 0,0-3 0 0,-1-3 0 3,0-1 0-3,-1-3 0 19,-1-2-384-19,-1-2-176 0,-1-1-16 0,0-3-16 10,-1-2-2016-10,-2-3-400 0</inkml:trace>
    </iact:actionData>
  </iact:action>
  <iact:action type="add" startTime="164702">
    <iact:property name="dataType"/>
    <iact:actionData xml:id="d80">
      <inkml:trace xmlns:inkml="http://www.w3.org/2003/InkML" xml:id="stk80" contextRef="#ctx0" brushRef="#br0">5502 11593 22111 0,'3'7'976'1,"0"0"208"0,-1 3-944 0,1-1-240 1,-2 0 0-1,-1-2 0 6,2 5 2240-6,1 6 416 6,4 13 80-6,1 13 16 6,3 10-272-6,1 7-48 5,-2-2-16-5,3 1 0 6,0 2-816-6,1 1-144 7,1 1-48-8,1-2 0 8,1-2-704-7,0 5-128 6,-1 6-48-6,-1-4 0 6,1-3-352-5,-2-5-176 5,0-4 160-6,-3-6-160 6,1-4 0-4,-6-8 0-2,0-7 0 0,-2-7 0 16,-1-8-320-17,-2-6-128 1,0-2 0-1,-1-5-16 14,0-2-2928-13,-1-6-592 0,0-2-112 0</inkml:trace>
    </iact:actionData>
  </iact:action>
  <iact:action type="add" startTime="164927">
    <iact:property name="dataType"/>
    <iact:actionData xml:id="d81">
      <inkml:trace xmlns:inkml="http://www.w3.org/2003/InkML" xml:id="stk81" contextRef="#ctx0" brushRef="#br0">5868 12063 15663 0,'0'-12'1392'0,"0"5"-1120"1,-1 2-272 0,0 1 0 0,0 4 4192 0,-1 2 784 0,-1 1 144 0,-2 0 48 5,1 5-3056-5,-4 3-592 6,0 5-128-6,-3 4-32 6,4 4-656-6,0-2-128 7,2 2-16-7,1-2-16 5,4 0-176-5,0-2-48 4,0-2 0-4,4-3 0 7,0-3-64-7,1-2 0 4,2-1-16-4,-1-4 0 6,3-1 144-6,0-2 16 5,1-1 16-5,0-1 0 5,-1-1-80-5,2-1-16 6,-1 1 0-6,1 0 0 7,-1 0-64-7,0 2-32 6,-1 1 0-7,0 2 0 7,-1 1-32-7,-2 0-16 8,-1 3 0-7,-3 1 0 7,-1 2 48-7,-4 1 16 6,1 1 0-6,-3 2 0 6,-1 0-48-6,-1-1-16 6,-2 0 0-6,1 1 0 15,0-2-1040-15,-3 0-208 0,0-1-32 0</inkml:trace>
    </iact:actionData>
  </iact:action>
  <iact:action type="add" startTime="170734">
    <iact:property name="dataType"/>
    <iact:actionData xml:id="d82">
      <inkml:trace xmlns:inkml="http://www.w3.org/2003/InkML" xml:id="stk82" contextRef="#ctx0" brushRef="#br0">6900 8406 16287 0,'0'-5'720'0,"0"0"160"1,2 1-704 0,-2 0-176 4,0 2 0-4,0 1 0 6,0 0 1600-6,0 1 304 5,-2-1 48-5,2-1 16 7,0 1-384-7,0 1-80 4,-1 0-16-4,1 0 0 6,-1 2-656-6,0 2-128 6,-1 1-16-6,2 2-16 6,0 3-208-6,-1 2-32 5,1 2-16-5,1 2 0 7,-1 3 112-7,3 2 32 4,-2 1 0-4,0 2 0 7,2-2 32-7,0 1 16 4,0-1 0-4,-1-3 0 10,1-1-160-11,0 0-16 16,-1-3-16-15,0-2 0 0,2 0-160 0,-3-3-48 13,3 0 0-13,-3-2 0 0,3 0-64 0,-4-3-16 0,3 0 0 0,-1-1 0 2,0-1 48-2,0 0 0 5,0-2 0-5,-1 0 0 6,1-1 16-6,0-2 0 5,-1 0 0-5,1-2 0 6,1-1-64-6,0-3-128 5,1 1 192-5,-1-4-64 6,1 1-128-6,3-2 0 4,-2 0 0-4,2-2 128 6,-1-2-128-6,-1 0 0 6,1 1 0-6,1-1 0 7,-3 0 0-7,1 1 0 4,0 0 0-4,-1 0 0 7,-1-1 0-7,0 1 0 6,-1-1 0-6,-1 2 0 6,0 0 0-6,-1 1 0 6,0-1 0-6,-1 3 0 7,0 1 0-8,-1 0 0 8,2 1 0-7,-2 2 0 6,-1 2 0-6,2 0 0 0,1 0 0 0,0 2 0 6,0 0-144-6,0-1 144 5,0 2 0-5,0 1 0 6,0 0-144-6,0 0 144 5,0 0 0-5,0 1-144 7,1 0 144-7,-1 0 0 4,0 1-144-4,0 0 144 5,2 0 0-5,-1 0-176 5,-1 1 176-5,1 0-128 7,-1 0 128-7,0 1 0 5,-2 0 0-5,0 0 0 7,2 1 0-7,0 0 0 5,0 1-144-5,0 2 144 6,-1 0 0-6,1 3-144 6,0-1 144-6,0 2 0 6,0 0-128-6,0 2 128 6,0 0 0-6,1 1 0 7,-1 2 0-7,3 0 0 6,-1 0 0-6,1 0 0 6,-1 1 0-5,3 1 224-1,-2-2-64 0,0 1-16 7,1 0 112-7,1 2 32 4,-4 1 0-4,4 0 0 5,-1-3 16-5,0 2 0 7,-1 1 0-7,0 0 0 6,-1-2-32-6,0 0 0 6,2 0 0-6,-2-1 0 7,1 0-32-7,0 0-16 6,0-1 0-6,0-2 0 7,0 1-96-7,-1-4 0 6,0 0-128-5,-1 0 192-1,0-3-192 0,-1 0 144 4,-1-1-144-4,0 0 128 6,-1-1-128-6,-1 0 128 6,-2 0-128-6,0-1 128 6,1-1-128-6,-4 1 192 7,0-1-192-7,-2 0 192 6,1-1-64-6,-2 0-128 6,0-1 192-6,-1 0-64 6,3-1-128-6,-2 1 0 7,3-1 0-7,0-1 0 12,1 0-528-12,2-1-144 0,0 0-32 0,2 0 0 9,2 0-2944-9,0-1-576 0</inkml:trace>
    </iact:actionData>
  </iact:action>
  <iact:action type="add" startTime="171517">
    <iact:property name="dataType"/>
    <iact:actionData xml:id="d83">
      <inkml:trace xmlns:inkml="http://www.w3.org/2003/InkML" xml:id="stk83" contextRef="#ctx0" brushRef="#br0">7280 8735 7359 0,'-1'-1'656'0,"1"0"-528"5,0 1-128-4,1 0 0 7,-1 0 4224-7,0 0 832 5,0 0 144-5,0 0 48 6,0 1-2864-6,0 0-560 4,0 1-112-4,1 2-32 8,-1 3-528-8,1-1-128 6,0 2 0-6,0 2-16 6,0 1 80-6,0 3 0 6,0 0 16-6,-1 0 0 3,1 1-256-3,0-1-48 4,-1 0-16-4,0-1 0 7,1 0-288-7,0-2-64 5,0-2-16-5,0-1 0 5,-1 0-224-5,2-1-64 9,-1-1 0-9,0-2 0 4,0 0-128-5,1-1 0 7,-1 0 144-6,-1 0-144 5,0-2 0-5,0 1 144 5,0-1-144-5,0 0 0 6,0 0 128-6,-1 0-128 5,1 0 0-5,-2 0 0 6,2 0-192-6,0-1-80 5,0 0-32-5,0 0 0 20,0 0-1504-20,0-1-304-1,0 0-64 1,0-1-15200 2</inkml:trace>
    </iact:actionData>
  </iact:action>
  <iact:action type="add" startTime="173124">
    <iact:property name="dataType"/>
    <iact:actionData xml:id="d84">
      <inkml:trace xmlns:inkml="http://www.w3.org/2003/InkML" xml:id="stk84" contextRef="#ctx0" brushRef="#br0">7570 8543 5519 0,'-1'-1'496'0,"-1"0"-496"1,2-1 0 0,0-1 0 0,2 0 2992 0,-1 0 496 1,-1 0 96-1,1 2 32 5,0 0-1360-5,-1 0-272 5,2-1-48-5,1-2-16 6,2 0-704-6,2-1-160 5,2 1-32-5,1-1 0 6,-1 1-512-6,2 1-96 5,-2 0-32-5,0 0 0 6,2-1-128-6,-1 2-48 5,0-1 0-5,0 2 0 6,0 0-208-6,-1 0 144 6,-1 0-144-6,0 0 128 7,-2 1-128-7,0 0 0 3,-1 0 0-3,-1 1 128 21,1 0-1520-21,-2 1-304 0,1-2-64 0</inkml:trace>
    </iact:actionData>
  </iact:action>
  <iact:action type="add" startTime="173334">
    <iact:property name="dataType"/>
    <iact:actionData xml:id="d85">
      <inkml:trace xmlns:inkml="http://www.w3.org/2003/InkML" xml:id="stk85" contextRef="#ctx0" brushRef="#br0">7648 8676 8287 0,'-1'0'736'0,"0"0"-592"8,1 0-144-7,0 0 0 3,1 1 3280-3,-1-1 624 5,0 0 128-5,1-1 32 6,1 1-1824-6,1-1-352 5,3 0-80-5,0 0-16 6,1 0-432-6,0-1-80 6,3 2-32-6,-3-1 0 6,2 0-672-6,-4-1-128 8,4 1-16-8,-3-1-16 3,0 0-288-3,0-1-128 5,1 2 0-5,-1-1 128 6,0 1-128-6,-2 0-144 5,4 1 144-5,-2 0-10560 16,2 0-2000-16</inkml:trace>
    </iact:actionData>
  </iact:action>
  <iact:action type="add" startTime="173753">
    <iact:property name="dataType"/>
    <iact:actionData xml:id="d86">
      <inkml:trace xmlns:inkml="http://www.w3.org/2003/InkML" xml:id="stk86" contextRef="#ctx0" brushRef="#br0">8108 8328 11055 0,'0'-5'480'1,"-1"2"112"0,1 0-464 0,-1 1-128 2,1 3 0-2,0-1 0 6,-1 0 1728-6,0 0 336 5,-2 0 64-5,2 0 16 6,-2 0-560-6,2 0-112 5,-3 1-32-5,3 1 0 6,-3 0-544-6,2 1-96 5,-1 2-32-5,3 1 0 6,-2 2-192-6,2 2-32 5,-2 3-16-5,2 2 0 8,0 3 112-8,2 1 0 3,-2 4 16-3,2 0 0 11,0 0 32-11,1 0 0 0,1 1 0 0,0-1 0 11,-2-4-208-12,1-2-32 14,0-3-16-13,1-2 0 0,0-2-272 0,-2-2-160 12,3-2 192-12,0-1-192 0,0-1 144 0,-1-2-144 4,1-2 0-4,0 0 144 7,1-1-16-6,-1-3 0-1,1 0 0 0,0-2 0 4,0 0-128-4,0-4 160 5,-1 0-160-5,1 0 160 6,-1-1-160-6,-1 0 0 7,1-3 0-7,1-2 128 6,-1-1-128-6,0-2 0 6,3-1 0-6,-4 1 0 7,1-1 0-7,0 1 0 7,-1 1 0-7,0 2 0 6,-1 4 0-6,-1 1 0 0,-1 2 0 0,1 1 128 5,-1 1-128-5,-1 3 0 5,-1 0 0-5,-1 3 0 6,1 0 128-6,-1 0-128 4,0 1 128-4,-1 1-128 7,1 0 144-7,0-1-144 4,0 2 160-4,-1 1-160 7,1 1 0-7,-1 0 128 5,1 0-128-5,-1 2 0 6,2 2 0-6,-1 0 0 6,0 2 0-6,0 1 0 5,0 2 0-5,2 1 0 5,0 3 0-5,0 2 0 7,2 1 0-7,-1 0 304 5,1 2-48-5,0-1 0 7,0-1 208-7,1 1 48 7,1 0 0-7,0 0 0 6,0-2-112-6,-2 3-16 6,3-3 0-6,0 2 0 6,-1 0-128-6,-1 0-16 7,1 0-16-7,0 0 0 0,0 0-224 0,-2 0 144 4,2-1-144-4,-3-3 128 6,3 1-128-6,-3-3 192 6,1 0-192-6,-1-2 192 7,0-2-192-7,0-3 192 6,-2 1-192-6,0-1 192 7,0-2-64-7,-1-1-128 7,0 0 192-7,-1-1-64 5,1 0-128-5,-2-1 192 0,1 0-192 0,-3-1 192 5,1 1-192-5,-1-2 0 6,-1 0 0-6,0 0 128 20,-3-1-704-20,4-1-160-1,-1 1-32 1,-1-1 0 10,1 0-2768-10,-1-2-560 0</inkml:trace>
    </iact:actionData>
  </iact:action>
  <iact:action type="add" startTime="174354">
    <iact:property name="dataType"/>
    <iact:actionData xml:id="d87">
      <inkml:trace xmlns:inkml="http://www.w3.org/2003/InkML" xml:id="stk87" contextRef="#ctx0" brushRef="#br0">8355 8771 5519 0,'1'-1'496'1,"1"0"-496"5,0 2 0-5,-1-1 0 7,-1 1 4864-7,0 0 864 4,3 1 176-4,1 1 48 6,0 2-3600-6,1 1-720 5,0 1-144-5,0-2-16 6,0 1-704-6,0-2-144 5,0-1-32-5,1-1 0 5,0-2-160-5,-1 0-48 6,-1-2 0-6,3-1 0 6,-2 0-176-6,1-2-32 5,-1 1-16-5,-1-2 0 10,0-1-32-10,-1 2-128 1,-1 0 192-1,-2 0-64 6,2 1 0-6,-2-2-128 5,-2 1 192-5,1 0-64 5,-3 1 16-5,2 0 0 7,-2 1 0-7,-2 1 0 5,-1 1 80-5,0 0 16 5,1 1 0-5,-2 1 0 8,2 1-240-8,-1 1 176 4,0 0-176-4,0 1 160 8,3-1-384-8,-3 0-80 5,2 0-16-5,0 0 0 16,0 0-2544-16,0-1-512 0</inkml:trace>
    </iact:actionData>
  </iact:action>
  <iact:action type="add" startTime="174625">
    <iact:property name="dataType"/>
    <iact:actionData xml:id="d88">
      <inkml:trace xmlns:inkml="http://www.w3.org/2003/InkML" xml:id="stk88" contextRef="#ctx0" brushRef="#br0">8488 8652 17503 0,'2'-4'1552'1,"3"1"-1232"4,-2 2-320-4,-1 0 0 5,-1 1 2240-5,2 0 384 5,4-2 64-5,2-1 32 7,4-1-880-7,3-1-176 6,1 0-48-6,2 2 0 6,1-2-720-6,-1 1-128 6,0-1-48-6,-3 3 0 5,-1-3-352-5,1 1-80 4,-2-1-16-4,-1 1 0 6,0-1-128-6,-1-1-16 5,-1 2-128-5,-5-1 192 7,1 0-192-7,-1 1 144 4,-2 1-144-4,-2-1 128 6,2 0-320-6,-3 0-80 5,-1 2-16-5,0-1-10592 15,-2-1-2128-15</inkml:trace>
    </iact:actionData>
  </iact:action>
  <iact:action type="add" startTime="174835">
    <iact:property name="dataType"/>
    <iact:actionData xml:id="d89">
      <inkml:trace xmlns:inkml="http://www.w3.org/2003/InkML" xml:id="stk89" contextRef="#ctx0" brushRef="#br0">8663 8443 19343 0,'1'-1'1728'0,"0"1"-1392"8,0 0-336-7,-1 1 0 4,0 0 1664-4,2 0 256 5,-1 2 48-5,2 3 16 6,-1 2-208-6,2 4-48 5,0 4 0-5,0 1 0 6,0 1-288-6,-1 1-64 6,0 2-16-6,1-1 0 6,-2-1-464-6,2-1-80 5,-1 1-32-5,0 0 0 7,-1-1-560-7,2 0-224 4,1-1 176-4,-2-1-176 21,-1-1-496-21,2 0-192 0,0-3-32 0,-2-1-16 7,2-2-2336-7,-2-1-480-1</inkml:trace>
    </iact:actionData>
  </iact:action>
  <iact:action type="add" startTime="175049">
    <iact:property name="dataType"/>
    <iact:actionData xml:id="d90">
      <inkml:trace xmlns:inkml="http://www.w3.org/2003/InkML" xml:id="stk90" contextRef="#ctx0" brushRef="#br0">8970 8467 12895 0,'7'-7'1152'0,"-3"3"-928"2,0 0-224-1,-1 1 0 6,-1 3 2176-6,-2 0 384 5,0 1 64-5,1-1 32 6,1 1-800-6,-2 1-176 5,0 2-16-5,-1 2-16 5,-3 4-176-5,0 0-48 6,-2 2 0-6,-1 2 0 5,1-1-800-5,-2 2-176 6,1 1-16-6,-1 1-16 6,2-2-256-6,-1 0-160 9,1 0 192-9,0-1-192 2,1-2 0-2,2 0 0 5,-1-4 0-5,2 1 0 6,0-1 144-6,1-2-144 5,1-3 0-5,0 0 144 5,2 0 112-5,-1-1 0 5,1-1 16-5,0-1 0 6,2 1 80-6,0-1 16 6,1 0 0-6,0-1 0 7,1 1-112-7,0-2-32 7,2 1 0-7,-1-1 0 3,3 0-224-3,-2-1 128 9,1 2-128-9,0-1 0 4,1 0 128-4,-3 0-128 6,1-1 0-6,-2 0 0 6,-1 1 0-6,0 0 0 7,1-1-176-7,-3 0 176 13,1 0-1216-13,-2-1-112 0,0 1-16-1,-1-2-16 13,0 0-2736-12,-1 0-560 0</inkml:trace>
    </iact:actionData>
  </iact:action>
  <iact:action type="add" startTime="175333">
    <iact:property name="dataType"/>
    <iact:actionData xml:id="d91">
      <inkml:trace xmlns:inkml="http://www.w3.org/2003/InkML" xml:id="stk91" contextRef="#ctx0" brushRef="#br0">9019 8473 13823 0,'0'-3'1216'0,"0"1"-960"3,0 0-256-2,0 1 0 6,0 1 2192-6,0 0 400 5,0 1 80-5,2 0 16 7,-1 1-976-7,1 1-192 4,1 2-48-4,-1 1 0 6,2 3-272-6,-1 1-64 6,2 1-16-6,-2 1 0 5,1 1-560-5,-2-1-112 5,2 2-32-5,-1-1 0 6,2 0-256-6,-2 0-160 6,1-2 192-6,0-1-192 8,0-1-208-8,0-2-160 3,-1 0-16-3,2-1-16 19,-1-2-2928-19,-1 0-576-1</inkml:trace>
    </iact:actionData>
  </iact:action>
  <iact:action type="add" startTime="175512">
    <iact:property name="dataType"/>
    <iact:actionData xml:id="d92">
      <inkml:trace xmlns:inkml="http://www.w3.org/2003/InkML" xml:id="stk92" contextRef="#ctx0" brushRef="#br0">9147 8392 9215 0,'3'-9'816'0,"1"4"-656"5,-1 0-160-4,-1 2 0 4,0 2 3456-4,-1 1 672 5,-1 0 128-5,0 0 32 7,3 1-2192-7,-1 0-432 5,2 4-96-5,-3 0-16 6,3 3-272-6,-3 0-64 5,2 5-16-5,-2 0 0 6,3 2-592-6,-1-1-112 8,2 0-32-8,-2 1 0 5,1-1-176-5,-1 0-32 3,2-2-16-3,-2-2 0 7,1 0-96-7,-2-3-16 4,2 0 0-4,-3-3 0 6,2 0 16-6,-2-1 0 5,-1-2 0-5,3-2 0 6,-1 0-16-6,-1-2 0 5,2-1 0-5,-1 1 0 6,0-3-128-6,0-2 0 7,0 1 0-7,1-2 128 5,1-2-128-5,-1 1 0 5,1-1 0-4,-2-3 0 3,1 0 0-4,2-1 0 8,2-2-160-9,-2-1 160 8,3 1-192-7,-2 0 48 7,2 0 16-7,-2 2 0 6,0 1 128-6,-1 2-192 7,0 2 192-7,-2 1-192 6,0 3 192-6,1 1 0 0,-3 0 0 0,1 2 0 4,-1 2 0-4,-1 1 0 5,0 0 0-5,0 2 128 6,-1 1-128-6,1 2 0 5,-2 0 0-5,2 3 0 6,0 1 0-6,0 4 0 5,2 1 0-5,-2 3 0 5,1 2 288-5,0 2 144 6,0 5 16-6,2 2 16 6,1 4 304-6,1 0 64 5,-1 0 16-5,1-2 0 6,2-1-144-6,-3 0-48 6,2-2 0-6,-1-2 0 7,0 1-240-7,-2-1-48 6,1 1-16-6,0 0 0 6,-1-3-160-6,0-2-16 6,-2-2-16-6,-1-4 0 7,0-1-160-7,0-3 128 6,0-3-128-6,-2-2 128 7,-1-2-128-7,-1-1 160 0,1-1-160 0,-2-1 160 4,1 0-160-4,-1-1 0 6,-2-1-192-6,0 0 192 6,-1 1-272-6,0-1 64 6,-1 0 16-6,0-1 0 7,0 1 48-7,-3 0 16 7,4 0 0-7,-3 1 0 6,2-2 128-6,2 1-208 6,-1-1 80-6,2-1 128 7,1 0-352-7,1 0 48 0,0 1 16 0,1-1 0 5,1 0 80-5,1-1 16 5,1-1 0-5,0 2 0 6,1-2 32-6,-1 0 16 7,4 0 0-7,0-1 0 6,1-1 144-6,-1 2-128 7,2-3 128-7,0 1-128 6,1-1 128-6,3 1 0 6,-1-1 0-6,2 0-128 7,-2 2 128-7,-3-1 128 0,4 1-128 0,-4-1 176 4,2 2-176-4,-1 2 192 6,-3-2-192-6,0 2 192 6,0 0-192-6,-2 0 192 6,-1 2-192-6,0 0 192 7,-1 0-192-7,0 0-192 2,-1 1 32-2,0 0-12672 15,-1 1-2528-15</inkml:trace>
    </iact:actionData>
  </iact:action>
  <iact:action type="add" startTime="177849">
    <iact:property name="dataType"/>
    <iact:actionData xml:id="d93">
      <inkml:trace xmlns:inkml="http://www.w3.org/2003/InkML" xml:id="stk93" contextRef="#ctx0" brushRef="#br0">22639 11303 18431 0,'3'-4'1632'2,"2"-1"-1312"6,-1 1-320-7,-2 2 0 4,1 1-144-4</inkml:trace>
    </iact:actionData>
  </iact:action>
  <iact:action type="add" startTime="179261">
    <iact:property name="dataType"/>
    <iact:actionData xml:id="d94">
      <inkml:trace xmlns:inkml="http://www.w3.org/2003/InkML" xml:id="stk94" contextRef="#ctx0" brushRef="#br0">9803 8508 11055 0,'1'-2'976'1,"-1"-1"-784"6,3 0-192-6,-2 1 0 6,1 2 2944-6,-1 0 528 5,1-1 112-5,3 1 32 6,0-1-2032-6,3 2-416 4,0-1-80-4,1 1 0 6,-1 0-416-6,-1 1-80 6,3 1-16-6,-1-1 0 6,-2 0-240-6,3-1-48 5,-3 0-16-5,2 1 0 7,-1 0-272-7,-1-1 0 4,0 1 128-4,0-1-128 7,-1 1 0-7,-2-1-224 5,0 1 32-5,-2-1-13456 13</inkml:trace>
    </iact:actionData>
  </iact:action>
  <iact:action type="add" startTime="179459">
    <iact:property name="dataType"/>
    <iact:actionData xml:id="d95">
      <inkml:trace xmlns:inkml="http://www.w3.org/2003/InkML" xml:id="stk95" contextRef="#ctx0" brushRef="#br0">9854 8598 19807 0,'-5'2'880'0,"2"-1"176"0,1 0-848 1,-1-1-208 8,1 1 0-7,2-1 0 5,-1 1 1600-6,0 0 288 6,-1 0 48-6,2-1 16 0,2 2-544 0,0-1-128 5,3 0 0-5,2-2-16 7,-1 1-496-7,3-2-80 5,0 1-32-5,3 0 0 7,-1-1-320-7,0-1-64 6,0 2-16-6,3-1 0 7,-3 0-128-7,0 1-128 6,1 0 192-6,-2 1-192 5,-1-1 128-5,1 1-128 7,-1 1 0-7,0 0 0 12,-1 0-256-12,1 1-144 0,-2 0-48 0,-1 0-9680 5,-1 0-1952-5</inkml:trace>
    </iact:actionData>
  </iact:action>
  <iact:action type="add" startTime="179701">
    <iact:property name="dataType"/>
    <iact:actionData xml:id="d96">
      <inkml:trace xmlns:inkml="http://www.w3.org/2003/InkML" xml:id="stk96" contextRef="#ctx0" brushRef="#br0">10356 8347 18431 0,'2'-1'1632'1,"-1"1"-1312"2,-1 1-320-2,0-1 0 6,0 2 944-6,0 0 112 5,0 0 32-5,0 3 0 7,0 1-320-7,0 4-48 6,-3 0-16-7,1 2 0 7,-3 3-64-6,0 0-32 4,-1 0 0-4,-2 2 0 7,1 1-192-7,-1-1-32 5,0 3-16-5,-2-1 0 5,1 0-80-5,-2-3-16 5,3-1 0-5,-1-3 0 6,1 0-48-6,3-2-16 5,1-3 0-5,0 0 0 7,2-2 48-7,0-2 16 5,2-1 0-5,2-1 0 6,-1 0 48-6,1 0 16 8,1-1 0-8,1 0 0 3,3 0-64-3,-1 0-16 4,0-1 0-4,2 0 0 7,0-1 128-7,1 1 0 5,2-1 16-5,0-1 0 6,-1-1-144-6,0 1-48 10,-1-1 0-11,1 1 0 2,-1-1-208-1,-1-1 176 6,1 1-176-6,-1 1 160 7,-2-1-160-7,1 1 128 6,-2 0-128-6,-2-1 128 4,-1 2-400-4,0-2-96 4,-1 1-16-4,-1 0 0 20,0-1-2096-20,-3 0-416 0,2 0-96 0</inkml:trace>
    </iact:actionData>
  </iact:action>
  <iact:action type="add" startTime="180016">
    <iact:property name="dataType"/>
    <iact:actionData xml:id="d97">
      <inkml:trace xmlns:inkml="http://www.w3.org/2003/InkML" xml:id="stk97" contextRef="#ctx0" brushRef="#br0">10367 8431 9215 0,'1'-3'816'1,"-1"-1"-656"0,1 1-160 0,-1 2 0 0,2 0 2944 0,-1 1 576-1,-1 0 96 1,1 0 32 6,3 1-1776-6,0 0-336 4,2 1-80-4,-1 3-16 7,2 1-544-7,-2 4-128 4,2 3 0-4,-2-1-16 7,-2 2-368-7,0-1-80 4,0 0-16-4,0 0 0 6,0-1-144-6,1-2-16 5,0 0-128-5,0-3 192 20,1 0-928-20,0-2-192 2,-2-3-32-2</inkml:trace>
    </iact:actionData>
  </iact:action>
  <iact:action type="add" startTime="180182">
    <iact:property name="dataType"/>
    <iact:actionData xml:id="d98">
      <inkml:trace xmlns:inkml="http://www.w3.org/2003/InkML" xml:id="stk98" contextRef="#ctx0" brushRef="#br0">10533 8283 4607 0,'7'-11'400'0,"-1"5"-400"3,-3 0 0-2,0 4 0 8,-1 1 4128-8,0 2 736 5,-1 0 160-5,1 0 32 7,1 2-3104-7,1 2-608 6,1 5-128-6,-1 3-32 6,0 4-384-6,-1 2-80 7,-2 1-16-7,0 2 0 6,0 0-16-5,0-1-16-1,1-3 0 0,-2 0 0 5,4-2-384-5,-3-3-80 5,3-3-16-5,-2-3 0 7,1-2-192-7,2-1 144 7,-1-3-144-7,-1-2 128 5,1-1-128-5,1-2 0 6,0-1 144-6,-2-2-144 7,3 0 160-7,-1-2-32 6,0-1-128-6,0-2 192 6,2 1-192-5,-2 0 144-1,2-2-144 0,-1-1 128 5,-1 0-128-5,1-2 0 5,0 0 0-5,-3-1 0 6,2 0-128-6,0-1 128 6,-2 0-160-6,1 0 160 6,0-1-160-6,-3 1 160 8,3-1-160-8,-3 2 160 6,-1 1-256-6,0 2 32 6,0 3 16-6,0 0 0 7,0 5 208-7,0 1 0 0,-2 3 0 0,-1 0-144 4,1 3 144-4,-1 0 128 6,2 3-128-6,-1 2 176 7,1 2-32-7,-1 2 0 6,1 1 0-6,1 2 0 6,0 2-144-6,1 2 160 6,1 0-160-6,-1 4 160 6,2 0 48-6,1 4 16 7,0-1 0-7,1 2 0 6,-1 0 224-6,1 0 32 0,0 0 16 0,-1 0 0 6,1 2 16-6,2-1 16 5,-2-1 0-5,0 0 0 6,0-2-144-6,-2 2-16 7,1-1-16-7,-2-1 0 6,2-2-96-6,-3-1 0 6,2 0-16-6,-2-3 0 7,0-1-32-7,-1-2 0 6,0-1 0-6,0-4 0 6,-1-3-80-5,0-1-128-1,-2-1 176 0,2-2-176 4,-1-1 192-4,-1 0-192 6,-1-1 192-6,2-1-192 6,-3 1 192-6,-1-1-64 6,0-2 0-6,-1 0-128 6,0 1 0-6,0-2 0 7,-1 0 0-7,-1-1 0 7,1 0 0-7,1 0-176 6,-2-1 32-6,2-1 0 7,1 1 144-7,0 0 0 0,-1 1-144 0,0 0 144 5,3 0-128-5,0-3 128 5,1 1-160-5,2-2 160 6,1 1-224-6,0-1 48 6,2-1 16-6,0-1 0 7,2 1 160-7,0-1-208 6,3 0 80-6,1 0 128 6,-2 0 0-6,4 1 0 7,-3-2 0-7,2 2 128 6,0 1-128-6,0-2 0 7,0 4 0-7,0-1 128 0,1 1-128 0,-1 2 0 4,-1 1 0-4,0 1 0 18,-2 1-352-18,-1 1-96 0,-2 1-32 0,-2 0-11152 6,1 2-2224-6</inkml:trace>
    </iact:actionData>
  </iact:action>
  <iact:action type="add" startTime="181936">
    <iact:property name="dataType"/>
    <iact:actionData xml:id="d99">
      <inkml:trace xmlns:inkml="http://www.w3.org/2003/InkML" xml:id="stk99" contextRef="#ctx0" brushRef="#br0">10936 8656 6447 0,'-2'1'576'0,"2"0"-576"1,0 1 0 0,0 1 0 0,0 1 2496 0,2 0 384 1,-2 0 64-1,1 0 32 5,-1 0-1520-5,1 0-304 5,1 5-64-5,1 5-16 6,0 4-656-6,1 3-128 6,0-2-32-6</inkml:trace>
    </iact:actionData>
  </iact:action>
  <iact:action type="add" startTime="182564">
    <iact:property name="dataType"/>
    <iact:actionData xml:id="d100">
      <inkml:trace xmlns:inkml="http://www.w3.org/2003/InkML" xml:id="stk100" contextRef="#ctx0" brushRef="#br0">9524 8797 19407 0,'0'3'848'1,"0"1"192"-1,0 2-832 1,0-1-208 5,0 0 0-5,0-1 0 6,1-1 704-6,0 1 80 5,0 3 32-5,3 3 0 7,-1 1-496-7,2 1-112 4</inkml:trace>
    </iact:actionData>
  </iact:action>
  <iact:action type="add" startTime="183331">
    <iact:property name="dataType"/>
    <iact:actionData xml:id="d101">
      <inkml:trace xmlns:inkml="http://www.w3.org/2003/InkML" xml:id="stk101" contextRef="#ctx0" brushRef="#br0">11260 8392 21359 0,'2'-4'944'2,"-1"1"208"-1,1-1-928 0,0 1-224 2,0 1 0-2,-1 0 0 6,1 2 960-6,1-1 128 5,1 1 48-5,3-1 0 6,3 1-560-6,2-1-96 5,0 2-32-5,0-1 0 7,-3 1-272-7,4 1-176 4,-3-1 192-4,0 2-192 6,2-2-144-6,-4 1-144 5</inkml:trace>
    </iact:actionData>
  </iact:action>
  <iact:action type="add" startTime="183529">
    <iact:property name="dataType"/>
    <iact:actionData xml:id="d102">
      <inkml:trace xmlns:inkml="http://www.w3.org/2003/InkML" xml:id="stk102" contextRef="#ctx0" brushRef="#br0">11306 8587 27183 0,'4'0'1200'0,"-1"-1"256"0,1-1-1168 1,-1 1-288 4,1 0 0-4,-4 0 0 6,5-1 1520-6,2-1 240 3,3-1 48-3,2-2 16 6,2-1-992-6,1 1-208 6,-2-1-48-6,-1 1 0 6,-2 0-576-6,0 0 0 5,-1 2-192-5</inkml:trace>
    </iact:actionData>
  </iact:action>
  <iact:action type="add" startTime="189157">
    <iact:property name="dataType"/>
    <iact:actionData xml:id="d103">
      <inkml:trace xmlns:inkml="http://www.w3.org/2003/InkML" xml:id="stk103" contextRef="#ctx0" brushRef="#br0">11827 8078 17503 0,'-2'-1'1552'1,"1"-1"-1232"0,-1 0-320 0,0 2 0 0,0-1 1568 0,0 2 256 0,1-1 48 0,-1 2 16 6,2 0-512-6,0 1-96 5,-1 2-32-5,0 1 0 6,-2 5-400-6,3 2-80 5,-4 2 0-5,3 0-16 6,0 0-160-6,-2 1-16 5,3 1-16-5,0-1 0 6,0 0 32-6,0 1 16 5,-1 1 0-5,1 1 0 6,-1 1-224-6,0 2-64 5,-1-1 0-5,2 1 0 9,0-2-192-9,2 1-128 6,-1-2 160-7,3-2-160 7,-1 0 0-6,1-3 0 14,1-1 0-14,2-1 0 0,-2 0 0 0,3-2 0 12,-1-2 0-12,-1 0 0 0,2-2 0 0,-1-1 0 4,2-1 0-4,-1 0 0 9,3-1 0-9,-3-2 0 0,-1 1 0 0,0-1 0 3,1 0 0-3,-2 0 0 6,2-1 0-6,-2 0 0 6,1 1 0-6,-2 1 0 6,-2-2 0-6,1 0 0 7,-2 1 0-7,-1 0 0 2,-1 0 0-2,-1 0 0 6,-1 1 128-6,-2 0-128 4,0 0 176-4,-2 2-176 6,-1-1 272-6,1 2-48 6,-3-2-16-6,1 2 0 6,-1 0 240-6,0 0 32 6,-2 1 16-6,1 1 0 6,0-2-176-6,-1 2-48 6,-1-1 0-6,2 0 0 6,-1-1-272-6,-2 0 128 7,6-2-128-7,-2 0 0 6,-2 0 0-6,1-1 0 7,0-1 0-7,1-1 0 12,0-1-368-12,2-1-176 0,1 0-32 0,3-2-16 11,-1 1-2592-11,4-3-512 0</inkml:trace>
    </iact:actionData>
  </iact:action>
  <iact:action type="add" startTime="189578">
    <iact:property name="dataType"/>
    <iact:actionData xml:id="d104">
      <inkml:trace xmlns:inkml="http://www.w3.org/2003/InkML" xml:id="stk104" contextRef="#ctx0" brushRef="#br0">11821 8357 23039 0,'1'-7'2048'0,"0"1"-1648"6,0 2-400-5,-1 1 0 6,0 1 1792-6,1-2 288 5,1-3 48-5,1-4 16 6,4-4-624-6,-1-3-128 6,2 2-32-6,0 1 0 7,2 2-848-7,-2 2-192 4,2 3-16-4,0 0-16 19,1 2-608-19,2 3-112-1,2 1-16 1</inkml:trace>
    </iact:actionData>
  </iact:action>
  <iact:action type="add" startTime="189804">
    <iact:property name="dataType"/>
    <iact:actionData xml:id="d105">
      <inkml:trace xmlns:inkml="http://www.w3.org/2003/InkML" xml:id="stk105" contextRef="#ctx0" brushRef="#br0">12183 8321 16575 0,'-1'-1'1472'1,"-1"1"-1168"0,2 0-304 0,0 0 0 0,0 1 1248 0,0 0 192 3,0 2 32-3,0 1 16 1,2 1-256-1,-2 4-48 5,1 2-16-5,-1 2 0 6,1 2-432-6,-1-1-96 6,0 2 0-6,0-1-16 6,0 1-64-6,1 0-16 4,-1-2 0-4,0-1 0 6,0-2-176-6,0-1-48 6,2-2 0-6,-1-1 0 5,0-2-128-5,0-1-48 5,1-2 0-5,0-1 0 7,-1-1-144-7,1-2 0 4,1-1 0-4,-1-1 0 6,3-3 0-6,-1-1 0 9,1 1 0-9,-1-2 0 4,1 1-128-4,-2-2 128 3,3-1-160-3,-2 0 160 7,3 0-288-7,-1-1 32 9,2 1 16-10,-2 1 0 6,0 0 240-5,-1 1-176 6,2-1 176-6,-2 3-160 6,1 0 160-6,0 4 0 7,-1 0 0-7,-2 2 0 6,1 2 176-6,-2 2 64 8,2 0 16-8,-3 3 0 0,2 3 128 0,-1 0 48 4,-2 1 0-4,2 0 0 5,0 0-128-5,-2-1-32 7,3 3 0-7,-2-2 0 6,0 0-128-6,2-2-16 6,-1-1-128-6,0-1 192 7,1-2-192-7,0 0 0 6,1-2 0-6,-1-2 0 7,-1 0 0-7,1-1 0 0,0-2 0 0,0-2 0 19,0-2-464-19,1-1 16 0,-2-2 0-1,3-2 0 1,0 0 96 0,-2-1 32 4,0 0 0-4,1 0 0 6,2-2 320-6,-1 1-176 7,0 1 176-7,0 3-128 7,2 0 128-7,-2 4 0 6,0 2 0-6,0 1 0 6,-1 3 480-6,0 1 32 0,-1 3 0 0,0 1 0 7,1 1 128-7,0 2 16 5,0 0 16-5,0 3 0 5,-1-1-288-5,-1 1-48 7,2 0-16-7,1 1 0 6,-1-1-112-6,-1-1-16 6,0-1-16-6,1-2 0 7,0 1-176-7,-2-1 128 6,0-1-128-6,-2 0 128 7,4-1-320-7,-3-1-80 6,-1 1-16-6</inkml:trace>
    </iact:actionData>
  </iact:action>
  <iact:action type="add" startTime="191170">
    <iact:property name="dataType"/>
    <iact:actionData xml:id="d106">
      <inkml:trace xmlns:inkml="http://www.w3.org/2003/InkML" xml:id="stk106" contextRef="#ctx0" brushRef="#br0">7274 9799 2751 0,'-2'-1'256'1,"0"0"-256"-1,-1 0 0 1,1 1 0 0,-1-1 3264 0,1 3 624 0,-1 0 112 0,3 0 32 6,0 1-2112-6,0 3-400 4,0 3-96-4,0 7-16 7,3 9-192-7,1 3-64 4,1 2 0-4,0-1 0 6,2-1-192-6,-2-4-64 6,-1 1 0-6,-1-1 0 6,2 1-336-6,-1-1-80 5,-3 0-16-5,2-4 0 6,1 0-208-6,0-4-32 5,2-3-16-5,-2-1 0 5,1-3-80-5,-1-2 0 10,1-3-128-10,-2-2 192 2,-1-1-192-2,3-2 128 7,-2 0-128-7,0-3 0 4,1-2 208-4,0-3-48 6,1-2-16-6,-1-2 0 5,-1-3-16-5,2-2-128 5,-1 0 192-5,-1-2-64 6,-1 0-128-6,2-1 0 6,0 1 0-7,-1 0 128 6,-1 1-128-5,0-2 0 6,0 0 0-6,2-3 0 6,0-2 0-6,-2-1 0 5,0 1-144-5,0 1 144 6,-2 2 0-6,2 4 0 5,-1 2 0-5,-1 3 0 6,-1 2 0-6,-1 4 0 7,2 0 0-7,0 3 0 6,-2 0 0-6,0 2 0 6,0 1 0-6,-1 1 0 7,2 1 0-7,-3 1 0 7,3 2 0-7,-2 1 144 6,1 2-144-5,0 2 0-1,0 2 0 0,0 2 128 6,1 2-128-6,0 1 0 4,0 3 0-4,1 1 0 5,0 1 192-4,2 1 0 6,-1 2 0-7,4 1 0 6,-2 3 128-6,1 1 16 6,3 2 16-6,-2 1 0 7,1 0 160-7,0 2 48 6,0 1 0-6,-1 0 0 6,1-1-48-6,0 0-16 7,0-2 0-7,1-1 0 0,0 0-144 0,1-3-32 3,0 0 0-3,0-4 0 7,-1-1-144-7,1-3-48 6,-2-2 0-6,-1-2 0 7,2-1-128-7,-4-2 128 6,1 0-128-6,-1 0 128 7,-1 0-128-7,1-2 0 5,-2 1 0-5,-1 0 128 7,-2-1-128-7,0-1 0 0,-1-2 144 0,-2 1-144 5,1-3 128-5,-3 0-128 5,1-1 128-5,-3-1-128 7,2-1 0-7,-2-2 144 6,0-2-144-6,-2-1 0 19,0-1-272-19,2-2-176 0,-1 0-16 0,1-2-11744 3,0-2-2336-3</inkml:trace>
    </iact:actionData>
  </iact:action>
  <iact:action type="add" startTime="191754">
    <iact:property name="dataType"/>
    <iact:actionData xml:id="d107">
      <inkml:trace xmlns:inkml="http://www.w3.org/2003/InkML" xml:id="stk107" contextRef="#ctx0" brushRef="#br0">7627 10200 19343 0,'2'-1'1728'1,"1"0"-1392"6,1 1-336-7,-3 1 0 6,0 0 1584-5,0 0 240 5,4 0 48-5,1 0 16 6,1 3-576-6,0 1-112 5,-1 1-32-5,-1 0 0 6,-2 1-400-6,-2 1-96 5,-1 2-16-5,-2 0 0 10,2 0-176-10,-3 0-32 2,-1 0-16-2,-1 0 0 5,1 2-96-5,0-2-16 5,-2 1 0-5,1-1 0 6,1-1-128-6,0-2-48 4,-2-1 0-4,3-3 0 7,-1-1-144-7,1 0 0 5,1-2 144-5,1 0-144 6,1-1 0-6,1 0 144 5,0-1-144-5,2-1 0 7,2 0 240-7,-1-1-64 6,1 0-16-6,1-1 0 5,1 1 96-5,1-2 0 4,-2 0 16-4,4 0 0 7,2-1-272-7,-1 2 160 4,0-1-160-4,-1 0 128 8,0 2-128-9,1-1 0 10,-2 0 0-9,0 0-11344 10,-2 2-2160-10</inkml:trace>
    </iact:actionData>
  </iact:action>
  <iact:action type="add" startTime="192069">
    <iact:property name="dataType"/>
    <iact:actionData xml:id="d108">
      <inkml:trace xmlns:inkml="http://www.w3.org/2003/InkML" xml:id="stk108" contextRef="#ctx0" brushRef="#br0">7939 10054 31679 0,'8'-7'1408'1,"-4"2"272"0,1 3-1344 0,-2-1-336 4,-1 2 0-4,0 1 0 5,0-1 1792-5,2-2 304 6,2-1 48-6,2 0 16 6,0-3-1056-6,0 0-208 4,-2 3-32-4,0-2-16 7,0 2-640-7,-1 1-208 6,0 0 128-6,0 0-128 18,0 1-1776-17,-1 1-400-1,0 1-96 0</inkml:trace>
    </iact:actionData>
  </iact:action>
  <iact:action type="add" startTime="192251">
    <iact:property name="dataType"/>
    <iact:actionData xml:id="d109">
      <inkml:trace xmlns:inkml="http://www.w3.org/2003/InkML" xml:id="stk109" contextRef="#ctx0" brushRef="#br0">7975 10243 15663 0,'4'4'688'1,"-1"-5"144"0,1-2-656 0,-1 1-176 7,1 1 0-7,-2 0 0 7,3-1 4960-7,0-2 960 0,6-5 192 0,2-2 32 4,4-3-3968-4,-2 0-784 6,2-1-176-6,-4 2-16 7,-3 1-832-7,2 1-176 5,-3 1-16-5,-1 3-16 17,-1 0-2464-17,-2 3-480 0</inkml:trace>
    </iact:actionData>
  </iact:action>
  <iact:action type="add" startTime="201045">
    <iact:property name="dataType"/>
    <iact:actionData xml:id="d110">
      <inkml:trace xmlns:inkml="http://www.w3.org/2003/InkML" xml:id="stk110" contextRef="#ctx0" brushRef="#br0">8445 9713 23951 0,'-1'-1'2128'3,"-1"-1"-1696"4,2 0-432-6,0 1 0 5,-1 0 1264-5,2 1 160 5,-2 0 48-5,1 0 0 6,0-1 0-6,1 1 0 5,-1-1 0-5,3 0 0 7,0 0-704-7,1 0-144 4,3-1-32-4,2-1 0 10,1 0-144-10,4-1-16 2,2 1-16-2,2-2 0 7,1 1-160-7,0-1-48 4,2 2 0-4,-1-1 0 6,-1 2-80-6,-5 1-128 4,-2 1 176-4,-2 1-176 6,-4 2 144-6,-3 2-144 5,0 3 0-5,-2 1 144 7,-1 3-144-7,-2 1 192 5,-3 2-192-5,2 2 192 9,-1 1-192-10,-3 2 0 4,2 1 144-3,0 3-144 7,-2 2 0-7,0 0 128 5,0 1-128-5,1-2 0 7,-2 0 0-7,3-4 0 6,0-1 0-6,0-4 0 7,1-2 128-7,0-1-128 6,2-1 160-6,1-1-160 6,0-2 256-6,1-1-32 6,1-1-16-6,-1-1 0 0,3-2 16 0,0-1 0 5,0-1 0-5,4-1 0 7,-2-1-80-7,2-1-16 5,-1-1 0-5,3-1 0 7,-3-1-128-7,2 0 192 7,1-3-192-7,1-1 192 6,-2-1-64-6,1-2-128 6,0-2 192-6,2 0-64 6,2-2-128-6,-2-2 0 6,1-2 144-6,-1 0-144 0,-2-4 0 0,0-1 128 5,1 0-128-5,-1 1 0 7,2 4 0-7,-3 3 0 6,0 2 0-6,-1 5 0 6,-2 2 0-6,-1 5 0 6,-2 1 0-6,0 2 0 6,-1 1 0-6,2 4 144 2,-1 1-144-2,1 2 0 6,-1 2 208-6,1 3-64 6,1 1-16-6,1-1 0 5,0-2-128-5,0-3 128 5,1 1-128-5,1-4 128 6,-2 0-128-6,2-2 0 6,-2-2 0-6,2-1 128 7,1 0-128-7,-1-2 0 6,2-1 0-6,-3-2 0 6,0 0 0-6,-1-1 0 7,1-3 0-7,-2 0 0 6,1-2 0-6,-4 1 128 7,3-3-128-7,-3 0 128 6,1 0 0-6,-4 0 0 0,0 1 0 0,-1 2 0 5,-1 0 208-5,-1 1 48 5,-1 2 0-5,0 1 0 7,-4 1 0-7,3 1 0 7,-4 1 0-7,2 1 0 6,0 2-176-6,-1 1-16 6,1 1-16-6,-1 0 0 6,2 1-176-6,-1 1 0 6,3 1 0-6,-1-1 0 15,3 0-1728-15,1 1-368 0,2 0-80 0</inkml:trace>
    </iact:actionData>
  </iact:action>
  <iact:action type="add" startTime="201679">
    <iact:property name="dataType"/>
    <iact:actionData xml:id="d111">
      <inkml:trace xmlns:inkml="http://www.w3.org/2003/InkML" xml:id="stk111" contextRef="#ctx0" brushRef="#br0">9122 9719 29487 0,'-1'-1'2624'1,"0"1"-2112"3,2 0-512-3,-1 1 0 6,1-1 1488-6,-1 2 192 5,0 0 48-5,0 2 0 7,0 2-704-7,2 0-144 5,1 2-32-5,-1 0 0 6,2 1-480-6,-1-2-112 5,2 2 0-5,-1-2-16 6,1 2-240-6,0-3 0 4,0 0 128-4,-3-2-128 7,3-1 0-7,0 0 0 5,-2-2 0-5,-1-1 0 6,1 0 160-6,-2-2-160 4,3-1 160-4,-3-2-160 7,2-3 128-7,-1 0-128 9,0-1 0-9,-1-1 144 3,1-1-144-3,-1-1 0 4,0-1 144-4,1 2-144 11,0-1 0-12,1 0 0 4,0 2 0-3,-1 1 0 7,2 0 0-7,-1 3 0 6,1 1 0-6,-1 2 0 7,-1 2 0-7,1 1 176 6,1 3-176-6,-1 1 192 7,0 1-32-7,0 3 0 0,1 0 0 0,-2 1 0 5,2-1-160-5,-1-1 192 5,0 0-192-5,0-1 192 6,0-1-192-6,0-1 0 6,1-2 0-6,-1 0 128 7,-2 0-128-7,2-2 0 6,0-1 0-6,0-1 0 1,0 0 128-1,-1-3-128 5,1-1 0-5,-2-1 128 7,4-3-128-7,-2 0 0 5,-1-1 144-5,1 2-144 6,0 0 0-6,1-1 128 6,1 1-128-6,0 1 0 6,1 2 0-6,-1 0 0 6,3 3 0-6,-1 0 0 7,-1 2 128-7,-1 2 64 6,2 2 16-6,-1 1 0 6,0 2 48-6,1 1 16 7,0 1 0-7,0-1 0 6,-2 2 48-6,2-1 16 0,-1 0 0 0,-2-1 0 5,5 1-160-5,-4-3-48 5,-1 1 0-5,0-1 0 7,0-2-128-7,-1-1 128 7,1 0-128-7,-3 0 128 5,0-1-128-5,-1 0 0 7,0-1 0-7,-2 0-13568 11,-1 1-2688-11</inkml:trace>
    </iact:actionData>
  </iact:action>
  <iact:action type="add" startTime="202789">
    <iact:property name="dataType"/>
    <iact:actionData xml:id="d112">
      <inkml:trace xmlns:inkml="http://www.w3.org/2003/InkML" xml:id="stk112" contextRef="#ctx0" brushRef="#br0">7637 11373 22111 0,'-3'-3'976'1,"2"-1"208"0,0 1-944 0,-2-1-240 1,3 1 0-1,-1 1 0 7,0 2 1200-7,-1 0 192 4,2 2 32-4,0 1 16 7,-1 2-496-7,0 3-112 5,1 3 0-5,2 3-16 6,0 3-176-6,0 2-16 6,5 1-16-6,0 2 0 5,1 2 32-5,1 0 0 4,0 0 0-4,0-2 0 9,0-1 64-9,-2-4 0 3,0-2 16-3,1-1 0 8,-3-3-240-8,1-3-48 4,-1-1-16-4,-1-2 0 5,3-2-160-5,-1-3-16 5,-2 0-16-5,3-2 0 6,-2-2-48-6,0-2-16 6,0 0 0-6,0-4 0 5,-1 0 0-5,1-2 0 6,-1-1 0-6,0 0 0 7,-3-2 16-8,1-2 0 12,1 0 0-10,-1-1 0-1,0-1 16 0,-1-2 0 4,2 1 0-4,-2-1 0 5,0 1-32-5,-1 0 0 7,0 0 0-7,-1-1 0 6,1 0-160-6,-1 1 128 6,1 2-128-6,-1 3 128 6,1 3-128-6,0 1 0 6,-2 4 0-6,2 0 128 7,-1 4-128-7,0 0 0 7,0 0 0-7,-1 3 0 7,1 1 128-7,-3 1-128 0,3 1 128 0,0 2-128 4,-1 1 144-4,0 1-144 5,1 5 160-5,-1-1-160 7,2 2 128-7,0-1-128 6,3 3 0-6,-1-1 0 7,2 2 0-7,1 0 0 5,2 1 0-5,-2 0 0 7,0-1 0-7,3 3 128 6,1 1-128-5,-1 1 0 6,3 1 160-7,-2 0-160 0,3 1 160 0,-1-3-160 4,-1 2 160-4,0 1-160 6,-1-1 160-6,-2 1-160 5,0-1 144-5,-1-1-144 7,1-1 128-7,-2-2-128 6,0-1 192-6,-1-2-64 7,0-2 0-7,0 1 0 6,0 0 64-6,-2 0 16 6,-1-1 0-6,1-3 0 1,-1 1 64-1,-1-1 16 6,-1-2 0-6,-1 0 0 4,1-2 16-4,-3 1 0 6,1-1 0-6,-2-3 0 7,1 1-112-7,-1-1 0 6,0 0-16-6,0-1 0 6,0-1-176-6,-1 0 192 7,1 0-192-7,-2-1 192 6,2 1-192-6,0-1 0 7,-2 0 0-7,0 0 128 7,1 0-128-7,-3-1 0 0,4 0-160 0,-2 0 160 16,1 0-720-16,1-1-48 0,2 1-16 0,0-1 0 10,1 0-2048-10,0-2-416 0,3 1-80 0</inkml:trace>
    </iact:actionData>
  </iact:action>
  <iact:action type="add" startTime="203406">
    <iact:property name="dataType"/>
    <iact:actionData xml:id="d113">
      <inkml:trace xmlns:inkml="http://www.w3.org/2003/InkML" xml:id="stk113" contextRef="#ctx0" brushRef="#br0">8108 11564 11967 0,'1'-5'528'1,"0"3"112"0,0-1-512 0,0 1-128 0,0 1 0 0,-1-1 5712 7,2 1 1120-2,0-1 208-5,1 1 64 6,0 1-5104-6,2 1-1008 7,-1 2-208-7,0 1-32 4,-1 1-336-4,0 1-64 6,1 1-16-6,-1 0 0 5,2 2-112-5,-1-2-32 6,0 3 0-6,1-2 0 6,1 1-192-6,-2-1 176 6,2 0-176-6,0-1 160 5,-2 1-160-5,2-1 0 5,3-1 144-5,-4 0-144 6,4-1 0-6,-2 1 144 5,1-2-144-5,-1 1 0 6,1-1 144-6,0-1-144 5,0 0 0-3,-2-1 144 7,-1 1-144-9,1 0 0 6,-1 2 0-6,-1-1 128 6,-2 0-128-6,0 3 0 0,-1 0 0-1,-1 1 128 7,0 0 0-6,-1 1 0 6,0-1 0-6,-2 1 0 6,1-1 144-6,-1 0 32 6,-1-1 0-6,-1 0 0 7,2 1-144-7,0-4-32 7,-1 1 0-7,0-1 0 5,-2-1-128-5,3-1 0 7,3-2 0-7,0 0-176 15,-3 1-2512-15,-2-3-512 0</inkml:trace>
    </iact:actionData>
  </iact:action>
  <iact:action type="add" startTime="203751">
    <iact:property name="dataType"/>
    <iact:actionData xml:id="d114">
      <inkml:trace xmlns:inkml="http://www.w3.org/2003/InkML" xml:id="stk114" contextRef="#ctx0" brushRef="#br0">8507 11286 27647 0,'6'-10'1216'1,"-2"1"256"0,1 1-1168 0,-1 2-304 1,0 4 0-1,-3 1 0 4,2-1 2336-4,2-3 416 6,4-3 64-6,1-1 32 6,3-3-1616-6,0 1-320 5,0 1-64-5,3 1-16 7,-3 0-496-7,-1 1-96 5,-3 0-32-5,3 2 0 5,-5 0-208-5,1 0 0 5,-1 1-192-5,0 0-12096 16,-2 0-2432-16</inkml:trace>
    </iact:actionData>
  </iact:action>
  <iact:action type="add" startTime="203929">
    <iact:property name="dataType"/>
    <iact:actionData xml:id="d115">
      <inkml:trace xmlns:inkml="http://www.w3.org/2003/InkML" xml:id="stk115" contextRef="#ctx0" brushRef="#br0">8643 11369 33119 0,'3'4'1472'1,"-2"-2"288"0,3-1-1408 0,-1 0-352 4,-1-1 0-4,-1-1 0 6,3-1 1984-6,0-1 336 6,4-2 64-6,2-1 16 5,3-4-864-5,1-1-192 5,-1-1-16-5,-3 0-16 6,1 0-672-6,-1 0-128 5,-2 2-16-5,1 0-16 6,-2 1-336-6,0 1-144 5,-2 3 128-5,0 1-128 21,0 0-1152-21,-1 2-304 0,-3 1-64 0,1 1-11904 8,-2 2-2384-8</inkml:trace>
    </iact:actionData>
  </iact:action>
  <iact:action type="add" startTime="204755">
    <iact:property name="dataType"/>
    <iact:actionData xml:id="d116">
      <inkml:trace xmlns:inkml="http://www.w3.org/2003/InkML" xml:id="stk116" contextRef="#ctx0" brushRef="#br0">9079 10908 27695 0,'0'-3'1216'0,"2"-1"272"1,-1-2-1184 0,1 0-304 4,-1 2 0-4,0 2 0 6,-1 2 1024-6,0 0 128 5,2 2 48-5,0 2 0 6,1 4-80-6,-1 4-16 5,-1 4 0-5,3 2 0 6,0 3-416-6,-1 1-96 5,0 0-16-5,1 0 0 7,0 2-256-7,0-2-64 5,1 1-16-5,-1-2 0 5,1-2-48-5,3-1-16 5,-3-2 0-5,1-1 0 7,1-2 80-7,1-3 32 4,1-2 0-4,0-2 0 6,-1-1-80-6,-1-2-16 5,2-1 0-5,1-2 0 6,-1 0-64-6,2-1-128 12,-2-1 176-12,2-1-176 0,2-1 176 0,-1-1-176 5,-1 2 160-5,1-3-160 6,2 1 0-6,-1 0 128 6,-2-1-128-6,-1 0 0 19,0 1-1536-19,-4-1-368 0,-1 2-64 0,-1 0-14704 1</inkml:trace>
    </iact:actionData>
  </iact:action>
  <iact:action type="add" startTime="205026">
    <iact:property name="dataType"/>
    <iact:actionData xml:id="d117">
      <inkml:trace xmlns:inkml="http://www.w3.org/2003/InkML" xml:id="stk117" contextRef="#ctx0" brushRef="#br0">9214 10966 20271 0,'-2'0'1792'1,"2"0"-1424"4,0 1-368-4,0 0 0 6,0 1 2112-6,0 1 368 5,0 1 64-5,0 4 16 6,2 4-896-6,1 5-160 5,0 4-32-5,3 2-16 6,0 5-432-6,1 0-96 6,-1 2-16-6,1-1 0 5,0 0-240-5,1-1-48 5,0-1-16-5,0 0 0 6,0 2-256-6,-1-4-48 5,1-1-16-5,-2-2 0 7,2-1-288-7,-1-3 0 7,0-1 0-8,-1-5 0 18,1-3-1136-17,-3-3-336 0,0-2-64 0,1-3-15264 2</inkml:trace>
    </iact:actionData>
  </iact:action>
  <iact:action type="add" startTime="205252">
    <iact:property name="dataType"/>
    <iact:actionData xml:id="d118">
      <inkml:trace xmlns:inkml="http://www.w3.org/2003/InkML" xml:id="stk118" contextRef="#ctx0" brushRef="#br0">9396 10707 30399 0,'0'-7'1344'0,"0"2"288"1,2 1-1312 0,0 2-320 3,-1 2 0-3,-1 1 0 6,2 2 1728-6,0 3 288 5,2 2 48-5,2 7 16 7,1 6-960-7,2 3-192 3,-1 4-32-3,2 1-16 7,1 2-464-7,-1 1-96 5,2 0 0-5,-3-1-16 5,3-1-304-5,1-2 128 5,-2-3-128-5,1-3 0 6,2-3 128-6,-2-2-128 6,-2-1 0-6,1-1 0 6,-3-3 0-6,0-2 128 5,0-1-128-5,-3-3 0 7,4 0 176-7,-3-1-176 4,1 0 160-4,-1-1-160 5,2 0 144-5,0-1-144 8,-2-1 128-9,1 1-128 5,-1-1 128-4,-3 1-128 6,2-1 0-6,-1 0 128 6,-2 1-128-6,0-2 0 5,-1 2 0-5,-2-1 0 6,1 1 144-6,-3 1-144 6,-1-1 160-6,0 1-160 5,-1 1 160-5,-3 0-160 6,1 0 160-6,-1 1-160 7,-1 0 144-7,0-1-144 6,1 2 128-6,-2-1-128 6,2 1 0-6,-1 0 128 7,1-1-128-7,-2 0 0 15,3-2-256-15,-3-1-128 0,-2 2-16 0,0-3-12464 5,-2 0-2480-4</inkml:trace>
    </iact:actionData>
  </iact:action>
  <iact:action type="add" startTime="205599">
    <iact:property name="dataType"/>
    <iact:actionData xml:id="d119">
      <inkml:trace xmlns:inkml="http://www.w3.org/2003/InkML" xml:id="stk119" contextRef="#ctx0" brushRef="#br0">9468 10964 33519 0,'4'-15'1472'1,"1"3"320"0,0-1-1424 0,-2 4-368 3,0 5 0-3,-1 1 0 2,2-1 1344-2,1-4 208 6,3-5 48-6,2-2 0 6,3-1-992-6,-2 1-192 5,1 4-32-5,-2 0-16 20,1 4-1024-20,-2 0-208 0,-1 4-32 0</inkml:trace>
    </iact:actionData>
  </iact:action>
  <iact:action type="add" startTime="205747">
    <iact:property name="dataType"/>
    <iact:actionData xml:id="d120">
      <inkml:trace xmlns:inkml="http://www.w3.org/2003/InkML" xml:id="stk120" contextRef="#ctx0" brushRef="#br0">9779 10807 26719 0,'0'6'1184'1,"1"-4"240"0,0 0-1136 0,0 1-288 1,1-1 0-1,-1 0 0 6,1 2 2368-6,2 1 432 5,2 4 80-5,1 3 0 6,2 3-1344-6,0 0-288 5,-1 1-48-5,-1 0-16 6,-2-1-608-6,1 0-128 7,0 0-32-7,-3-2 0 5,1-1-256-5,-2-2-160 4,2 0 192-4,0-4-192 7,-2 1 128-7,0-2-128 5,-2-2 0-5,3-1 0 6,-2-1 0-6,0-1 128 5,-1-1-128-5,0 0 0 5,0-2 0-5,0-1 0 6,0-3 0-6,-1 0 0 5,1-1 0-5,0-1-144 7,-1-3-16-7,0-1 0 6,1-2-32-6,-2-1-16 8,2-1 0-9,3-1 0 4,-1 1 16-3,0 0 0 7,1 1 0-7,1 2 0 7,1 1 192-7,2 3 0 5,-3 1 0-5,2 3 0 8,-1 1 448-8,-1 3 16 5,3 1 16-5,-1 2 0 1,-1 2-96-1,1 0 0 5,0 1-16-5,-1 2 0 5,-1 2-192-5,1-2-48 6,-1 2 0-6,0-1 0 6,-1 2-128-6,2-2 0 7,-1 2 0-7,-1-3 0 6,2 1 0-6,-1-1 128 7,-1-2-128-7,-1-1 0 6,-2-1 0-6,0-2 0 6,3-1 0-6,-2-3 0 0,0-1-320 0,-1-2 48 7,0-2 16-7,2-2 0 5,-4-1-16-5,2-2 0 5,-1 0 0-5,0-2 0 6,1-1 16-6,1 0 16 7,0 1 0-7,2 1 0 7,1 3 240-7,-1 1 0 6,3 3-160-6,0 1 160 7,0 3 384-7,1 2 128 5,-1 1 48-5,3 2 0 7,-1 2 80-6,1 2 32-1,2 3 0 0,1 0 0 5,-1 2-160-5,0 2-48 4,1 0 0-4,-2 0 0 6,-1 1-208-5,0 0-32 5,-2-2-16-6,2-1 0 6,-4 1-208-6,1-3 176 6,1 1-176-6,-2-2 160 7,-1 1-160-7,-2-2-144 6,-1 0 144-6,-2-1-14624 9,-3-1-2800-9</inkml:trace>
    </iact:actionData>
  </iact:action>
</iact:actions>
</file>

<file path=ppt/ink/inkAction12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30347" units="cm"/>
          <inkml:channel name="Y" type="integer" max="20231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3071" units="1/cm"/>
          <inkml:channelProperty channel="Y" name="resolution" value="1000.04944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2-07-27T04:31:24.344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19869">
    <iact:property name="dataType"/>
    <iact:actionData xml:id="d0">
      <inkml:trace xmlns:inkml="http://www.w3.org/2003/InkML" xml:id="stk0" contextRef="#ctx0" brushRef="#br0">14616 3315 5519 0,'0'-2'240'2,"0"-2"64"-1,0 0-304 0,1 0 0 3,0 2 0-3,0 0 0 6,-1 1 3312-6,0 0 592 6,2 1 128-6,-1-1 32 6,0-1-2144-6,0 0-448 4,2-1-64-4,-1 1-32 7,1 1-480-7,-1 0-80 6,0 1-32-6,3 0 0 10,2 1-256-10,-2 0-48 0,2 0-16 0,1 0 0 6,1 2-144-6,-1-2-16 5,3 0-16-5,1-1 0 6,1 0-96-6,1 0 0 5,3-1-16-5,-2 1 0 6,1-1-176-6,2 0 0 7,3-1 0-8,0 0 128 5,3 1-128-4,1 0 0 7,3 1 0-7,-2 0 0 5,0 0 0-5,2 1 0 5,-1-1 0-5,-3 0 0 7,-1 1 0-7,-1 0 0 6,-2-1 0-6,-2-1 0 6,2 1 0-6,-2-1 0 7,2 0 0-7,1 0 0 6,0-1 0-6,3 0 0 6,2 0 0-6,1-1 0 6,-1 1 0-6,0-1 0 7,2 1 0-7,0 1 128 0,-4-1-128 0,-1 0 0 4,0 0 144-4,-1-1-144 6,-1 1 144-6,-1 0-144 7,1 1 192-7,0 0-192 6,1 0 224-6,-1 0-64 7,4 0-16-7,-4 1 0 6,0 0 64-6,1-1 16 6,1 0 0-6,1-1 0 7,-2 0 96-6,-1 0 0-1,1 0 16 0,-2-1 0 4,0 0-160-4,-1-1-48 6,1 1 0-6,-1 0 0 5,0 0-128-5,-3 2 192 7,1 0-192-7,-1 1 192 6,0 1-32-6,-1 0 0 6,-1-1 0-6,-1 2 0 7,0 1-32-7,0-1 0 6,0 2 0-6,-2-1 0 7,2 0 0-7,-2 0 0 7,1 1 0-7,-1-1 0 0,-2 0 64 0,0-1 0 3,-3 1 0-3,2-1 0 7,-2 1 64-7,-1-2 0 6,1 1 16-6,-1 0 0 6,-2-1 160-6,0-1 16 7,0 0 16-7,-1 0 0 1,0 0-144-1,0-1-16 5,-1 0-16-5,0 0 0 6,2 0-288-6,-3-1 128 7,2 0-128-7,-2-1-12192 14,-2 0-2512-14</inkml:trace>
    </iact:actionData>
  </iact:action>
  <iact:action type="add" startTime="21027">
    <iact:property name="dataType"/>
    <iact:actionData xml:id="d1">
      <inkml:trace xmlns:inkml="http://www.w3.org/2003/InkML" xml:id="stk1" contextRef="#ctx0" brushRef="#br0">15866 2284 14735 0,'-2'-2'1312'1,"1"1"-1056"0,-1-1-256 0,2 0 0 0,0 0 1904 0,0 0 320 0,2 0 64 0,-2 1 16 7,0 0-688-7,2 0-128 5,-1 0-16-5,1 0-16 6,2-1-496-6,-1-1-112 5,3 0-16-5,0-1 0 6,1 1-384-6,1 1-64 5,-1-1-32-5,3 0 0 6,-1-1-160-6,3 2-48 5,2-1 0-5,0 1 0 6,1 0-16-6,1 0-128 4,2 0 192-4,-1 0-64 7,1 0 0-7,-2 0 0 7,-1 1 0-7,-1 0 0 6,-1-1-128-6,-2 1 0 16,1 0 0-16,0-1 128 0,-2 0-128 0,-3 1 128 12,0-1-128-12,-2 0 128 0,2 0-128 0,-5 1 0 3,2 0 0-3,-1-1 0 0,-1 0 128 0,-1 0-128 5,-1 1 128-5,0-1-128 19,0 2-448-19,-1-2-192 0,0 1-16 0,-2 0-14032 2</inkml:trace>
    </iact:actionData>
  </iact:action>
  <iact:action type="add" startTime="21374">
    <iact:property name="dataType"/>
    <iact:actionData xml:id="d2">
      <inkml:trace xmlns:inkml="http://www.w3.org/2003/InkML" xml:id="stk2" contextRef="#ctx0" brushRef="#br0">16059 2079 14623 0,'1'-1'640'0,"-1"0"144"1,2 0-624 0,-2 1-160 2,0 0 0-2,0 0 0 6,0 1 1776-6,0-1 320 5,0 1 64-5,0 0 16 6,0 0-592-6,0 1-112 6,2 0-32-6,-2 1 0 6,1-1-800-6,-1 1-144 4,0 2-48-4,0 1 0 6,1 1-80-6,-2 2-32 5,1 1 0-5,-1 2 0 6,-1 1-16-6,2 2 0 5,-1-1 0-5,0 0 0 6,0 2-16-6,-1 0-16 5,1 1 0-5,-1 0 0 7,0 1-48-7,0 0-16 5,-1-1 0-5,0-1 0 6,2 0-96-6,-2-1 0 5,1 1-128-5,0-1 192 7,1-1-64-7,0 0 0 6,1 0-128-6,0-2 192 6,0 0-192-6,0-1 0 6,2-3 0-6,-2 1 0 7,2 0 128-7,0 0-128 6,1-2 0-6,-1 0 0 7,0 0 128-7,0-1-128 0,1 0 0 0,-2-2 0 6,1 1 0-6,0-1 0 4,0-1 0-4,0-1 0 7,1 0 128-7,-1-1-128 6,-1 1 0-6,1-1 0 3,0 0 128-3,0-1-128 5,0 0 0-5,-1 0 144 7,2-1-144-7,-1 0 0 5,0 0 144-5,-1 0-144 6,0 0 128-6,1-1-128 5,0 2 128-5,0-1-128 7,0-2 0-7,1 1 144 4,-1-2-144-4,1 1 0 6,0 0 0-6,0 0 0 6,1-1 0-6,-1-1 0 7,-1 1 0-7,3 0 0 6,-1 0 0-6,1 0 0 6,-2-1 0-5,2 1 0 5,-1 1 0-6,0-1-144 6,0 1 144-5,0 0 0-1,-1-1 0 0,1-1-128 6,1 0 128-6,-2 1 0 4,1-2 0-4,-1 1 0 6,0 0 0-6,0 0 0 7,0 1 0-7,0 0 0 6,1 1 0-6,-1-2 0 6,-1 0 0-6,1 1 0 7,-1 0 0-7,2 1 0 6,-3 0 0-6,1 1 0 7,-1 0 0-7,-1 1 0 0,0 0 0 0,2 1 0 5,-1 0 0-5,-2 0 0 4,1 0 0-4,-2 1 0 6,2 0 0-6,0 0 0 6,0 1 0-6,0 1 0 6,0 0 0-6,-1 1 0 5,1-1 0-5,-1 2 0 5,1 0 0-5,-1-1 0 6,1-1 0-6,0 2 0 6,-1 2 0-6,1-1 0 5,-1 2 0-5,1-2 0 7,-1 2 0-7,1-2 0 4,1 2 0-4,0-1 0 7,0-1 0-7,1 0 0 6,-1-1 0-6,2 1 0 6,-2-2 0-6,1 0 128 6,1-1-128-6,0-2 0 7,1 1 0-7,-1-1 128 6,1 0-128-6,0-1 0 6,1 0 128-6,-1 0-128 8,2-2 160-8,-3 1-160 0,2-1 176 0,-2-1-176 3,1 0 192-3,-2-1-192 7,3-1 240-7,-2 1-64 6,-1-2-16-6,1 0 0 6,0 2 0-6,-2-2 0 6,2 0 0-6,-1 0 0 6,0 0 32-6,-1 0 0 7,0 0 0-7,-1 0 0 6,2 1-16-6,-1-1 0 7,-1 0 0-7,1 0 0 0,-1-1-48 0,-1 1 0 4,0 1 0-4,-1 0 0 6,2 0-128-6,-1 1 128 5,-2 0-128-5,2-1 128 7,-3 2-128-7,2 1 160 3,-2-1-160-3,2 2 160 7,-2 0-16-7,-1 0 0 4,2 1 0-4,-1 1 0 7,1 0-144-7,-2 0 160 5,1 2-160-5,0-3 160 6,0 1-160-6,0 1 0 6,1-1 0-6,0 0 128 6,0 0-128-6,2-1 0 5,-1 1 0-5,0 0 0 5,1 0 0-5,0-1 0 5,1 1 0-5,0 0 0 19,0 0-576-19,1-1-32 0,0 1-16 0,2 0-16656 2</inkml:trace>
    </iact:actionData>
  </iact:action>
  <iact:action type="add" startTime="41473">
    <iact:property name="dataType"/>
    <iact:actionData xml:id="d3">
      <inkml:trace xmlns:inkml="http://www.w3.org/2003/InkML" xml:id="stk3" contextRef="#ctx0" brushRef="#br0">10795 4170 6447 0,'-1'0'576'1,"0"0"-576"6,1 0 0-6,0 0 0 6,0 0 1776-6,0 0 240 6,0 0 48-6,1-1 16 6,0 1-1168-6,-1-2-224 5,3 1-48-5,-1-1-16 7,1 0 0-7,1 0 0 5,0 1 0-5,2 0 0 6,-1 1-176-6,2 0-16 4,0 0-16-4,0 1 0 8,1 1-176-8,1 0-48 3,0-1 0-3,-2 0 0 6,4 0 0-6,0 0-16 9,1-1 0-9,0-1 0 2,3 0 96-2,-1-2 32 5,0 0 0-5,2 0 0 8,-1 0 112-9,-2-1 32 7,0 0 0-6,0 0 0 6,0 1-192-6,-3 1-16 7,1 0-16-7,1 0 0 6,-2 0-80-6,-1 0-16 6,2 1 0-6,-1 0 0 7,0 1-128-7,4-1 128 0,-2 0-128 0,-2 1 128 6,3-1-128-6,-1 0 0 4,-1 1 0-4,2 0 0 7,0 1 0-7,0-1 0 6,-2 1 0-6,1 0 128 6,-2 0-128-6,-1 1 0 6,2 0 0-6,0-1 0 7,-2 1 0-7,3-1 0 6,1 0 0-6,-3 1 128 6,0-2-128-6,1 1 0 7,-2 0 0-7,2 0 128 0,1-1-128 0,-2-1 0 4,2 0 0-4,-1 0 128 7,-1 1-128-7,0 0 0 6,1-1 0-6,-1 1 128 7,1 0-128-7,0 1 0 6,0 0 0-6,0 1 0 6,2 0 0-6,0 1 0 7,1 0 0-7,0 0 0 6,3 0 0-6,0-2 0 0,1 0 0 0,0-1 0 6,0 1 0-6,0-2 0 5,2 0 0-5,-1-1 0 6,-2 0 0-6,2-2 0 6,-2 1 0-6,0-1 128 6,-3 1-128-6,2-1 0 6,-2 1 0-6,1-1 128 7,0 1-128-7,0 1 0 6,1 2 0-6,0-1 0 6,-2 2 0-6,2-1 0 8,-1 3 0-8,2 0 0 0,-1 1 0 0,-2 0 0 3,1-1 0-3,0 1 0 7,2-1 0-7,-3 0 0 6,4 0 0-6,-5-1 0 6,0-1 0-6,-2 0 0 7,1 0 0-7,-1-1 0 6,-1-1 0-6,0 0 0 6,-1 1 0-6,0-1 0 6,0-1 0-6,-1 1 0 8,2 0 0-8,-2-1 0 0,1 2 0 0,-2-1 0 3,2 1 0-3,0 0 0 6,2 0 0-6,-1 1 0 7,-2 0-144-7,2 0 144 6,3 0 0-6,0 0 0 6,1 0 0-6,1 0 0 6,0 0 0-6,0-1 0 7,1-1-128-7,0 0 128 6,0-1 0-6,-1 0 0 0,-1-1 0 0,1 0 0 5,-4 0 0-5,1 1 0 6,1 0-128-6,-2-1 128 6,-2 2 0-6,2-1 0 7,-2 1 176-7,0 0-176 6,0 2 240-6,-1 0-64 6,2 1-16-6,-4 0 0 7,4 2-160-7,-2-1 0 6,1 3 0-6,0 0 128 7,1-1-128-7,-1 0 0 7,1 0 0-7,1-1 0 0,-1-1 0 0,0 0 128 3,0-1-128-3,0 0 128 7,0 0 64-7,-1-1 16 6,1 0 0-6,0-2 0 6,-1 0 208-6,1-1 32 7,-2 1 16-7,2-1 0 6,-1 1-144-6,1 0-48 6,-1 0 0-6,0-1 0 7,1 2-144-7,-1-1-128 6,1 0 144-6,-1 1-144 0,-2 1 0 0,4 0 0 5,-2 0 0-5,1 0 0 5,1 0 0-5,-2-1 0 7,2-2 0-7,-1 1 0 6,0 0 128-6,0-1-128 7,0 0 0-7,1-1 0 5,0-2 240-4,0 0-48 5,2 0-16-6,0-1 0 7,0-1 32-7,0 0 16 6,0-1 0-6,1 2 0 0,0-1 0 0,0 0 0 4,-2 0 0-4,-1 1 0 7,0 1-96-7,0 0 0 6,-2 1-128-6,1 2 192 6,-1 1-192-6,0 1 0 6,0 0 0-5,-2 1 0 5,0 1 0-6,1 2 0 7,-2 0 0-7,0 0 0 6,0 1 0-6,1 0 0 7,-2 0 0-7,0-2 0 0,0 2 0 0,0-1 0 3,-1 0 0-3,1-1 0 6,0-1 0-6,0 1 0 7,1-1 0-7,-1 0 0 6,-1-1 0-6,0 1 0 7,1-1 0-7,-1 1 0 6,1-1 0-6,0-1 0 2,1 0 0-2,0 1 0 4,1 2 0-4,0-1 0 6,-1 0 0-6,2 1 0 6,-1 0 0-6,1 0 0 6,1-1 0-6,1 2 0 5,-2-1-128-5,1-1 128 7,0 1 0-7,0-1 0 6,3-1-128-6,-2-1 128 6,1 1 0-6,1-1 0 7,-2 0 0-7,1-1 0 6,0 0 0-6,1 0 0 7,-3-1 0-7,4 0 0 6,-2 0 0-6,0 1 0 7,0 0 0-7,-2-1 0 0,2 1 0 0,-2 1 0 3,-1-1 0-3,0 1 0 7,1 0 0-7,-1 1 0 6,0-1 0-6,1 1 0 7,0 0 0-7,0 0 0 6,-1 1 0-6,1 0-128 7,1 0 128-7,-1-1 0 6,1-1 0-6,1 1 0 6,-2-2 0-6,2 1 0 8,2-1 0-8,-3 0 0 0,1 0 0 0,-1-1 0 2,2 0 192-2,0-1-64 7,0 1-128-7,-2 0 192 6,2 2-192-6,-2 0 0 6,1 1 128-6,-1 2-128 6,-2 0 0-6,-1 1 0 7,1-1 0-7,1 1 0 7,-3 1 0-7,3 1 0 6,-3-1 0-6,1 1 0 7,1 0 0-7,-2-1 0 0,1 1 0 0,-2-1 0 4,3-1 0-4,-4 0 0 6,2 0 0-6,-2-1 144 6,1 0 48-6,-2-2 0 6,2 0 0-6,0 0 0 7,-1 0 32-7,0-1 16 6,1-1 0-6,-1 0 0 0,0 0-16 0,1 0 0 6,1 0 0-6,-2-1 0 7,3 0-96-7,-2-1-128 5,0 1 176-5,1-1-176 5,0 0 128-5,0 1-128 7,0 0 0-7,-1 1 0 6,-1 0 0-6,0-1 0 7,-1 2 0-7,-1-1 0 19,-1 1-304-19,2 0-160 0,-2 1-48 0,-1 1-10048 2,-1 0-2000-2</inkml:trace>
    </iact:actionData>
  </iact:action>
  <iact:action type="add" startTime="66247">
    <iact:property name="dataType"/>
    <iact:actionData xml:id="d4">
      <inkml:trace xmlns:inkml="http://www.w3.org/2003/InkML" xml:id="stk4" contextRef="#ctx0" brushRef="#br0">7193 5081 4607 0,'0'0'400'1,"-2"0"-400"4,2 0 0-4,0 0 0 7,0 0 1536-7,0 0 240 5,0 0 32-5,0 0 16 7,0-1-896-7,2 1-176 4,-1-1-48-4,2 1 0 7,0-1 448-7,1-1 64 5,1 1 32-5,-2-1 0 6,4 1-272-6,0-1-48 5,1-1-16-5,-1 1 0 6,2 0-176-6,-2 1-32 4,1 0-16-4,-1 0 0 7,1 1-272-7,1 2-48 5,-1 0-16-5,1 0 0 6,0 0-80-6,0 0-16 5,1 0 0-5,-1 0 0 6,1-1-64-6,-1 0-32 5,-1-1 0-5,1-1 0 8,3 1 48-9,0-1 16 5,0 0 0-4,1-1 0 6,0 1 32-6,1-1 16 5,-2 0 0-5,2 0 0 6,1 0 0-6,1-1 0 6,1 1 0-6,-2-1 0 6,-1 2-16-6,0-1-16 7,2 0 0-7,-2 2 0 6,0-1-240-6,-1 1 176 7,2 2-176-7,-3-2 160 6,0-1-32-6,-1 1 0 7,3-2 0-7,-1 0 0 5,1-1 16-5,-2 2 0 0,1 0 0 0,0-2 0 4,-1 0 64-4,0-1 16 7,1 0 0-7,-1 1 0 7,2 0-64-7,0 0-16 6,0 2 0-6,3 0 0 6,0 1-144-6,1 0 160 7,0 2-160-7,1 0 160 6,1 1-160-6,1 0 128 6,-2 0-128-6,1 2 128 7,-1-2-128-7,0 0 0 0,2-3 0 0,-2 1 0 3,-3 0 0-2,0-1 128 5,1 1-128-6,0 0 0 6,-2-1 0-6,2-1 128 7,-1 0-128-7,2 1 0 6,0-1 192-6,1 0-32 7,-1-1-16-7,-1 0 0 6,-1 0 80-6,2 0 16 6,0 0 0-5,-2 1 0-1,-1 1-80 0,-1 0-16 4,1 0 0-4,-4 2 0 6,3-1-144-6,-1 1 0 6,1 1 0-6,-2-1 0 7,0-1 0-7,0 1 128 6,1-1-128-6,-1 2 0 6,-2-2 0-6,4 0 0 7,-1 0 0-7,1-2 0 6,0 0 0-6,-2 0 0 6,4 0 0-6,-4-1 0 7,1 1 0-7,-1 0 0 0,-1 0 0 0,1 0 0 4,1 2 0-4,-2-2 0 6,0 1 0-6,2 1 0 6,-1 0 0-6,0 0 0 7,-3 2 0-7,3-1 0 6,-2 1 0-6,1 0 0 7,0 0 0-7,0-1 0 6,1 0 0-6,1 0 0 6,0-1 0-6,0 0 0 6,-2-1 0-6,2-1 0 0,0 1 0 0,0-1 0 5,-2 0 0-5,3 0 0 6,-2 0 0-6,1 0 0 6,1 1 0-6,0 1 0 7,0-1 0-7,-2 1 0 6,2 1 0-6,-1-1 0 6,-4 0 0-6,3 0 0 7,0 0 0-7,0-1 0 6,2 1 0-6,-2 0 0 7,1-1 0-7,0 0 0 0,-1 0 0 0,-1 0 0 4,0-2 0-4,1 0 0 6,-1 0 0-6,3-1 0 7,-2 0 0-7,0-3 0 6,1 2 0-6,-2 1 0 6,4 0 0-6,-1 0 0 7,2-1 0-7,-3 0 0 6,0 1 0-6,1 0 0 6,1 1 0-6,0-1 0 8,-1 2 0-8,0 0 0 0,1 2 0 0,-1 0 0 2,-2 1 0-1,4-1 0 5,-1 1 0-6,1 0 0 6,-3 0 0-6,0-1 0 7,0-1 0-7,-2 0 0 6,-1 0 0-6,2 0 0 6,0-1 0-6,-1 0 0 7,-1-1 0-7,2 0 0 6,0 0 0-6,0 0 0 7,0-1 0-7,2 1 0 0,0 0 0 0,-1 1 0 4,-2 0 0-4,1 1 0 6,1 0 0-6,0 0 0 7,0 0 0-7,-1 2 0 6,0 1-144-6,0 0 144 6,-2 2 0-6,2 0-128 7,2 2 128-7,-2-1 0 6,-1-1-160-6,3 0 160 6,-2 0-128-6,-2-1 128 7,-1 1 0-7,1-2-160 0,-1 1 160 0,1-1 0 4,0-1-128-4,-1-1 128 6,1-1 0-6,-1 0 0 7,1-1 0-7,-2 0 0 6,2 0 0-6,-3-1 0 6,2 0 0-6,-3 0 0 7,3 1 0-7,-2 0 0 6,2 1 0-6,-1 0 0 6,2 1 0-6,-1 0 0 7,-1 1 0-7,2 0 0 0,-1 0 0 0,2 1 0 3,0 1-128-3,0 0 128 7,-1-2 0-7,2 0 0 6,-3 0 0-6,3-1 0 7,-2-1 0-7,-1-1 0 6,4 1 0-6,-2-1 0 7,1-2 0-7,-1-1 0 6,2-1 0-6,-3 1 0 6,-1-2 0-6,0 0 0 7,-2 2 0-7,0-1 0 0,2 0 0 0,-3 2 144 4,3 1-144-4,-4 1 0 6,4 0 0-6,-2 0 128 7,-1 0-128-7,2 1 0 6,0 0 0-6,-1 0 0 6,1 2 0-6,1-1 0 7,1 0 0-7,-1 1 0 6,1-1 0-6,-1 1 0 6,1 2 0-6,2 0 0 7,0-1 0-7,0-1 0 0,0-1 0 0,0-1 0 4,1 0 0-4,-1 0 0 6,0-1 0-6,-1 1 0 6,0-1 0-6,0 0 0 7,0 0 0-7,1 1 0 6,1 2 0-6,-2 0 0 6,2 0 0-6,-2 0 0 6,-2 0 0-6,1-1 0 8,-2 0 0-8,2 1 0 7,0 0 0-7,-1-1 0 0,1 2 0 0,0-1 0 4,-1 2 0-4,-2-1 0 5,3-1 0-5,0-1 0 6,-1-1 0-6,-2-1 0 8,2 0 0-8,0-1 0 5,1-1 0-5,0-1 0 7,0 1 0-7,-1 0 0 6,-2 0 0-6,1 0 0 6,0-1 0-6,2-1 0 8,0 2 192-8,-3-1 0 0,3 0 0 0,-2 1 0 3,1 1 0-3,-1 0 16 6,2 0 0-6,-2 0 0 6,-1-1-48-6,0 0-16 7,1 0 0-7,-2 2 0 7,3-2-144-7,-3 1 0 6,1 1 0-6,1 1 0 6,0 0 0-6,-1 0 0 7,-2 0 0-7,2 0 0 7,-1 0 0-7,0 1 0 0,2 1 0 0,-2-1 0 4,1 0 0-4,-2 0 0 5,1-1 0-5,0 0 0 6,-1 2 0-6,2-1 128 7,-2 0-128-7,1 1 0 6,0 0 0-6,0 0 0 6,0 1 0-6,1-1 0 7,-1-1 0-7,2 1 0 6,-2-1 0-6,0 0 0 9,0-2 0-9,-1 1 0 0,1-1 0 0,-1-1 0 3,2 2 0-3,1 0 0 5,-1-1 128-5,1 0-128 7,-2-1 128-7,0 0-128 6,2 1 192-6,-2-1-64 6,2 2-128-6,-1-1 0 6,0 1 144-6,1 0-144 7,-2 0 0-7,2 1 128 6,-1 0-128-6,0 0 0 7,-2 0 0-7,2-1 0 0,-1 1 0 0,-1 0 0 5,1-1 0-5,-1 0 0 5,0 0 0-5,-1 0 128 6,-1 1-128-6,2-1 0 6,-1 0 0-6,-2 0 0 7,-1 0-160-7,0-2-48 2,0-1-16-2,-1 0 0 24,0-1-1504-24,0 0-288 0,-2 0-64 0</inkml:trace>
    </iact:actionData>
  </iact:action>
  <iact:action type="add" startTime="105476">
    <iact:property name="dataType"/>
    <iact:actionData xml:id="d5">
      <inkml:trace xmlns:inkml="http://www.w3.org/2003/InkML" xml:id="stk5" contextRef="#ctx0" brushRef="#br0">18182 8596 6447 0,'0'1'272'0,"0"-1"80"0,0 0-352 1,0 0 0 5,0 1 0-5,0 0 0 5,0-1 2176-5,0 0 352 6,0 0 80-6,0 0 16 6,0 1-1296-6,0 0-256 5,-1 0-48-5,1-1-16 6,0 1-80-6,-2 0-16 5,2-1 0-5,2 1 0 6,-4-1 224-6,2 0 32 6,0 1 16-6,-1-1 0 5,0-1-288-5,-2 1-64 6,3 0-16-6,-2 0 0 7,1 0 496-7,-1 0 96 4,-1 0 32-4,2-1 0 20,-2 2-1632-20,-1-2-320 1,0 2-64-1,0-1 0 0,1 0 896 0,-2 0 176 1,0 1 32-1,0-1 16 6,-1 0 0-6,-1 0 0 4,0 3 0-4,-3-1 0 6,1-1-128-6,0 1-32 6,-4 0 0-7,4-1 0 7,0 1-16-6,-3-2-16 5,2 0 0-5,-2 0 0 6,0 0-80-6,0-1-16 7,2 0 0-7,-3 0 0 6,2 0-32-6,-1 0-16 4,-1 0 0-4,-1 1 0 6,-1 1 48-6,0 0 16 7,-1 0 0-7,1 1 0 6,-1 0 0-6,1 0 0 6,1 0 0-6,0 1 0 7,0 1-80-7,2-1 0 6,-1 1-16-6,1 1 0 7,-1 0 0-7,-1 1 0 7,-1-2 0-7,1 2 0 0,0-1 16 0,0-1 16 2,1 1 0-2,-1 0 0 8,4-1-80-8,-2 1-128 6,3 0 176-6,1 0-176 6,1 0 144-6,0 0-144 6,3 1 0-6,-1 0 144 7,2 2-144-7,1-2 0 6,0 1 0-6,2 0 0 6,1 1 0-6,0 1 0 8,3 1-128-8,0-1 128 0,0 1 0 0,1-1 0 3,0-1 0-3,2 1 0 6,2-1 0-6,0 0 0 7,2 0 0-7,1-3 0 6,1 2 128-6,0-3-128 6,1 1 128-6,1-1-128 7,1 0 192-7,0-1-32 6,0-1-16-6,0 0 0 7,1 0-144-7,1 0 192 7,0 0-192-7,3 0 192 0,2 0-192 0,1 0 0 3,4 0 144-3,1 0-144 7,0 0 0-7,-3-1 0 6,4 0 0-6,-2-1 128 6,-2 0-128-6,-1-2 0 6,-1 0 0-6,0-2 0 7,3 1 0-7,3-4 0 7,0 1 0-7,1-2 0 6,-1 0 128-6,1 0-128 7,-2-1 128-7,-2 1-128 0,-2-1 0 0,0-1 144 3,-6 3-144-3,-1-1 0 6,1 0 128-6,-4-1-128 7,-1 3 0-7,-1-2 0 6,-2 1 128-6,-2 3-128 6,3 0 0-6,-3 1 0 7,0 1 0-7,-3-1 0 6,-1 2 128-6,-2-1-128 6,-1 1 0-6,0-1 128 8,-1 1-128-8,-2 1 0 0,1-1 192 0,-1-1-192 3,0 1 192-3,-1-1-192 6,-1 0 208-6,-2 0-64 6,-1-2-16-6,0 0 0 5,-1 1-128-5,0-1 0 5,0 1 144-5,0-1-144 5,0 0 0-5,0 0 144 6,-2 0-144-6,1 0 0 5,-2 0 128-5,1 0-128 7,0 1 0-7,-2 0 0 5,-1-1 0-5,-2 0 0 5,-2 0 0-5,1 1 0 6,-2-1 0-6,-1 1 0 7,0 0 0-7,-1 0 0 6,1 0 0-6,-1 1 0 6,-1-1 0-6,0 1 0 7,0-1 0-7,0 0 0 6,1 1 0-6,1 0 0 7,1 0 0-7,0 1 0 7,1 0 128-7,1 0-128 0,-2 0 0 0,-1 1 128 3,-1 0-128-3,-1 1 0 6,-1 0 0-6,0 0 0 7,-1 1 0-7,1-1 0 6,1 1 0-6,-3 0 0 7,-1 1 0-7,-1 2 0 6,2-1 0-6,1 0 0 6,1-1 0-6,2 1 0 6,1 1 0-6,1-1 0 7,1 1 0-7,-2 0 0 0,0 0 0 0,0-1 0 4,1 2 0-4,0 0 0 6,-1-1 0-6,1 1 0 7,3 0 0-7,-1-2 0 6,1 4 0-6,2-1-144 7,0 0 144-7,0-1 0 6,3-2 0-6,1-1 0 7,1 2 0-7,3 0-128 6,-1 0 128-6,5 0 0 6,0 0-144-6,2 1 144 0,3 1-144 0,0-1 144 4,2 1-192-4,3 0 192 7,2 2-192-7,2-1 192 6,2 0-192-6,2 0 192 6,2-1-160-6,0 0 160 7,4-1-128-7,-3 0 128 6,1-1 0-6,1-2-128 6,-1 1 128-6,0-1 0 6,1 0 0-6,4-2 0 7,3-1 0-7,1 0 0 7,1-2 0-7,0 0 0 0,-1-1 0 0,-2 0 0 3,0 0 0-3,-2 0 0 7,-1 0 0-7,-1 0 0 6,-3 0 0-6,3 1 0 6,0 1 0-6,0 0 128 7,0 1-128-7,0 0 0 6,1 0 0-6,-3 1 0 7,1 0 0-7,-2-1 0 6,2 1 0-6,-3 0 0 7,-1-1 0-7,-3-1 0 0,0 0 0 0,0-1 128 3,-2 0-128-3,-1-1 0 7,-2 0 0-7,0-1 0 6,-1 0 0-6,2-1 0 7,-1 0 0-7,0-2 128 5,-1 1-128-5,1-2 0 7,-2 1 128-7,1-2-128 6,0 1 0-6,-3-2 0 7,1 1 0-7,-3 1 128 7,1 0-128-7,-2 0 0-1,-3 0 0 1,1 1 0 4,-3 0 0-4,-1 0 0 7,-1 2 0-8,-2-1 0 8,-1 0 0-7,-1 1 128 6,0 0-128-6,-4-1 128 7,1 2-128-7,0-1 0 6,-1 0 0-6,2 1 0 7,-3-1 0-7,-1-1 0 6,2 0 0-6,-2-1 0 7,1 0 0-7,-1 0 0 0,-1 0 0 0,-1 0 0 3,-1 0 0-3,-2 0-128 7,0 0 128-7,-2 1-128 6,-2 1 128-6,0 1 0 6,0 0-144-5,-2 1 144 5,0 1 0-6,0 1 0 6,-2 0 0-6,3 1 0 7,0 0 0-7,0 1 0 6,4-1 0-6,-1 1 0 7,1-1 0-7,1 1 0 0,-1 0 128 0,1 0-128 4,-2-2 0-4,1 1 0 6,-1-2 0-6,-3 1 0 6,0-1 0-6,0 0 128 6,-1 1-128-6,0 0 0 6,-3 0 0-6,3-1 128 7,-1 3-128-7,1-1 0 6,-1 2 0-5,2 1 0 5,3 1 128-6,-2-1-128 7,-2 3 0-7,1 0 0 0,0-1 0 0,-2 2 0 4,2-1 0-4,-1 1 0 6,1 0 0-6,-1 0 0 6,4 2 0-6,-1-2 0 7,3 2 0-8,-1-1 0 7,4 0-144-5,0-1 144 5,1 1 0-6,2-1 0 6,2 1 0-6,2-3-128 7,0 2 128-7,3 0 0 7,0-2 0-7,1 2 0 0,3-1-128 0,0-1 128 4,2 1 0-4,0-1-192 5,1 0 192-5,1 1-160 7,3 0 160-7,2 2-192 7,3-1 192-7,2 0-192 6,0 2 192-6,5 0-128 6,1 1 128-6,2 0-128 6,2-1 128-6,0 0-128 7,1-2 128-7,-2 0-128 8,3-2 128-8,-2 1 0 0,-2-1 0 0,0-1 0 2,-1-2 0-2,0 0 0 7,2-1 0-7,2 0 0 6,1-1 0-6,1 0 0 6,3-1 0-6,-2-1 0 7,1-1 0-7,0 2 0 6,-1-2 0-6,2 0 0 6,-5 0 0-6,0 0 0 7,-2 0 0-7,0 3 0 1,-1-2 0-1,2 0 0 4,1 0 0-4,1-1 0 6,-1-1 0-6,1 1 0 5,-4-1 0-5,2-1 128 7,-3 0-128-7,-1 1 0 6,-1-2 0-6,-1-1 0 6,-3 2 0-6,1-3 0 7,-2 1 0-7,-2-1 128 6,1 0-128-6,-3-1 0 7,0 2 128-7,-1-2-128 6,-3 0 0-5,1 0 128-1,-1 0-128 0,-2-1 0 4,-1 3 128-4,-1-1-128 6,0 0 128-6,-4-2-128 6,0 1 0-6,-3 1 144 7,1-1-144-7,-3 1 0 6,0-1 0-6,-2 2 0 6,-3-1 0-6,-2 1 0 6,-4 0 0-6,-2 0 0 7,-2 0 0-7,-1 0 0 8,-4 0 0-8,2 0 0 0,-4 1 0 0,1 1 0 3,-3-1 0-3,1 1 0 6,5 3 0-6,-1-1 0 6,1 1 0-6,-1 0 0 6,-3 1 0-6,3 0 0 7,-2 1 0-7,1 1-144 6,-2 0 144-6,1 1 0 6,0 1 0-6,0 1-160 7,1 0 160-7,2 0 0 7,0 3-400-7,3 0 16 0,0 2 16 0,-1 2 0 16,-1 2-1680-16,-4 4-352 0,-3 4-64 0</inkml:trace>
    </iact:actionData>
  </iact:action>
  <iact:action type="add" startTime="110640">
    <iact:property name="dataType"/>
    <iact:actionData xml:id="d6">
      <inkml:trace xmlns:inkml="http://www.w3.org/2003/InkML" xml:id="stk6" contextRef="#ctx0" brushRef="#br0">18124 8826 3679 0,'-1'0'320'1,"0"-1"-320"5,0 0 0-5,-1 0 0 7,2 0 3424-7,0 0 608 5,0 0 128-5,0-1 32 6,-1 0-2080-6,0 0-400 5,1-2-96-5,0 0-16 6,-1-1-576-6,0 2-112 5,0 0-16-5,-1 0-16 6,2 1-240-6,0 0-64 7,-1 0 0-7,0 1 0 4,0 0-240-4,-1 1-48 7,1 0-16-7,-3 0 0 4,4 0-96-4,-2 0-32 6,0 1 0-6,-1 0 0 8,1 0-144-8,0 1 192 4,-1 0-192-4,0 0 192 4,1 0-192-4,-1 1 0 5,1-1 144-5,0 1-144 6,0 1 0-6,-1 0 128 5,1 0-128-5,0 1 0 6,1 1 0-6,0-1 0 5,-2 0 0-5,2 3 0 6,0-2 0-6,0 1 0 6,-1 0 0-6,2 1 0 12,2 0 0-12,0-1 0 0,-1 1 0 0,3-3 0 4,-1 2 0-4,-1-2 0 6,3-1 0-6,-1 0 0 6,0-1 0-6,3-1 0 4,0-1 0-4,-1-1-128 6,2-1 128-6,-2-2 128 6,2 0-128-6,0-1 176 5,-2 0 208-5,2-1 64 6,-2-1 0-6,0 1 0 5,-1-2-128-5,-1 0 0 6,1 0-16-6,0 0 0 6,-1 0 32-6,0-2 16 5,-1 2 0-5,0-2 0 7,-3 2 64-7,1-1 16 6,-1 2 0-6,-2-1 0 6,0 2 16-6,-1 0 0 6,-1 1 0-6,0 0 0 6,-1 1-128-6,0 0 0 7,0 2-16-7,-1 0 0 7,0 0-128-6,0 1-32-1,0 0 0 0,0 2 0 3,1-1-144-3,0 0 0 5,0 1 0-5,2 1 0 7,-1 0 0-7,-1 0 0 4,4 1 0-4,-3 0-176 22,3 2-512-22,-2-1-96 0,2 1-32 0,0 1 0 7,2 0-2256-7,-1 0-448 0,1 0-80 0</inkml:trace>
    </iact:actionData>
  </iact:action>
  <iact:action type="add" startTime="111184">
    <iact:property name="dataType"/>
    <iact:actionData xml:id="d7">
      <inkml:trace xmlns:inkml="http://www.w3.org/2003/InkML" xml:id="stk7" contextRef="#ctx0" brushRef="#br0">18138 8917 4607 0,'2'0'400'1,"-2"0"-400"2,0-1 0-2,0 1 0 5,0 0 2480-5,0 0 400 6,0-1 96-6,1 1 16 7,-1-1-1264-7,0 1-240 4,1-1-48-4,-1 1-16 5,0 0-368-5,1 0-80 6,-1 2-16-6,0-1 0 6,0 2-144-6,0-1-48 6,0 2 0-6,0-1 0 4,2 1-192-4,-1 1-32 6,0 1-16-6,0-1 0 5,-1 3-144-5,2-2-16 7,-1 2-16-7,0-1 0 8,0 1 80-8,0 0 16 2,0 1 0-2,0 0 0 6,0 1-128-6,-1-1-32 7,1 1 0-6,-1-2 0 5,0 1-112-6,-1-1-32 6,1 0 0-6,-1-1 0 6,1 0 16-6,-1-2 0 6,0 0 0-6,0-1 0 7,1-1 32-7,-1-2 0 8,1 0 0-8,0-1 0 0,1 0-192 0,-1-1 128 2,1-2-128-2,-1 0 128 7,0-1-128-7,1-1 0 5,0 2 0-5,0-1 128 4,-1-1-128-4,1 1 0 6,-1 0 0-6,1 0 0 6,-1 0 0-6,0 1 0 5,0 1 0-5,-1-1 0 6,1 2 0-6,-1 0 128 6,-1 0-128-6,1 1 0 5,0 0 0-5,-1 0 128 5,1 1-128-5,-2 1 0 6,-1 1 144-6,1-1-144 5,-2 3 160-5,1 0-160 6,-1 1 448-6,-2 2 0 5,2 1 0-5,-2 1 0 6,-2 1-16-6,-1-1-16 5,3 1 0-5,-3-2 0 6,3 2-192-6,-1-2-32 5,2-1-16-5,2-1 0 6,0 0-176-6,1-3 0 5,1-1 144-5,1-2-144 7,1 0 0-7,0-2 0 5,2 0 0-5,1-2 0 19,1-1-528-19,1-2-32 0,0 0 0 0,1-2 0 11,0-1-448-11,1 2-80 0,0 0-32 0,0 0 0 9,2-2-32-9,-2 1-16-1,1 0 0 1,-3 1 0 1,1 0 608-1,-1 1 128 5,0 2 32-5,-3-1 0 5,3 1 400-5,-2 1 0 7,2 2 0-7,0 1 128 6,0-1 512-6,1 2 128 7,-2 0 0-7,4 2 16 2,-1 2 160-2,2-1 16 6,-1 1 16-6,2 0 0 6,-1 0-256-6,2 0-48 5,0-1-16-5,0 0 0 6,0 1-352-6,-2-3-80 4,-1-1-16-4,1 0 0 7,-3 0-208-7,-1 0 176 6,0-1-176-6,-2 0 160 6,-1 0-160-6,-2-1 160 3,0 1-160-3,-2-1 160 6,0 1-160-6,-1 0 0 6,0-1 0-6,-2 1 0 19,3-1-688-19,-2 0-160 0,-1 1-48 0,1-1 0 10,1 1-1888-10,-2 0-384-1,0 1-80 1</inkml:trace>
    </iact:actionData>
  </iact:action>
  <iact:action type="add" startTime="111932">
    <iact:property name="dataType"/>
    <iact:actionData xml:id="d8">
      <inkml:trace xmlns:inkml="http://www.w3.org/2003/InkML" xml:id="stk8" contextRef="#ctx0" brushRef="#br0">18167 9097 8287 0,'2'0'368'1,"-3"0"80"0,1 0-448 0,0 0 0 3,0 0 0-3,0 1 0 5,0 0 3648-6,-1 1 640 7,1 1 128-6,0 1 16 6,-1 3-2880-6,1 1-576 7,1 2-112-7,-1-1-32 4,1 3 48-4,-1-1 0 6,1 2 0-6,-1 0 0 6,2 0-176-6,-2 0-48 5,0-2 0-5,0 0 0 5,0-1-320-5,-2-2-64 6,2 0-16-6,0-3 0 5,0 1-256-5,0-2 0 5,0-1 128-5,-1-1-128 7,0-1-176-7,0-1-80 9,0 0-32-9,1-1 0 16,0 0-2016-16,-1-1-416 0,0-1-80 0,0-2-8976 1</inkml:trace>
    </iact:actionData>
  </iact:action>
  <iact:action type="add" startTime="112327">
    <iact:property name="dataType"/>
    <iact:actionData xml:id="d9">
      <inkml:trace xmlns:inkml="http://www.w3.org/2003/InkML" xml:id="stk9" contextRef="#ctx0" brushRef="#br0">18200 9148 7359 0,'2'-1'656'0,"-1"0"-528"3,1 0-128-2,-2 1 0 6,0 0 1280-6,0 0 240 4,0 1 32-4,2-1 16 6,-2 2-1568-6,1 0-272 5</inkml:trace>
    </iact:actionData>
  </iact:action>
  <iact:action type="add" startTime="112787">
    <iact:property name="dataType"/>
    <iact:actionData xml:id="d10">
      <inkml:trace xmlns:inkml="http://www.w3.org/2003/InkML" xml:id="stk10" contextRef="#ctx0" brushRef="#br0">18250 9175 5519 0,'2'-1'496'1,"-1"1"-496"7,-1 1 0-7,0-1 0 5,0 0 3328-5,1 0 560 5,0 0 112-5,-1 0 32 6,3 1-2368-6,1 0-448 6,-2 2-112-6,0 1-16 5,1 0-32-5,0 3-16 6,1 0 0-6,-1 1 0 5,2 1-80-5,0 0 0 7,1 0-16-7,-1 2 0 5,2-2-256-5,-2 0-48 4,0-1-16-4,2-1 0 5,-1-2-256-5,0 0-48 6,1-1-16-6,-4 0 0 20,1-2-1088-20,-2 1-224-1,-1 0-32 0</inkml:trace>
    </iact:actionData>
  </iact:action>
  <iact:action type="add" startTime="113703">
    <iact:property name="dataType"/>
    <iact:actionData xml:id="d11">
      <inkml:trace xmlns:inkml="http://www.w3.org/2003/InkML" xml:id="stk11" contextRef="#ctx0" brushRef="#br0">18218 9558 3679 0,'1'10'160'1,"-1"-4"32"0,0 1-192 0,0-2 0 4,0-2 0-4,0 0 0 5,2 0 1216-5,-2 3 208 6,1 3 48-6,-1 3 0 6,1 3-1472-6,-1 0-272 5,0-1-64-5,-1 0-16 6,1-1-32-6,-1-1 0 5,-1 1 0-5,1-1 0 6,0 0 192-6,0-1 16 5,-1 1 16-5,2-1 0 6,0-1 160-6,0 2 224 6,-1-2-48-6,0 1-16 5,1-1 400-5,0 1 80 5,-2 1 0-5,2 0 16 6,0 1-304-6,0-2-64 8,2 1-16-8,-2 0 0 11,1 2-272-11,-1 0 0 0,1 0 0 0,-1 0 0 18,2 0-544-18,0 1-64-1,-1 0-16 0,-1 0 0 1,0 1 288 0,0-2 48 3,0 2 16-3,-2-2 0 5,1 0 432-5,-1 0 96 6,2-1 0-6,-1 0 16 6,0 1 576-6,1 1 112 6,0-3 32-6,1 1 0 6,0 0-704-6,-1 0-144 4,3 1-16-4,-2 1-3424 15,0 2-672-15</inkml:trace>
    </iact:actionData>
  </iact:action>
  <iact:action type="add" startTime="113962">
    <iact:property name="dataType"/>
    <iact:actionData xml:id="d12">
      <inkml:trace xmlns:inkml="http://www.w3.org/2003/InkML" xml:id="stk12" contextRef="#ctx0" brushRef="#br0">18224 10452 7359 0,'0'22'656'1,"-1"-13"-528"8,1-2-128-8,0-4 0 6,0-1 2048-6,0 0 368 0,-1 4 80 0,1 4 0 5,-3 8-1408-5,3 4-272 5,-2-1-64-5,1 1-16 6,-1-2-400-6,2-2-80 5,-1 1 0-5,0-3-16 5,1 0 96-5,-2-1 32 5,2-2 0-5,0 1 0 6,0 1-48-6,0-2-16 5,2-1 0-5,-2 1 0 7,1-1-176-7,-1 0-128 7,1 0 192-7,-1 1-192 4,0-2 128-4,-1 0-128 5,1 2 0-5,-1 1 0 6,-1-1 0-5,1 2 0 5,-3 2 0-6,2 0 0 7,-1 3 128-7,1-1-128 6,0 1 0-6,1-1 0 6,-2 0 0-6,1-2 0 7,0 0 0-7,1-2 0 7,1-1 496-7,0-1-16 6,-1-1 0-6,1 1 0 0,1 2-224 0,0-2-64 4,-1 2 0-4,2-2 0 6,0 0-192-6,-1-1 0 6,0 1 0-6,0 0 0 7,0-1 0-7,-1 1 0 6,0 2 0-6,2 0 0 6,-2 4 0-6,0-1 0 7,0 2 0-7,0 0 0 8,-2-1-288-8,2 1 0 0,-1-1 0 0,0-2 0 3,1-2 96-3,-1 0 32 6,0 2 0-6,1-2 0 6,-1 0 160-6,1 0 0 6,0 3 0-6,0 1 0 7,0 0 0-7,0 1 0 7,1-1 0-7,0 2-128 6,1 2-208-6,-1-2-48 6,1 3 0-6,0-1 0 13,0 2-2032-13,0-2-400 0</inkml:trace>
    </iact:actionData>
  </iact:action>
  <iact:action type="add" startTime="114349">
    <iact:property name="dataType"/>
    <iact:actionData xml:id="d13">
      <inkml:trace xmlns:inkml="http://www.w3.org/2003/InkML" xml:id="stk13" contextRef="#ctx0" brushRef="#br0">18224 12155 4607 0,'3'15'400'0,"-2"-3"-400"8,-1-4 0-7,0-4 0 5,1 0 2848-5,-1 4 480 5,1 8 112-5,-1 9 16 6,0 5-1888-6,1 4-368 6,-1 0-80-6,2-6-16 6,0-2-560-6,-1-3-112 4,-1-3-32-4,0-3 0 6,2-2-240-6,-2-4-160 6,1-1 192-6,0 0-192 4,-1-2 128-4,1 1-128 7,-1-2 0-7,0-1 0 7,0 0 240-7,0-1-64 4,0 0-16-4,0-1 0 6,0-2 80-6,-1-1 16 5,1 0 0-5,-1-1-7376 16,1 0-1472-16</inkml:trace>
    </iact:actionData>
  </iact:action>
  <iact:action type="add" startTime="115641">
    <iact:property name="dataType"/>
    <iact:actionData xml:id="d14">
      <inkml:trace xmlns:inkml="http://www.w3.org/2003/InkML" xml:id="stk14" contextRef="#ctx0" brushRef="#br0">18260 12625 6447 0,'0'0'576'1,"0"0"-576"0,0 0 0 0,0 0 0 0,0-1 2496 0,2 0 384-1,-1 0 64 1,-1 1 32 5,0 0-1280-5,0-1-256 6,0 0-48-6,0-1-16 6,0-1-416-6,0 0-64 5,0 0-32-5,0 1 0 5,0 1-224-5,0-1-64 6,-1 0 0-6,1 1 0 7,-2-1-96-7,1 1-32 5,0 1 0-5,0-1 0 7,-1 0-80-7,0 0-32 4,-1 1 0-4,1-1 0 6,0 0 64-6,0 0 16 6,-1 0 0-6,0 0 0 4,0 1-128-4,-1 0-32 7,2-1 0-7,-1 0 0 4,-1 0-16-4,0-1-16 6,0 1 0-6,3 1 0 5,-3-1 32-5,0 0 16 6,3 1 0-6,-3 0 0 6,3 0-32-6,-2 0-16 8,0 1 0-8,0 0 0 2,-1 0-64-2,0 0-16 6,1 1 0-6,0-1 0 5,0 0-144-5,-1 1 0 6,2 0 144-6,0 0-144 5,0 0 0-5,-1 0 0 6,2-1 0-6,-1 1 0 11,0-1 160-11,1 1-32 6,0-1-128-6,0 2 192 0,0 1-64 0,1 0-128 6,0 1 176-6,0 1-176 5,0 2 0-5,0-2 0 6,1 3 0-6,-1-1 0 7,1 2 0-7,1-1 0 6,-1 1 0-6,0 0 0 6,1-2 0-6,-1 1 0 7,3 0 0-7,-1 0 0 6,1-2 0-6,-1 0 0 6,2-1 0-6,1-1 0 7,0-1 0-7,1-1 0 0,-3-1 0 0,3-1 0 3,-2 0 192-3,5 0-64 7,-3-2 0-7,2 0-128 6,-1 0 240-6,-1 0-64 7,1-1-16-7,-2 0 0 6,0 0-32-6,-2 0 0 6,1-1 0-6,0 0 0 7,-3 1 160-7,2-2 32 6,-2 0 0-6,0-1 0 7,1 1 96-7,-1-2 32 0,1-1 0 0,-2 2 0 4,1-2-64-4,-1 1 0 6,0-1 0-6,1-1 0 6,-1 2-128-6,-1-2-48 7,0 1 0-7,-1 0 0 6,1 1-16-6,-2 0 0 7,1 0 0-7,1 0 0 6,-3 0 0-6,2 0 0 6,-2 2 0-6,-1-1 0 6,-1 1 32-6,1-1 0 0,-1 3 0 0,-1-1 0 5,2 0-96-5,-2 1 0 6,0 0-128-6,2 1 192 5,-1 0-192-5,2 1 0 5,-1-1 0-5,0 1 0 6,1 1 0-6,-2 0-256 5,3 0 16-5,-1 1 16 19,2 1-1872-19,1 0-368 0,-2 2-80 0,2 2-14784 5</inkml:trace>
    </iact:actionData>
  </iact:action>
  <iact:action type="add" startTime="116363">
    <iact:property name="dataType"/>
    <iact:actionData xml:id="d15">
      <inkml:trace xmlns:inkml="http://www.w3.org/2003/InkML" xml:id="stk15" contextRef="#ctx0" brushRef="#br0">18247 12784 5519 0,'0'2'496'0,"0"-1"-496"5,0 1 0-4,0-1 0 5,0 0 2432-5,0 0 384 6,0 1 64-6,0 0 32 5,0 1-1216-5,0 2-240 7,1 2-48-7,-1-1-16 6,2 2-336-6,0-1-64 4,-1 1-16-4,1 0 0 6,0 0-192-6,0 0-32 5,1 2-16-5,-2-1 0 5,2 0-352-5,-1 0-64 6,0 1 0-6,-1 0-16 6,0 0-32-6,1 0 0 6,0 0 0-6,-1-1 0 7,-1-1-96-7,2 1-32 6,-2-2 0-6,0 0 0 7,1-1 80-7,-1 1 16 3,1-2 0-3,-1 0 0 6,2-1 64-7,-4-1 16 8,2-1 0-7,0 0 0 6,2-2-96-6,-2 2-16 3,1-1 0-3,-1 0 0 5,1 0-208-5,0 0 176 6,-1 1-176-6,0-1 160 5,0 0-160-5,0 1 0 5,2 1 0-5,-1-2 0 7,0 2 0-7,0 0 0 6,-1 1 0-6,3-1 0 4,-2 1 0-4,-1-2 0 5,0 1 0-5,0 1 0 6,0-1 0-6,0 0 0 5,0-1 0-5,0 0 128 6,-1 1-128-6,0-1 0 5,1 1 0-5,-2-1 0 6,2 0 128-6,-1-1-128 6,0-1 192-6,0 0-64 5,1 0 64-5,-2 0 0 7,2 0 0-7,0 0 0 5,0 0-192-5,0 0 0 5,2-1 0-5,-2 1 0 5,0-1 0-5,0-1 0 6,1 2-160-6,-1-2 160 19,1 0-560-19,-1 1-16 0,1 0 0 0,-1 0 0 10,0 0-48-10,0 1-16 0,0 0 0-1,0 0 0 1,0 0 384 0,0 1 64 5,0-1 0-5,0 0 16 5,0 1 176-5,0 0 0 6,0 0 0-6,0 0 128 5,0 0 208-5,0 0 48 6,0 1 16-6,-1-1 0 5,1 0 112-5,0 0 32 6,-1-1 0-6,1 1 0 5,0 0-96-5,-1 0 0 6,1 1-16-6,-2 0 0 5,2 0 16-5,0 1 16 6,-1 0 0-6,0-1 0 6,0 2-80-6,-1 0-32 5,2 0 0-5,0 0 0 5,-1 0-96-5,0 0-32 6,1 0 0-6,0-1 0 4,0 2-80-4,0-1-16 6,0 1 0-6,0-3 0 6,0 2-128-6,0-1 0 7,1 0 0-7,-1-1 128 4,0 1-128-4,0-1 0 6,1 1 0-6,-1 1 0 6,0-1 0-6,0-1 0 7,0 0 0-7,0 0 0 3,0 0 0-3,0 0 0 6,0 0 0-6,0-1 0 5,0 0 0-5,0 0 0 5,0 0 0-5,0-1 128 6,0 0-128-6,0-1 0 6,0 1 0-6,0-1 0 5,0 1 0-5,0-2 0 7,0 1 0-7,0-2 0 4,2 1 0-4,-2 0 0 6,1-1-144-6,-1 0 144 5,1 0-192-5,0 0 0 6,-1 1 16-6,0 0 0 5,3 0 16-5,-3-1 0 6,0 3 0-6,0-2 0 5,0 1 160-5,0 0 0 6,0 1 0-6,-1-1 0 6,-1 1 0-6,2 0 0 5,-2 0 128-5,1 0-128 5,-1 0 336-5,0 1 0 6,0 1 0-6,0 0 0 6,-1 0 112-6,-1 1 0 5,0 1 16-5,0 1 0 6,-1 1-32-6,-1 0-16 5,2 1 0-5,-2 0 0 6,-2 2-32-6,1-1 0 6,1 2 0-6,0-1 0 5,-1 2 768-5,0 2 160 5,0-3 32-5,-1 2 0 7,2-1-944-7,-2 0-176 6,4-2-32-6,-1 0-16 6,2-2-176-6,0 0 160 7,1-2-160-7,1-2 160 6,1 0-160-6,0-1 0 1,1-2 0-1,1-1 0 22,1-1-1360-22,0 0-160 0,2-2-16 0,1-3-16 7,1 0 384-7,0-3 80 0,1 2 0 0,-1-2 16 12,1 0 96-12,0 1 16 0,0 0 0 0,1 1 0 0,-1-1 608 0,0 1 128 6,0 1 32-6,-1 1 0 7,0 4 192-7,-1-1 0 6,-2 0 0-6,1 0 0 6,0 2 384-6,-1 0-16 8,1 2-16-8,0 0 0 0,-2 1-48 0,1 0-16 3,3 1 0-3,0 0 0 7,-2 2-80-7,0 1-16 6,2-1 0-6,2 0 0 6,-1 0-192-6,-1-1 128 6,0-1-128-6,-1 0 0 6,0 1 0-6,-1-2 0 7,-3-1 0-7,2 0 0 17,0-1-480-17,-2 0-32 0,-2-1-16 0,0 1 0 8,0-1-448-8,0-1-96 0,0 0-16 0,-2 0 0 10,-1-1-1872-10,1 2-384 0,-1-3-80 0</inkml:trace>
    </iact:actionData>
  </iact:action>
  <iact:action type="add" startTime="117413">
    <iact:property name="dataType"/>
    <iact:actionData xml:id="d16">
      <inkml:trace xmlns:inkml="http://www.w3.org/2003/InkML" xml:id="stk16" contextRef="#ctx0" brushRef="#br0">18312 13070 14735 0,'0'-2'1312'1,"-1"0"-1056"3,1 0-256-3,0 1 0 5,0 0 2816-5,-1-1 512 6,-2-1 112-6,-1-3 16 5,-2-1-1248-5,0 1-240 6,-1 2-48-6,0 0-16 8,0 3-736-9,0 0-144 5,-2 1-16-4,1 1-16 6,0 1-352-6,1 0-64 6,0 1 0-6,1 1-16 6,2-1-304-6,-1 2-64 5,0 0-16-5,0 0 0 4,0 0-176-4,1 1 0 6,0-1 0-6,1-1 0 19,2 0-448-19,0 0-128 0,1-1-32 0,1-2 0 11,0-1-1744-11,3 0-336 0,2-2-80 0,-1-2-16 13,0-2 1008-13,2 0 208 0,1-2 32 0,1-1 16 9,0-1 320-9,1 1 64 0,-1 0 16 0,1 2 0 0,1 0 1520 0,-3 2 304 3,-1 1 64-3,1 0 16 5,-1 2 816-5,-1 1 144 6,3 1 48-6,0 1 0 6,1 1-208-6,-2 1-48 5,5 1 0-5,-2 0 0 6,-1 1-672-6,-1-1-144 6,-2 0-16-6,3-1-16 7,-1 1-464-7,-2-1-96 6,1 0 0-6,0-1-128 6,0-1 0-6,0 0-256 7,-2 0 32-7,-1 0-15648 6</inkml:trace>
    </iact:actionData>
  </iact:action>
  <iact:action type="add" startTime="123404">
    <iact:property name="dataType"/>
    <iact:actionData xml:id="d17">
      <inkml:trace xmlns:inkml="http://www.w3.org/2003/InkML" xml:id="stk17" contextRef="#ctx0" brushRef="#br0">17844 8967 4607 0,'0'2'400'1,"1"1"-400"-1,0 0 0 1,0 1 0 0,-1 2 880 0,2-1 80 0,-1-2 32 0,-1 0 0 6,0-1-80-6,0 1-16 5</inkml:trace>
    </iact:actionData>
  </iact:action>
  <iact:action type="add" startTime="123675">
    <iact:property name="dataType"/>
    <iact:actionData xml:id="d18">
      <inkml:trace xmlns:inkml="http://www.w3.org/2003/InkML" xml:id="stk18" contextRef="#ctx0" brushRef="#br0">17844 9519 4607 0,'1'6'400'1,"-1"-2"-400"-1,0 0 0 1,1 0 0 0,0-1 1152 0,-1-2 128 4,0 2 48-4,0 2 0 1,0 2-560-1,2 2-96 6,-2 1-32-6,1 3 0 6,-1-2-304-6,0 1-64 6,-1-1-16-6,1 2 0 5,0-3-128-5,-2 1-128 6,2 0 144-6,0 0-144 5,-1 0-176-5,0 0-128 6,0-1-16-6,0 0-16 21,1 3-272-21,0-4-48 0,-1 1-16 0,1 0 0 0,0 0 416 0,-1 1 64 0,1-1 32 0,0 0 0 5,0 1 160-5,0-1 0 6,-1-2 0-7,1 1 128 9,0 0-128-8,-2 0 192 5,2-2-64-5,0 1 0 5,0-2 384-5,0 2 64 7,0-1 32-7,0-1 0 6,0 0-96-6,-1-1-32 6,1 0 0-6,0 0 0 7,0 1 160-7,0 0 48 6,-1 2 0-6,1-1 0 6,0 0-240-6,1-1-64 7,-1 1 0-7,0 1 0 7,0 0-192-7,0 0-32 0,0 2-16 0,0-1 0 4,0 2 112-4,0-3 0 6,0 2 16-6,0-1 0 6,0 0 32-6,-1 0 0 6,0-2 0-6,-1 1 0 7,2-1-48-7,0-1-16 6,0 2 0-6,-1-3 0 7,1 0-112-7,0 1 0 0,-1-2-128 0,0 2 192 5,1 0-192-5,0 0 0 6,0-1 128-6,0 1-128 6,0-2 0-6,0 1 0 6,1 0 0-6,-1-2-6288 13,0 0-1152-13</inkml:trace>
    </iact:actionData>
  </iact:action>
  <iact:action type="add" startTime="124498">
    <iact:property name="dataType"/>
    <iact:actionData xml:id="d19">
      <inkml:trace xmlns:inkml="http://www.w3.org/2003/InkML" xml:id="stk19" contextRef="#ctx0" brushRef="#br0">17859 8910 7359 0,'2'0'320'1,"-2"0"80"0,0 0-400 0,0 0 0 3,0 0 0-3,0 0 0 4,0 1 2944-4,1-1 512 6,-1 1 112-6,1 1 16 6,-1 1-2608-6,1 2-512 5,-1 1-96-5,3 2-32 6,-2 0-208-6,0 3-128 5,1 1 128-5,-1 2-128 6,0 2 0-6,0 2 0 5,-1 3-160-5,0 0 160 20,1 0-880-20,0 0-64 0,-1 0-16 0</inkml:trace>
    </iact:actionData>
  </iact:action>
  <iact:action type="add" startTime="124712">
    <iact:property name="dataType"/>
    <iact:actionData xml:id="d20">
      <inkml:trace xmlns:inkml="http://www.w3.org/2003/InkML" xml:id="stk20" contextRef="#ctx0" brushRef="#br0">17872 9590 6447 0,'-1'10'576'1,"-1"-4"-576"2,2 1 0-2,-1-3 0 5,1-1 896-5,0-1 64 5,0-1 0-5,-1 4 16 7,0 3-784-7,-1 2-192 5,2 0 0-5,-1 2 0 18,0-2-352-18,-2 0-112-1,3 1-32 0,-1-2 0 2,0 2 240-1,-1-3 64 6,1 2 0-7,-1 0 0 10,1-1 320-9,0 0 80 2,1 1 16-2,-1-1 0 6,-1 1 848-6,2 0 160 5,0-1 48-5,0-1 0 5,0 0-368-5,0 0-64 6,0-1-16-6,0 0 0 6,0 0-656-6,0-1-176 5,0 0 0-5,0 0 0 20,0-1-448-20,0 2-128 2</inkml:trace>
    </iact:actionData>
  </iact:action>
  <iact:action type="add" startTime="125146">
    <iact:property name="dataType"/>
    <iact:actionData xml:id="d21">
      <inkml:trace xmlns:inkml="http://www.w3.org/2003/InkML" xml:id="stk21" contextRef="#ctx0" brushRef="#br0">17819 10337 2751 0,'0'5'128'1,"0"-2"16"0,0 0-144 0,0-1 0 0,0 0 0 0,0-1 0 6,0 1 416-6,0 2 48 6,0 1 16-6,0 3 0 4,0 0-480-4,0 0 0 6,0 0 0-6,-1 1 0 6,1-1 0-6,0 0 0 5,0-1 0-5,-1 0 0 6</inkml:trace>
    </iact:actionData>
  </iact:action>
  <iact:action type="add" startTime="125298">
    <iact:property name="dataType"/>
    <iact:actionData xml:id="d22">
      <inkml:trace xmlns:inkml="http://www.w3.org/2003/InkML" xml:id="stk22" contextRef="#ctx0" brushRef="#br0">17814 10617 8287 0,'-1'6'368'1,"-1"-2"80"-1,2-2-448 1,0 0 0 9,0-1 0-9,0 1 0 0,0 0 2720 0,0 0 464 3,0 0 80-3,2 3 32 6,-2 0-2448-6,1-1-480 5,-1 0-112-5,1 0 0 5,-1 1-256-5,1-2 0 6,-1 3 128-6,0 1-128 5,0-3 176-5,0 2-16 6,0 0 0-6,-1-1 0 5,1 1 544-5,-1 0 128 6,0-2 0-6,-1 1 16 6,2-1 304-6,0-1 48 5,0-1 16-5,0-1 0 7,0 0-528-7,0 0-112 6,0 0 0-6,0-2-16 4,-1 0-560-4,1 0 0 5,0 0 0-5,-1 0 0 22,-1-2-2112-22,2 1-544 0</inkml:trace>
    </iact:actionData>
  </iact:action>
  <iact:action type="add" startTime="126119">
    <iact:property name="dataType"/>
    <iact:actionData xml:id="d23">
      <inkml:trace xmlns:inkml="http://www.w3.org/2003/InkML" xml:id="stk23" contextRef="#ctx0" brushRef="#br0">17802 10660 3679 0,'0'0'320'1,"0"0"-320"6,0 0 0-6,0 0 0 6,0 0 3328-6,0 0 576 6,-1 0 128-6,0-1 32 5,1 0-2224-5,-1 0-448 6,-1-1-96-6,1 1-16 5,0-1-256-5,-1-1-48 6,2 1-16-6,-2-1 0 6,-1 0-192-6,1 0-64 5,-1 2 0-5,1-1 0 6,0-1-64-6,-1 1 0 4,0 0-16-4,-1-1 0 7,0 2-80-7,1 0-16 5,0 0 0-5,-1 2 0 5,0 0-80-5,0 0-32 6,1 2 0-6,-1 0 0 5,-1 0-224-5,2 1-64 5,0-1 0-5,-2 2 0 7,1 1-128-7,0-1 0 5,0 1 0-5,1 1 128 6,1-2-128-6,-1 2 0 4,2-1 0-4,0 1 0 6,0-1 0-6,2 1 0 7,2 1 0-8,-1-2 0 6,1 2 0-5,1 0 0 6,-2 1 0-6,3-1 0 5,0 1 0-5,1-1 0 6,-1-1 0-6,0-1 0 6,-1 0 0-6,1-1 0 4,0-1 0-3,-1-1 0 4,2 0 0-5,-1-1 0 7,2 0 0-7,-2-2 0 7,2 0 176-7,-1-2 96 6,0 0 32-6,1-1 0 6,0 0 208-6,0-1 64 6,-2-1 0-6,2-1 0 7,-2 0-80-7,-2-2-16 6,0 1 0-6,0-2 0 8,0 1 0-8,-1 0 0 0,0 2 0 0,-2-3 0 3,0 2 1648-3,-1-1 336 6,0 0 64-6,-2 0 16 19,-1 1-2544-19,2 0-640 0,0 0-64 0,-3 2-16 9,2-1-112-9,-2 0-32 0,-1 2 0 0,1-1 0 4,0 2 1568-4,1 0 304 6,-2 1 64-6,1 2 16 12,1-1-1696-12,0 2-336 0,0-1-64 0,-1 1-16 11,2 2 384-11,0 0 64 0,1 0 0 0,-1 1 16 11,2 1-2144-11,0 1-432 0,0 1-96 0</inkml:trace>
    </iact:actionData>
  </iact:action>
  <iact:action type="add" startTime="126646">
    <iact:property name="dataType"/>
    <iact:actionData xml:id="d24">
      <inkml:trace xmlns:inkml="http://www.w3.org/2003/InkML" xml:id="stk24" contextRef="#ctx0" brushRef="#br0">17800 10806 8287 0,'0'0'736'1,"0"0"-592"5,0 0-144-5,0 0 0 5,0 0 2432-5,0 0 448 5,0 1 80-5,0 0 32 6,0 1-1696-6,-3 2-336 6,3-1-64-6,0 2 0 5,2 1-288-5,-4-1-48 5,2 3-16-5,0-1 0 6,-1 3 80-6,0 0 16 7,1 2 0-7,0 1 0 4,1 1-192-4,-1 0-48 5,0 3 0-5,0-1 0 6,1 0-208-6,-1 0-64 5,3-2 0-5,-2-2 0 6,0 1-128-6,2-2 0 5,-1-2 0-5,0-1 128 5,0-2-128-5,0 1 0 7,0 1 0-8,-1-3 128 7,2 0-128-6,-3-1 0 6,3-2 0-6,-2 0 128 6,-1-1-128-6,1 0 0 5,-1-1 0-5,0 0 0 4,0 0-144-4,0-1-64 7,0 1-16-7,0 0 0 21,-1-1-224-21,1 0-32 0,0 1-16 0,0-1 0 8,0 1-112-7,0 0-32-1,0 0 0 0,0 0 0 11,0 0 192-11,0 0 16 0,-1-1 16 0,1 1 0 0,0-1 192 0,0 1 32 2,0 0 16-2,0 0 0 5,0-1 176-5,0 1-128 7,-1 0 128-7,1 0-128 5,0 0 128-5,0 0 0 5,0 0 0-5,0 0 0 6,1 1 256-6,-1-1 96 5,0 0 16-5,1 1 0 6,-1-1 400-6,0 1 64 6,0-1 32-6,0 0 0 6,0 0 80-6,-1 0 16 5,0 0 0-5,-1 1 0 5,2 1-32-5,-3 0 0 5,1 2 0-5,-1 0 0 6,1 1-160-6,-2 1-16 5,0 2-16-5,0 0 0 6,0 2-192-6,-1 2-32 6,-1 0-16-6,0 2 0 6,1 1-128-6,-2 1-32 5,0-1 0-5,2 0 0 6,0 1-176-6,0-1-32 6,0-2-128-6,1-2 192 6,1-1-192-6,-1-2 0 6,2-3 0-6,1-1 0 6,-1-2 0-6,4-2 0 7,0-1 0-7,-1-3-160 15,3 0-448-15,-1-4-96 0,2-1 0 0,0-2-16 10,-2-1-1808-10,3 0-352 0,-1-1-80 0,0-1-10032 3</inkml:trace>
    </iact:actionData>
  </iact:action>
  <iact:action type="add" startTime="127141">
    <iact:property name="dataType"/>
    <iact:actionData xml:id="d25">
      <inkml:trace xmlns:inkml="http://www.w3.org/2003/InkML" xml:id="stk25" contextRef="#ctx0" brushRef="#br0">17816 11142 7359 0,'1'1'656'0,"-1"-1"-528"7,0 0-128-6,0 0 0 6,1 1 3456-6,0 1 672 6,4 2 128-6,-1 1 32 5,4 3-2176-5,-1 0-416 5,3 2-96-5,-1-1 0 6,1 0 224-6,-1-2 48 5,1 0 16-5,-2-1 0 22,1-1-2208-22,-3 0-448 0,2-1-96 0,-2-2-16 0,-1 1 1408-1,-2 0 288 2,1 0 48-1,-2 0 16 21,0-1-4320-21,-1 0-848 1</inkml:trace>
    </iact:actionData>
  </iact:action>
  <iact:action type="add" startTime="127381">
    <iact:property name="dataType"/>
    <iact:actionData xml:id="d26">
      <inkml:trace xmlns:inkml="http://www.w3.org/2003/InkML" xml:id="stk26" contextRef="#ctx0" brushRef="#br0">17799 10939 14735 0,'-6'-2'1312'0,"3"0"-1056"7,1 1-256-6,1 1 0 7,0 1 3520-7,-2 0 656 5,2 0 128-5,-5 0 32 5,-2 0-2384-5,0 2-480 5,-1 0-80-5,2 2-32 5,-2 1-704-5,4-1-144 7,-1 3-16-7,-2 0-16 5,4-1-192-5,-1 2-32 5,0-2-16-5,1 1 0 5,0-2-240-5,2 1 128 6,-1-2-128-6,1-1 0 21,0 0-416-21,2-2-176 0,0-1-48 0,0-1 0 9,2-2-3264-9,-1-2-672 0</inkml:trace>
    </iact:actionData>
  </iact:action>
  <iact:action type="add" startTime="127546">
    <iact:property name="dataType"/>
    <iact:actionData xml:id="d27">
      <inkml:trace xmlns:inkml="http://www.w3.org/2003/InkML" xml:id="stk27" contextRef="#ctx0" brushRef="#br0">17757 10922 5519 0,'9'-7'240'1,"-4"4"64"0,-3 3-304 0,0-1 0 4,-1 1 0-4,1 0 0 6,0 1 5696-6,5-1 1072 6,3 3 208-6,4 1 64 7,3 2-4016-7,0 0-784 6,0 3-176-6,-2-1-16 7,0 0-960-7,-3-2-192 6,-3-1-48-6,0-1 0 6,-2-2-592-6,-1 0-112 7,-1-2-16-7,-5 0-128 11,3-1-1088-11,-3-1-336 0,-1 1-64 0</inkml:trace>
    </iact:actionData>
  </iact:action>
  <iact:action type="add" startTime="128252">
    <iact:property name="dataType"/>
    <iact:actionData xml:id="d28">
      <inkml:trace xmlns:inkml="http://www.w3.org/2003/InkML" xml:id="stk28" contextRef="#ctx0" brushRef="#br0">18760 12982 16575 0,'-2'3'736'1,"0"-1"160"-1,1 1-720 1,-1 0-176 4,0 0 0-4,1 0 0 5,1-1 3328-5,0 0 624 6,0 1 128-6,0 1 16 5,1 3-2528-5,-1 3-512 6,1 4-96-6,1 1-32 5,0 1-224-5,2 1-32 6,-1 1-16-6,-1 3 0 5,1 1-208-5,-1-1-64 7,2 0 0-7,0-2 0 4,-3-4-224-4,-1-1-160 7,3-2 192-7,-1-1-192 6,0-4 144-6,0-1-144 4,-1-2 0-4,1-2 144 5,-1-1-16-5,-1-2-128 7,1 0 192-7,-2-1-64 5,-1 0-128-5,0-2 0 6,1-1 0-6,0-1-17472 15</inkml:trace>
    </iact:actionData>
  </iact:action>
  <iact:action type="add" startTime="129094">
    <iact:property name="dataType"/>
    <iact:actionData xml:id="d29">
      <inkml:trace xmlns:inkml="http://www.w3.org/2003/InkML" xml:id="stk29" contextRef="#ctx0" brushRef="#br0">17328 10922 15663 0,'0'-1'688'1,"0"0"144"0,1 0-656 0,0 0-176 2,0 0 0-2,0 0 0 5,1 1 2944-5,-1 0 576 5,1 0 96-5,1 0 32 6,1 1-2256-6,4 1-448 5,-1 1-96-5,2 0-16 6,-2 0-288-6,2-1-64 5,-2 2-16-5,0 0 0 8,-1 1-272-8,-1-1-48 4,1 2-16-4,-2 0 0 10,0 0 0-10,-3 1-128 1,0-1 192-1,-2 2-64 6,1 0 144-6,-1 1 32 5,-3-1 0-5,0 2 0 5,-1-2 80-5,1 2 0 6,-3 0 16-6,1 0 0 6,0 2 16-6,-2-1 0 10,0 0 0-10,0 0 0 6,-1-2 32-6,1 1 0 7,0 0 0-7,0-2 0 0,1 0-48 0,2-2 0 4,2 0 0-4,1-2 0 6,2-2 96-6,0 0 16 7,4-2 0-7,0-1 0 3,2 0-192-3,0-2-48 5,4-1 0-5,-1-1 0 6,1-1-64-6,1-1-16 6,1-1 0-6,0-1 0 5,1 1 96-5,1-2 16 6,2 3 0-6,-1-2 0 6,-2 2-128-6,-2 1-32 5,-1 2 0-5,-2-1 0 6,-1 2-144-6,-3 1 0 7,-2 0 0-7,-3 2-13824 12,-2 0-2688-12</inkml:trace>
    </iact:actionData>
  </iact:action>
  <iact:action type="add" startTime="142017">
    <iact:property name="dataType"/>
    <iact:actionData xml:id="d30">
      <inkml:trace xmlns:inkml="http://www.w3.org/2003/InkML" xml:id="stk30" contextRef="#ctx0" brushRef="#br0">20485 7664 5519 0,'1'-1'496'2,"0"0"-496"5,-1 2 0-6,2-2 0 5,-1 1 2912-5,-1 0 480 6,0 0 112-6,0 0 16 5,1-1-1616-5,1 1-320 5,0-1-64-5,-1 1-16 6,-1 0-352-6,0 0-80 6,2 1-16-6,-2 0 0 5,0 0-240-5,0 0-48 8,2 1-16-8,-1 0 0 4,-1 0-176-4,0 0-48 5,2 2 0-5,-2-1 0 7,0 2-96-7,-2-1-32 4,2 1 0-4,0 2 0 6,0 0-32-6,0 2-16 6,0 0 0-6,0 1 0 7,0 2-32-7,0-1-16 4,0 1 0-3,0 1 0 4,0-1-112-5,0 0-32 7,-1 1 0-7,0-1 0 6,1 0-32-6,-1-2 0 7,-1 0 0-7,2 1 0 6,-1-1 0-6,1 1 0 7,-1-1 0-7,1-1 0 6,1 0 32-6,0-2 0 0,1 2 0 0,-1-3 0 4,1 1 64-4,0-2 16 6,1-1 0-6,1 0 0 7,2-1-48-7,-1-1 0 6,-1-1 0-6,3-1 0 6,-2 1 0-6,-1-2-16 7,3 0 0-7,-2-2 0 6,0 0-176-6,0 0 192 6,2 0-192-6,-3-1 192 7,2-1-192-7,-1-1 192 0,0 1-192 0,-1-2 192 4,4 0-192-4,-3-1 192 6,1 1-192-6,-1-2 192 7,-1 2-192-7,2-2 192 6,-1 1-192-6,-1-2 192 6,2 1-192-6,-2-1 0 7,0 0 144-7,0 1-144 6,1-2 0-6,-2 1 128 6,1 1-128-6,-1 0 0 7,2 0 0-7,-2 0 0 0,-1 1 0 0,0-1 128 4,-1 3-128-4,-1-1 0 6,0 0 128-6,0 1-128 7,0-1 0-7,0 2 128 6,-3-1-128-6,3 0 0 6,-2 1 0-6,1-1 0 7,-1 1 0-7,2 2 0 6,0-1 0-6,-1 1 0 6,1 0 0-6,0 1 0 1,0 1 0-1,1-1 0 4,-1 2 0-4,-1-1 0 6,1 2 0-6,0-1 0 5,0 1 0-5,1 1 0 6,-1 0 0-6,0 1-128 5,0 1 128-5,0-1-128 6,0 2 128-6,-1 1 0 5,0-1 0-5,-2 2 0 6,2 1 0-6,-1-1 0 5,0 2 0-5,-1-1 0 6,-1 2 0-6,1 0 0 5,0-1 0-5,0 1 128 6,1 0-128-6,-1 2 0 6,1 0 128-6,-1 0-128 6,3-1 128-6,-2 1-128 7,1 1 160-7,1-2-160 6,0 1 160-6,0-1-160 6,0 1 160-6,0 0-160 7,1 1 176-7,1-1-176 7,-2 1 192-7,2 0-192 7,1-2 176-7,-3 1-176 0,3 2 160 0,-2-2-160 4,0-1 128-4,1 0-128 5,-2 2 0-5,1-1 0 6,0 0 144-6,1-1-144 7,-2 1 128-7,0-1-128 6,0 0 128-6,-2 1-128 7,2-2 128-7,-1 0-128 6,0 2 208-6,-1-1-32 7,1 0-16-7,-1 0 0 6,-1-1 32-6,1-2 0 0,0 1 0 0,-1-2 0 4,1 0 48-4,-1 0 16 7,0-2 0-7,-1 0 0 6,2 0 0-6,-2-2 0 6,1 0 0-6,-1 0 0 7,-1-1-16-7,0 0 0 6,-2 0 0-6,2-1 0 6,-2 0-64-6,2 0-16 6,0 0 0-6,0-1 0 7,1 0-160-7,-1 0 0 0,1 0 0 0,0-1 128 4,0 0-128-4,-1 0 0 7,1 1 0-7,-1 0-176 6,0 0-144-6,0 0-48 4,3-1 0-4,-3 1 0 21,3 0-432-21,-1-1-96 0,1 2 0 0,0-1-16 7,1 0-1280-7,1 0-256 0,0-1-48 0,1 0-8960 8,0 0-1776-8</inkml:trace>
    </iact:actionData>
  </iact:action>
  <iact:action type="add" startTime="142936">
    <iact:property name="dataType"/>
    <iact:actionData xml:id="d31">
      <inkml:trace xmlns:inkml="http://www.w3.org/2003/InkML" xml:id="stk31" contextRef="#ctx0" brushRef="#br0">20751 8093 6447 0,'0'3'576'0,"0"-1"-576"5,0 0 0-4,0 0 0 7,0-1 2880-7,0 0 480 5,2 1 96-5,-2-1 0 6,1 2-1280-6,0 2-272 5,0 2-48-5,-1-1-16 6,2 2-656-6,0-2-128 7,-1 2-32-6,1-1 0 1,-1 1-128-2,0-1-48 6,-1 1 0-6,2-1 0 6,-1 2-320-6,0-2-64 5,-1 0-16-5,0 1 0 5,0-2-208-5,0 0-48 8,-1-1-16-8,1 1 0 4,0-1-176-4,-1 0 0 5,-1-1 0-5,2 0 128 5,-1 0-128-5,1-2-144 6,-1 0 144-6,-1-1-208 21,2 0-2208-21,-1-1-432-1</inkml:trace>
    </iact:actionData>
  </iact:action>
  <iact:action type="add" startTime="143297">
    <iact:property name="dataType"/>
    <iact:actionData xml:id="d32">
      <inkml:trace xmlns:inkml="http://www.w3.org/2003/InkML" xml:id="stk32" contextRef="#ctx0" brushRef="#br0">20992 7847 6447 0,'-1'1'272'1,"1"-1"80"8,0 0-352-8,0 0 0-1,0 0 0 0,0 0 0 2,2 0 5376-1,-1 1 1024 5,2-1 192-5,-1 1 32 6,3-1-4416-6,0 0-880 4,0-1-176-4,1 0-48 7,-1 1-80-7,2-1-32 5,0 0 0-5,0 0 0 6,-1 0-192-6,1 0-32 6,0-1-16-6,-1 1 0 5,0 0-240-5,-1 0-32 6,-1 0-16-6,1 0 0 5,0 0-272-5,-1 0-48 6,-2 0-16-6,1 0 0 6,1 0-128-6,-1 0 0 4,1 0 0-4,-2-1 128 7,0-1-128-7,0 2 0 5,0 0-192-5,-1 0 192 19,0 0-2240-19,-1 1-336 0,-1 0-64 0</inkml:trace>
    </iact:actionData>
  </iact:action>
  <iact:action type="add" startTime="143565">
    <iact:property name="dataType"/>
    <iact:actionData xml:id="d33">
      <inkml:trace xmlns:inkml="http://www.w3.org/2003/InkML" xml:id="stk33" contextRef="#ctx0" brushRef="#br0">20983 8039 19343 0,'0'1'1728'1,"1"-1"-1392"5,0 0-336-5,1 1 0 6,-1-1 2800-6,0 0 480 7,0 0 112-7,2 0 0 4,1 1-1616-4,2 0-336 5,-1-1-64-5,2 0-16 5,-1-1-368-5,3 0-80 6,-2 1-16-6,0-2 0 5,0 0-144-5,-2 0-48 6,4 0 0-6,-2 0 0 5,0 0-128-5,-1 1-16 6,0 0-16-6,0 0 0 6,-1 0-128-6,-1 0-32 6,1 0 0-6,0 0 0 5,-2 0-128-5,1 0-48 5,1 1 0-5,-1-1 0 6,-1-1-208-6,-1 1 128 5,3-1-128-5,-2 1 0 6,1 0 0-6,-2 0 128 6,0 0-128-6,-1 0 0 5,1 1 0-5,-1-1 0 5,0 1 128-5,-1 0-128 5,-1 1 0-5,0-1-160 5,-1 0 32-5,0 1 0 22,0 0-1888-22,-1 1-368 0,-2 0-80 0</inkml:trace>
    </iact:actionData>
  </iact:action>
  <iact:action type="add" startTime="144422">
    <iact:property name="dataType"/>
    <iact:actionData xml:id="d34">
      <inkml:trace xmlns:inkml="http://www.w3.org/2003/InkML" xml:id="stk34" contextRef="#ctx0" brushRef="#br0">21424 7784 3679 0,'0'0'320'0,"0"0"-320"1,0-1 0 0,0 1 0 0,0 0 3840 0,0 0 688 0,1 0 144 0,-1 0 16 5,1 0-2064-5,-1-1-432 6,1 0-80-6,0 1 0 5,3-1-592-5,0-1-112 6,2 0-32-6,-1 0 0 6,1 0-208-6,0-1-32 6,1 1-16-6,1 0 0 6,3-2-224-6,-1 1-32 4,3 0-16-4,1 0 0 5,0 2-240-5,3-2-48 7,1 2-16-7,0 0 0 5,0 0-304-5,1 1-64 9,-2-1-16-10,0 1 0 4,-3 1-160-3,0-1 0 14,0 0 144-14,0 1-144 0,-2 0 0 0,-2-1 128 10,0 1-128-10,-1 1 0 0,-2-1 0 0,-3-1 0 4,0 0 0-4,-2 1 0 7,0 1-352-7,-1-1-32 4,-1 0-16-4,-3 1 0 20,1 0-2256-20,-3 0-448 0,0 1-96 0</inkml:trace>
    </iact:actionData>
  </iact:action>
  <iact:action type="add" startTime="144724">
    <iact:property name="dataType"/>
    <iact:actionData xml:id="d35">
      <inkml:trace xmlns:inkml="http://www.w3.org/2003/InkML" xml:id="stk35" contextRef="#ctx0" brushRef="#br0">21522 7882 7359 0,'1'2'320'0,"-1"-1"80"1,3 0-400 0,-1 0 0 3,-1 0 0-3,1-1 0 3,1 1 3120-3,1 0 528 6,3 1 128-6,3 1 0 6,3 0-2032-6,0 3-400 5,1 0-96-5,-2-1-16 6,1 1-592-6,-3 1-128 6,-2 0-32-6,-1 1 0 6,-4-1 0-6,0 2 0 6,0-1 0-6,-2 1 0 3,-2 2 80-3,-2-2 16 7,0 2 0-7,0-2 0 5,-1 0-128-5,-2 0 0 6,0 0-16-6,-3 1 0 4,1-2-192-4,-1 1-48 6,-1-1 0-6,0 1 0 6,-2 0-192-6,0 1 176 7,0-1-176-8,1 1 160 5,0-1-160-4,0-1 128 7,2 1-128-7,-1-2 128 6,3 1 0-6,1-3-128 7,0 0 192-7,3 0-64 6,1-2 400-6,0-1 80 3,1-2 16-3,1 1 0 5,1-1 16-5,1-1 16 6,1 1 0-6,1-2 0 5,1-1-32-5,2 1-16 6,1-1 0-6,1-1 0 6,1 2-48-6,1-2-16 6,1 1 0-6,1 0 0 5,0 1-288-5,1 1-48 7,0 0-16-7,-1 1 0 6,1 1-192-6,-2 0 0 7,-2 1 128-7,1 0-128 6,0-1 0-6,-2 0 128 6,1 1-128-6,-2-1 0 6,0 0 128-6,-1-1-128 7,2 0 0-7,-3 0 0 0,0-1 0 0,-2-1 128 4,1 0-128-4,-2 0 0 6,0 0 0-6,-1 0 0 7,-1 0-192-7,0 0 192 19,-1-2-816-19,-1-1-48 0,-2-1-16 0,2 1 0 7,-3-1-2896-7,-1 0-592 0</inkml:trace>
    </iact:actionData>
  </iact:action>
  <iact:action type="add" startTime="145217">
    <iact:property name="dataType"/>
    <iact:actionData xml:id="d36">
      <inkml:trace xmlns:inkml="http://www.w3.org/2003/InkML" xml:id="stk36" contextRef="#ctx0" brushRef="#br0">21563 7376 12895 0,'3'3'576'1,"-2"-2"112"0,1 0-560 0,0 1-128 2,-2-1 0-2,0 1 0 6,2 2 3136-6,0 0 576 5,2 3 128-5,0 4 32 6,2 3-2416-6,-1 1-496 5,0 2-80-5,-1 1-32 6,0 0-528-6,-2 2-128 5,0 2 0-5,-1-2-16 5,-1-1-176-5,0 1-144 7,0 1 144-7,-1-2-13568 10</inkml:trace>
    </iact:actionData>
  </iact:action>
  <iact:action type="add" startTime="145530">
    <iact:property name="dataType"/>
    <iact:actionData xml:id="d37">
      <inkml:trace xmlns:inkml="http://www.w3.org/2003/InkML" xml:id="stk37" contextRef="#ctx0" brushRef="#br0">22026 7877 9215 0,'0'-1'400'1,"1"-1"96"0,0 1-496 0,-1 0 0 6,0 0 0-6,1 0 0 4,-1 0 4144-4,2-1 720 6,-1 0 160-6,1-2 32 6,0-1-3072-6,1-1-624 6,-2-1-112-7,2 0-32 6,-1-1-32-5,1 0-16 6,-1 0 0-6,0-1 0 6,0 2-48-6,-1-3-16 5,-1 1 0-5,2-1 0 6,-1 1-224-6,-2 0-48 6,1-1-16-7,-2 0 0 7,2-1-304-6,-2 1-48 8,0 0-16-8,-1-2 0 3,1 1-160-3,-1 0-32 6,1 1-16-6,0 0 0 6,-1 0-64-7,0-1-16 10,-1 3 0-9,-1-1 0 7,3 2-160-7,-3 0 192 6,0 2-192-6,0-1 192 6,3 1-192-6,-1 2 0 7,-1 0 0-7,-1 1 0 0,2 0 0 0,1 1 128 3,-2 0-128-3,0 1 0 6,-1 1 0-6,2 1 0 6,-2 0 0-6,0 2 0 5,2 1 0-5,-1 3-144 6,0-1 144-6,-1 4-160 5,1 1 160-5,-2 1-160 6,1 0 160-6,3 0-160 5,-1 3 160-5,1-1 0 6,0 0 0-6,2-1 0 5,0 0 0-5,0-3-128 6,2 0 128-6,-1-1 0 6,2-1 0-6,0 0 0 6,2-2 0-6,1 0 0 7,0-1 0-7,2-2 0 6,-2 0 0-6,3-1-128 6,0-2 128-6,0-2 0 7,-1 0 0-7,1-1 0 6,-3-2 0-6,2 0 0 7,0-2 0-7,-2 0 0 0,1-2 0 0,-2-1 128 4,0 2-128-4,-1-2 128 5,0 1-128-5,0 0 0 7,-2 1 128-7,1-1-128 6,-1 2 0-6,0-1 0 6,-1 2 0-6,-1 1 128 8,1 0-128-9,-1 1 0 8,0 1 128-7,0 0-128 0,0 2 0 0,0 0 0 6,0 0 0-6,-1 1 0 5,0 1 0-5,0-1 0 6,1 2 0-6,-1 0 0 6,1 0 0-6,-1 2 0 6,-1 1 0-6,0-1-128 6,1 1 128-6,0 1 0 7,-2 0 0-7,3 1 0 6,-1 0 0-6,0 1 0 6,-2 0 0-6,3 1 0 7,-1 2 0-7,-1-1 0 7,1 1 0-7,0 1 0 0,-1 0 0 0,2 1 0 4,0-1 0-4,-1 1 0 5,0 2 0-5,1 1 0 7,0 0 0-7,0 0 128 6,1 1-128-6,0-1 0 7,-1 1 0-7,0 0 128 6,0 0-128-6,0-2 0 7,0 1 128-7,0-2-128 7,2 0 128-7,-1 0-128 6,0-2 128-6,1-1-128 0,-1-1 0 0,-1 0 0 4,2-2 0-4,-2 0 128 6,1-1-128-6,-1 0 0 7,-1-1 0-7,-1-1 0 6,2-1 0-6,-2-1 0 6,-1 0 0-6,0-1 128 6,-1 0-128-6,0 0 128 2,-1-2-128-2,-1 1 128 5,0 0-128-5,-2-1 128 6,0 1-128-6,-5-1 128 5,4 0-128-5,-3 0 0 6,0-1-176-6,0 1 176 21,-2-1-448-21,1 1 16 0,0-1 0 0,3-1 0 9,0 1-1408-9,-1-1-272 0,1-1-64 0,2-1-15872 2</inkml:trace>
    </iact:actionData>
  </iact:action>
  <iact:action type="add" startTime="146942">
    <iact:property name="dataType"/>
    <iact:actionData xml:id="d38">
      <inkml:trace xmlns:inkml="http://www.w3.org/2003/InkML" xml:id="stk38" contextRef="#ctx0" brushRef="#br0">22244 7726 8287 0,'4'0'368'1,"-4"0"80"0,4 0-448 0,-3 0 0 4,2 0 0-4,-2 0 0 5,0 0 4416-5,2-1 816 6,1 1 144-6,2-1 48 6,2 0-3312-6,-1 0-672 6,1 0-128-6,1 0-32 5,1 0-304-5,-1 0-64 6,0 1-16-6,3 0 0 5,-3-1-128-5,0 1-16 6,0 0-16-6,0 1 0 4,0-1-160-4,-1 0-48 7,1 0 0-7,-1 1 0 5,1-1-272-5,-1 1-48 6,1 0-16-6,-2-1 0 5,3 1-192-5,-2 0 144 5,1-2-144-5,-3 1 128 7,1-1-128-7,-2 0 0 6,0-1 0-6,0 2 128 12,-1-2-128-12,-2 0 0 0,-1 0 0 0,3 0 0 3,-4-1 0-3,0 1 0 7,-1 0-192-7,-2 1 192 16,1 0-1728-16,-2 0-240 0,0-1-32 0,-4 1-14160 4</inkml:trace>
    </iact:actionData>
  </iact:action>
  <iact:action type="add" startTime="147274">
    <iact:property name="dataType"/>
    <iact:actionData xml:id="d39">
      <inkml:trace xmlns:inkml="http://www.w3.org/2003/InkML" xml:id="stk39" contextRef="#ctx0" brushRef="#br0">22392 7569 8287 0,'1'0'368'1,"0"0"80"0,-1 0-448 0,0-1 0 2,0 1 0-2,0 0 0 5,0 1 3824-5,1-1 672 6,0 2 144-6,1-1 32 6,0 1-2800-6,-1 1-544 6,1 0-112-6,0 2-32 5,-1 0-128-5,-1 3-32 6,0 0 0-6,0 3 0 5,-1 0-176-5,-1 3-32 6,0 4-16-6,1 1 0 5,-1 3-336-5,-1-1-64 6,0 3-16-6,0 0 0 4,-2 1 32-4,3-1 0 8,-2 0 0-8,1-1 0 7,-2-1 32-8,4-1 0 5,0-2 0-4,1-1 0 5,1-2-64-5,0-2 0 7,3-1 0-7,-1-3 0 6,1 0-64-6,-1-4-32 6,4 0 0-6,-2-2 0 6,2-3 0-6,0 0 0 7,-2-1 0-7,3-2 0 6,-1 1 32-6,0-2 0 6,0 1 0-6,0-3 0 7,0 0-160-7,-2 0-32-1,0-1 0 1,0 1 0 6,-1 0-128-6,-2 1 0 6,1 1 0-6,-3-1 0 18,2 2-304-18,-2-1-144 0,-2 0-16 0,2 0-16 12,0-1-2960-12,0 1-592 0,-1-2-112 0</inkml:trace>
    </iact:actionData>
  </iact:action>
  <iact:action type="add" startTime="147783">
    <iact:property name="dataType"/>
    <iact:actionData xml:id="d40">
      <inkml:trace xmlns:inkml="http://www.w3.org/2003/InkML" xml:id="stk40" contextRef="#ctx0" brushRef="#br0">22629 7486 6447 0,'1'-1'576'0,"-1"0"-576"7,2 1 0-6,-1-1 0 5,0 1 4208-5,0 0 720 7,0-1 160-7,2 0 32 5,2 0-2480-5,0 0-480 5,1-1-112-5,-1 2 0 6,1 0-576-6,-2 0-128 6,1 1 0-6,-1 0-16 5,0 1-272-5,-3 0-48 5,2 1-16-5,-1 1 0 5,0-1-384-5,-2 2-80 7,0 0-16-7,0 1 0 6,-1-1-128-6,0 2-48 6,-1 0 0-6,-1 1 0 4,3-1-112-4,-4 2-32 6,1-2 0-6,-1 2 0 5,0-2 752-5,1 1 144 5,-2 0 16-5,-1-1 16 26,0 0-1696-27,1-1-320 1,-1 1-80 0,1-2-16 0,-1 2 832 0,2-2 160 3,-1-2 0-3,0 1 0 6,0-1 128-5,0 1-128-1,3-1 128 0,-1-1-128 4,-1-1 192-4,4 1-64 6,-1-1 0-6,0-1 0 5,2 1-128-5,0-1 192 6,1 0-192-6,1-1 192 5,1 0-192-5,1 0 160 5,0-1-160-5,2 2 160 6,-2-2-160-6,5 1 192 6,-2-2-192-6,1 1 192 5,-1-1-192-5,0 1 128 6,-1 0-128-6,1 1 128 5,-1 0-128-5,-1 0 0 6,-1 1 144-6,0 1-144 7,-1 0 0-7,-1-1 0 6,-1 2 0-7,-1-1 128 8,0 1-128-7,-1-1 0 2,1 1 0-2,-2-1 0 5,0-1 0-5,0 0 0 6,0 1 0-6,-2-1 0 6,2 2-272-6,-1-1-80 7,0 1-16-7,-1-1 0 18,1 2-2304-18,-2 0-464-1,1 1-80 1</inkml:trace>
    </iact:actionData>
  </iact:action>
  <iact:action type="add" startTime="149181">
    <iact:property name="dataType"/>
    <iact:actionData xml:id="d41">
      <inkml:trace xmlns:inkml="http://www.w3.org/2003/InkML" xml:id="stk41" contextRef="#ctx0" brushRef="#br0">18348 8877 5519 0,'2'1'240'0,"0"1"64"1,-1-1-304 0,3 2 0 3,-2 0 0-3,0 0 0 5,1-1 1424-5,-2 0 240 6,1 0 32-6,1-2 16 6,3 5-1264-6,0 2-240 6,4 0-48-6,-1 1-16 5,1-1 112-5,3 1 0 5,-3-2 16-5,3 1 0 5,-1 1-80-5,1-3 0 6,-2 2-16-6,0-2 0 6,0 1-176-6,1 1 0 5,0 0 0-5,-1 0 128 6,2 1-128-6,3 1-144 5,-1-1 144-5,1 1-208 21,2-2-384-20,-1 2-80-2,0-2-16 1</inkml:trace>
    </iact:actionData>
  </iact:action>
  <iact:action type="add" startTime="149483">
    <iact:property name="dataType"/>
    <iact:actionData xml:id="d42">
      <inkml:trace xmlns:inkml="http://www.w3.org/2003/InkML" xml:id="stk42" contextRef="#ctx0" brushRef="#br0">18848 9667 2751 0,'1'16'256'0,"0"-4"-256"7,0-2 0-7,-1-2 0 4,0-4 688-3,2-2 80 5,-1 3 32-5,0 2 0 5,0 4-608-5,3 5-192 6,-2 1 0-6,1 2 0 9,1-2 0-9,-1-2 0 4,-2 0 0-4,2-2 0 4,-2-1-256-4</inkml:trace>
    </iact:actionData>
  </iact:action>
  <iact:action type="add" startTime="149663">
    <iact:property name="dataType"/>
    <iact:actionData xml:id="d43">
      <inkml:trace xmlns:inkml="http://www.w3.org/2003/InkML" xml:id="stk43" contextRef="#ctx0" brushRef="#br0">18918 10396 2751 0,'4'23'128'1,"-3"-13"16"0,-1 3-144 0,1-2 0 0,-1-3 0 0,0 0 0 7,1 3 1136-7,-1 10 192 4,1 8 32-4,0 12 16 5,2 0 432-5,-1 0 96 6,0-3 16-6,-1 0 0 5,1-4 128-5,1-2 16 6,-2-2 16-6,1-2 0 5,1-1-816-4,0 1-176 10,0-4-16-11,-1-2-16 6,1-3-592-6,-2 1-112 7,3-1-32-7,-4 1 0 0,1-1-176 0,-1 0-144 4,0-2 192-4,-1-2-192 6,0 0 0-6,-2 0 0 6,2 0 0-6,0 1 0 7,-2 2 0-7,-1-2 0 6,2 0 0-6,-2 0 0 6,1-1 0-6,0 1 0 7,0 1 0-7,-1-1 0 6,0 1 0-6,1 1 0 7,-2 0 0-7,0 0 0 0,2 0 0 0,0 0 0 4,0-3 0-4,-1 0 0 6,0 0-144-6,1 0 144 6,0-3-128-6,-1 1 128 7,0 3-368-7,-1-1 16 6,1 4 0-6,0 0 0 19,-1 2-288-19,1 0-48 0,0 2-16 0,-2-1 0 7,0 2-48-7,-1-1-16 0,1 2 0 0,0-3 0 6,-1 1 576-6,0-2 192 0,1-1-144 0,-1-3 144 4,1 1 192-4,0-2 112 7,-1 0 16-7,1 0 16 6,0 3 112-6,-1 0 0 6,-1 0 16-6,0 1 0 6,0 0-64-6,1 0-16 7,-2 0 0-7,2 0 0 5,0 2-384-5,-1 0 128 7,3 1-128-7,-1 1 0 0,1 0 0 0,-1-2 128 5,-3 1-128-5,2-3 0 6,-1 0 256-6,0 1-16 6,-2 0-16-6,1-1 0 7,1 2 80-7,-1 0 16 6,2-2 0-6,-3 2 0 6,3 1-80-6,-1-2-16 6,1 0 0-6,0-2 0 7,0-1-96-7,2-1 0 7,0-1-128-7,0 0 192 0,2-1-192 0,-2-1 0 4,2 0 0-4,0-1 0 6,-1 0-256-6,2-1 16 6,-1-2 0-6,0-1 0 21,-1-2-1504-21,2-1-304 0</inkml:trace>
    </iact:actionData>
  </iact:action>
  <iact:action type="add" startTime="150458">
    <iact:property name="dataType"/>
    <iact:actionData xml:id="d44">
      <inkml:trace xmlns:inkml="http://www.w3.org/2003/InkML" xml:id="stk44" contextRef="#ctx0" brushRef="#br0">19532 10761 11055 0,'-4'2'480'0,"3"-1"112"0,-1 0-464 1,0 0-128 3,2-1 0-4,0 0 0 8,0 1 3792-7,0-1 752 5,0 0 128-5,0 0 48 6,2 1-2800-7,-1-1-576 7,1 1-96-6,2-1-32 6,0 0-240-6,0-1-48 6,1 1-16-6,3-1 0 5,-2 1-304-6,3-1-64 7,0 1-16-6,1-1 0 6,0 0-208-6,0 1-64 6,1-1 0-6,1 1 0 5,1-1-64-5,1 1-32 5,0 0 0-5,0-2 0 5,1 1-32-5,0-1 0 8,-2-1 0-9,-3 0 0 6,1 1-128-5,-3-1 0 6,-3 1 0-6,-1-1 0 5,-1 1 0-5,-3 0 0 6,0 1 0-6,-1 1 0 19,-1-1-688-19,0 2-64 0,-1 0-16 0,-2 1 0 11,-1 0-1536-11,-1 1-320 0,1 0-64 0,0 0-10928 2</inkml:trace>
    </iact:actionData>
  </iact:action>
  <iact:action type="add" startTime="150745">
    <iact:property name="dataType"/>
    <iact:actionData xml:id="d45">
      <inkml:trace xmlns:inkml="http://www.w3.org/2003/InkML" xml:id="stk45" contextRef="#ctx0" brushRef="#br0">19635 10634 12895 0,'0'-1'1152'0,"0"0"-928"4,0 0-224-3,0 1 0 4,0 0 2752-4,0 0 512 6,0 1 112-6,0-1 16 5,0 1-1600-5,-1 2-320 6,2 0-64-6,-1 3-16 7,0 1-688-7,0 1-144 5,0 2-32-5,0 4 0 5,2 1-144-5,-2 3-48 6,0 2 0-6,-2 3 0 7,2 2 32-7,0 1 0 5,-1 0 0-5,1 1 0 4,0-1-48-4,0-2-16 5,1-1 0-5,-1-4 0 6,3-3-48-6,-1-4 0 6,2-3 0-6,0-1 0 10,2-3-112-10,1-2-16 6,1-3-128-6,2 0 192 6,-2-1 48-5,1-2 0-1,2-2 0 0,-2 0 0 4,3 0 80-4,-3-1 32 6,-1 0 0-6,-1 0 0 6,0-1-352-6,-3 2 144 6,1 0-144-6,-2 1 0 20,0 0-2016-20,-3 1-512 0</inkml:trace>
    </iact:actionData>
  </iact:action>
  <iact:action type="add" startTime="157663">
    <iact:property name="dataType"/>
    <iact:actionData xml:id="d46">
      <inkml:trace xmlns:inkml="http://www.w3.org/2003/InkML" xml:id="stk46" contextRef="#ctx0" brushRef="#br0">20577 9106 18303 0,'0'0'816'1,"0"-1"160"0,0 0-784 0,0 1-192 3,0 0 0-3,0-1 0 6,0 1 1936 0,0 0 352-6,0 0 64-1,0 1 16 6,0-1-1008-5,2 0-192 6,-1 2-32-6,-1 0-16 6,1 2-224-6,-1 1-32 5,0 1-16-5,0 2 0 7,1-1 32-7,-1 4 0 5,-1 1 0-5,0 2 0 8,-2 2-240-8,3 1-64 3,-1 1 0-3,-1 1 0 6,0 1-256-6,2-2-48 5,-1 1-16-5,1-2 0 5,0 0-96-4,0-3-32 7,1 0 0-8,-1-2 0 7,3-2-128-7,-1 0 128 6,0-2-128-6,1-1 128 8,1-2-128-8,0 0 0 0,0 0 144 0,1-3-144 3,-1-1 0-3,3-1 128 6,-1-1-128-6,-1-1 0 7,1-2 0-7,0-1 144 6,0-1-144-6,-1-3 0 7,2 1 144-7,0-2-144 6,0-1 0-6,0 0 144 6,1-2-144-6,-1 1 0 6,2-1 0-6,-2 0 0 7,0-1 0-8,-2-1 128 1,2 1-128 0,-2 0 0 4,-2 0 0-4,1 0 0 7,0 0 0-7,-1 0 0 6,0 2 0-6,-1-2 0 7,-1 2 128-7,0 1-128 6,0 1 0-6,-1 2 0 6,0 0 0-6,-1 1 128 7,1 1-128-7,-1 2 0 6,1 0 0-6,-1 1 0 7,0 2 0-7,0 0 0 0,1 0 0 0,0 1 0 6,-2 0 0-6,2 0 0 4,-1 1 0-4,1 0 0 5,0 1 0-5,-1 0 0 6,0 1 0-6,0 1 0 5,-1 3 0-5,0-1 0 5,0 2 0-5,0 1 0 6,1 3 0-6,-3 1 0 5,2 2 128-5,-1 2-128 6,1 2 208-6,-1 1-32 6,1 0-16 1,-1 3 0-7,-1-1 128 0,3 1 32 4,0-1 0-4,-1 0 0 7,2 1-64-7,0-2-16 6,1 0 0-6,0 0 0 6,1 1-112-6,0-2 0 6,1 0-128-6,-1-2 192 6,0 0-192-6,0 0 128 7,-1-2-128-7,0 1 0 7,0 0 0-7,-1-2 128 7,0 0-128-7,-1-1 0 0,0 0 0 0,-2-1 128 3,2-1-128-3,-2-1 0 7,-2-2 160-7,-1 1-160 6,0-2 160-6,0 0-160 6,-2 0 176-6,-2-1-176 6,2-2 192-6,-1 1-192 7,2 0 160-7,-2-2-160 6,1 0 128-6,-1 0-128 7,1-1 0-7,-1-1-176 0,3 0 16 0,-1-2 0 19,1 2-1552-19,1-3-304 0,1 0-64 0,1 0-10176 4,1-2-2032-5</inkml:trace>
    </iact:actionData>
  </iact:action>
  <iact:action type="add" startTime="158341">
    <iact:property name="dataType"/>
    <iact:actionData xml:id="d47">
      <inkml:trace xmlns:inkml="http://www.w3.org/2003/InkML" xml:id="stk47" contextRef="#ctx0" brushRef="#br0">20812 9527 12895 0,'9'0'1152'1,"-3"-1"-928"3,-1 1-224-3,0-1 0 5,-2 2 2688-5,-3-1 480 5,2 0 96-5,2 0 32 6,5-1-1424-6,-1 1-272 5,2 0-64-5,-2 0-16 6,-2 1-848-6,0 1-160 6,-3 1-48-6,0 1 0 4,-3 1-144-4,0-1-16 6,0 3-16-6,-2-1 0 7,-1 2 96-7,1 0 32 4,-4 1 0-3,0 0 0 5,1 0-112-6,-3-1-32 5,0 0 0-5,0-1 0 6,1 1 0-6,0-1 0 4,0-2 0-4,0 1 0 6,2-1-16-6,0-1 0 5,3-1 0-5,1-1 0 6,1 0 32-6,0-1 0 7,1 0 0-7,2-1 0 7,1-1-144-7,4 0-16 2,-2-1-128-2,4-1 192 6,1 0-64-6,-1 0 0 6,0 0-128-6,-1-1 192 6,2 0-192-6,-2 1 144 4,-1 0-144-4,0 0 128 6,-1 1-128-6,0 1 0 5,0 1 0-5,-3 0 0 6,0 0 0-6,-2 0-320 13,2 2 48-13,-3-1-11264 8,1 2-2256-8</inkml:trace>
    </iact:actionData>
  </iact:action>
  <iact:action type="add" startTime="158702">
    <iact:property name="dataType"/>
    <iact:actionData xml:id="d48">
      <inkml:trace xmlns:inkml="http://www.w3.org/2003/InkML" xml:id="stk48" contextRef="#ctx0" brushRef="#br0">21114 9432 13823 0,'2'1'1216'1,"-1"-1"-960"1,1 0-256-1,-1-1 0 6,1 0 2832-6,-1 1 528 6,2-1 96-6,1 0 32 6,1 0-1792-6,2-1-352 5,3-2-80-5,2 0-16 6,-1-2-736-6,-1 2-160 4,0-1-32-4,-1 0 0 7,1 2-320-7,-3-1 128 5,-2 2-128-5,-1 0 0 20,-1 0-1872-18,-2 2-448-2</inkml:trace>
    </iact:actionData>
  </iact:action>
  <iact:action type="add" startTime="158881">
    <iact:property name="dataType"/>
    <iact:actionData xml:id="d49">
      <inkml:trace xmlns:inkml="http://www.w3.org/2003/InkML" xml:id="stk49" contextRef="#ctx0" brushRef="#br0">21151 9525 13823 0,'0'9'1216'1,"0"-3"-960"1,2-1-256-1,-1-3 0 6,1 0 3808-6,-1-2 720 5,3 1 144-5,-1-1 16 6,3 2-1856-6,2-1-368 6,1-1-80-6,4 0-16 5,-2-1-1056-5,-1-1-224 7,0 0-32-7,-2-1-16 6,-2 0-768-6,0 1-144 6,-1-2-128-6,-2 1 144 4,1 1-336-4,-2 0-64 5,-2 0 0-5,0 1-12416 17,-1 1-2496-17</inkml:trace>
    </iact:actionData>
  </iact:action>
  <iact:action type="add" startTime="159690">
    <iact:property name="dataType"/>
    <iact:actionData xml:id="d50">
      <inkml:trace xmlns:inkml="http://www.w3.org/2003/InkML" xml:id="stk50" contextRef="#ctx0" brushRef="#br0">21494 9410 21711 0,'1'-1'960'1,"1"-1"192"0,0 0-912 0,-1 1-240 2,1 0 0-2,-1 0 0 5,1 0 1776-5,2-1 304 5,3-1 64-5,2 0 16 6,2-3-688-6,2 1-144 6,0 1-32-6,0-1 0 5,2 1-384-5,-2 1-80 5,1 1 0-5,-1 2-16 6,0-1-272-6,0 0-48 5,-1 2-16-5,1-1 0 7,-1 1-64-7,1 0-16 5,-1 0 0-5,-1-1 0 7,0 1-208-7,-1-1-64 4,-1 0 0-4,-1 0 0 5,1-1-128-5,-3 0 0 6,1 0 144-6,0 0-144 6,-3 0 0-6,-1 0 0 9,-1 1 0-10,0 0 0 16,-2 0-1984-15,-2 1-320 0,0 0-64 0,-3 0-13360 3</inkml:trace>
    </iact:actionData>
  </iact:action>
  <iact:action type="add" startTime="159931">
    <iact:property name="dataType"/>
    <iact:actionData xml:id="d51">
      <inkml:trace xmlns:inkml="http://www.w3.org/2003/InkML" xml:id="stk51" contextRef="#ctx0" brushRef="#br0">21626 9485 4607 0,'0'2'400'1,"0"-2"-400"5,3 0 0-5,-2 0 0 5,0 1 4560-5,2 0 832 5,-2 1 176-5,4-1 16 6,2 0-3216-6,0 1-656 5,3 0-128-5,-3-1-32 6,2 2-720-6,-1-1-128 5,1 0-48-5,-4 1 0 6,5-2-272-6,-4 2-48 8,0 2-16-9,-1 0 0 8,-2 0-128-7,-2 2-16 5,2 1-16-5,-4 1 0 2,-1-1 32-2,1 2 0 5,-2-2 0-5,-2 2 0 6,0-1-48-6,1 1 0 6,-2-1 0-6,-2 1 0 6,0 0 16-6,-1-1 0 9,1 0 0-8,-1-1 0-1,-1 1 160 0,1-1 48 6,1-1 0-6,-1-1 0 6,3-2 128-6,-2 1 16 6,2-2 16-6,0 0 0 7,1-1 64-7,2 0 16 3,0-1 0-3,2 0 0 5,1-1-112-5,1-1-32 5,0 0 0-5,1 0 0 6,1 0-272-6,0-1-64 6,3 0-128-6,0 0 192 5,0 0-192-5,3 0 128 6,-1 0-128-6,0 0 0 6,-2 1 0-6,4 0 0 6,-1-1 0-6,2 1 0 7,-1 0 0-7,-1 0 0 6,0 0 0-6,0 1 0 6,1-2 0-6,-2 1 0 7,-2-1 0-7,1 2 0 6,-2-1 0-6,0-1 0 7,-1 1 0-7,-2 0 0 13,-1 0-608-13,0-1-16 0,-1 1 0 0,-1-1 0 10,-2 0-2224-10,3-2-448 0,-4 1-96 0</inkml:trace>
    </iact:actionData>
  </iact:action>
  <iact:action type="add" startTime="160366">
    <iact:property name="dataType"/>
    <iact:actionData xml:id="d52">
      <inkml:trace xmlns:inkml="http://www.w3.org/2003/InkML" xml:id="stk52" contextRef="#ctx0" brushRef="#br0">21641 9073 21183 0,'0'0'944'1,"-1"0"192"0,1 1-912 0,0 0-224 2,0 0 0-2,0 0 0 6,0 1 2048-6,0 1 384 5,0 2 64-5,0 2 0 6,1 3-1552-6,-1 3-320 6,2 3-64-6,-2 2-16 5,2 1-352-5,0-1-192 5,-1 1 192-5,1-1-9776 13,0 0-1936-12</inkml:trace>
    </iact:actionData>
  </iact:action>
  <iact:action type="add" startTime="160650">
    <iact:property name="dataType"/>
    <iact:actionData xml:id="d53">
      <inkml:trace xmlns:inkml="http://www.w3.org/2003/InkML" xml:id="stk53" contextRef="#ctx0" brushRef="#br0">22084 9304 16575 0,'2'-2'1472'0,"-2"0"-1168"7,0 1-304-6,1 0 0 6,-1-1 2992-6,0 0 528 6,2-3 128-6,0-2 0 4,1-4-1920-4,1 0-384 6,-1-1-64-6,0 0-32 5,0 1-320-5,-1 1-64 6,-1-1-16-6,1 2 0 5,-2 0-32-5,-2 1-16 6,1-1 0-6,-1 0 0 5,-2 1-160-5,0 1-16 6,-1 0-16-6,-1 1 0 6,0 0-160-6,0 0-16 8,0-1-16-8,-1 1 0 4,-1 2-160-4,1 0-16 5,0 0-16-5,0 2 0 5,2-1-224-5,-1 3 0 6,1 0 0-6,-1 2 0 6,1 0 0-6,1 2 0 5,-1 1 0-5,2 2 0 4,-1 3 0-4,0-1 0 6,0 3 0-6,1 1 0 9,0 3-160-10,0 0 160 6,1 1-128-5,1 0 128 4,0 0 0-4,2-3 0 6,0 0 0-6,1-3 0 6,1-1 0-6,2-2 0 7,0-2 0-7,0-1-128 6,1-1 128-6,1-1 0 7,-1-2 0-7,2-2-128 6,-1 0 128-6,0-2 0 6,-1 0 0-6,1-2 0 6,0 1 0-5,-2-2 0-1,1-1 0 0,0 2 0 4,-2-2 0-4,1 3 0 6,-1-2 0-6,0 1 0 6,0 1 0-6,-1 1 0 7,-1 0 0-7,1 1 128 4,-2 0-128-4,0 1 0 5,-1 0 0-5,2 2 0 5,-2 0 0-5,0 1 0 6,0 0 0-6,0 1 0 6,-2 0 0-6,2 1 0 6,0 1 0-6,-1 1 0 4,1 0 0-4,-1 3 0 6,1 0 0-6,-1 0 0 6,-1 4 0-6,2-1 0 7,0 0 0-7,0 1 128 6,-1 1-128-6,0 0 176 7,0 1-176-7,0 0 192 6,0 0-192-6,1 0 160 6,-1 1-160-6,0 1 160 7,-1-1-160-7,2 1 0 0,-1 1 0 0,-1-2 0 4,2 2 0-4,0-2 0 6,-1-1 128-6,1-1-128 6,-1-1 0-6,1-1 0 7,0 0 0-7,0-2 0 6,-1-2 0-6,-1 0 0 7,2-1 0-7,-1-1 0 6,-1 0-160-6,-1-3 160 6,1 0-208-6,1-1 80 7,-2 0-32-7,0 0 0 0,-1-1 0 0,1 0 0 4,-2-1 32-4,0 0 0 6,-1 0 0-6,-1 0 0 5,-3 0-96-5,2-1-16 6,-3 0 0-6,-2 0 0 21,0-1-576-21,-4 0-112 0,2 0-32 0,-1 0-11120 3,1 1-2224-3</inkml:trace>
    </iact:actionData>
  </iact:action>
  <iact:action type="add" startTime="161791">
    <iact:property name="dataType"/>
    <iact:actionData xml:id="d54">
      <inkml:trace xmlns:inkml="http://www.w3.org/2003/InkML" xml:id="stk54" contextRef="#ctx0" brushRef="#br0">22415 9084 4607 0,'-3'3'192'1,"1"-2"64"0,0 0-256 0,-1 0 0 3,2 0 0-3,-2 1 0 6,3 0 5056-6,-2 2 976 5,-2 2 192-5,-1 2 48 7,-1 3-3904-7,0 4-784 5,1 1-160-5,-1 2-16 5,2 1-352-5,1 1-64 6,-1 3-16-6,3-1 0 5,0 3-64-5,-1-2-16 6,1 1 0-6,-2-3 0 4,3 0-128-4,0-1-16 6,0-1-16-6,-1-1 0 5,2-1-304-5,-1 0-64 6,2-2-16-6,-1 1 0 6,1-5-224-5,1-1-128 4,-1 0 160-5,1-4-160 5,-2 1 0-6,2-2 0 8,0 0 0-7,-1-3 0 20,2 0-240-20,-1-3-144 0,-2 0-16 0,2-2-16 9,0 0-2592-9,1-2-512 0,-1-2-96 0</inkml:trace>
    </iact:actionData>
  </iact:action>
  <iact:action type="add" startTime="162046">
    <iact:property name="dataType"/>
    <iact:actionData xml:id="d55">
      <inkml:trace xmlns:inkml="http://www.w3.org/2003/InkML" xml:id="stk55" contextRef="#ctx0" brushRef="#br0">22480 9313 12895 0,'0'2'576'1,"0"-2"112"0,0 0-560 0,0 0-128 3,0 1 0-3,0-1 0 5,1 1 3568-5,0-1 672 6,3 1 144-6,0-1 32 5,1 1-2640-5,3-1-528 6,-1 0-96-6,3-1-32 5,-1-1-96-5,2 1-32 6,0 0 0-6,-1 1 0 5,1-2-96-5,0 0 0 6,-1-1-16-6,0 2 0 6,-1 0-256-6,-1 0-48 6,2 1-16-6,-2 0 0 4,-2 0-336-4,2 0-64 6,-2 0-16-6,0 1 0 5,-2 0-144-5,1 0 0 6,-1 1 0-6,-1-1 0 5,0 0 0-5,-2-1 0 6,2 1 0-6,-1 0 0 21,-1 0-672-21,0-1-64 0,-1 0-16 0,1 0 0 12,-1 0-2208-12,-1-1-448 0,0 0-96 0</inkml:trace>
    </iact:actionData>
  </iact:action>
  <iact:action type="add" startTime="162452">
    <iact:property name="dataType"/>
    <iact:actionData xml:id="d56">
      <inkml:trace xmlns:inkml="http://www.w3.org/2003/InkML" xml:id="stk56" contextRef="#ctx0" brushRef="#br0">22601 9182 5519 0,'-2'0'496'0,"2"0"-496"7,0 0 0-6,0 0 0 5,0 0 5792-5,0 0 1056 6,0 0 224-6,0 1 32 5,-1 0-4480-5,1 0-912 6,0 1-176-6,-1 2-48 5,1 2-640-5,-1 0-128 6,1 2-16-6,-2 2-16 5,2 3 0-5,0 2 0 6,-2 2 0-6,1 0 0 5,-1 4-192-5,0 0-48 6,0 1 0-6,1-1 0 5,-1-1-128-5,0 0-48 7,2-3 0-7,0-2 0 5,0-1-80-5,2-3-32 5,0-1 0-5,-1-1 0 7,1-1-160-7,0-3 0 12,2 0 0-12,0-3 128 0,1-1-128 0,0 0 0 4,1 0 144-4,0-2-144 6,0-2 0-6,2 0 144 6,-2-2-144-6,2 1 0 7,0-2 128-7,1 0-128 6,-3 1 0-6,1-1 0 6,-1 2 0-6,-3 0 0 6,1 2 0-6,-2-1 0 7,1 1-224-7,-2 0-96 6,-1 1-32-6,-2 1 0 13,0 0-3264-13,0 1-656 0</inkml:trace>
    </iact:actionData>
  </iact:action>
  <iact:action type="add" startTime="163278">
    <iact:property name="dataType"/>
    <iact:actionData xml:id="d57">
      <inkml:trace xmlns:inkml="http://www.w3.org/2003/InkML" xml:id="stk57" contextRef="#ctx0" brushRef="#br0">22904 9263 8287 0,'0'1'368'1,"0"-1"80"0,2-1-448 0,-1 1 0 2,0-1 0-2,-1 1 0 6,1-1 3584-6,2 0 640 5,1 0 128-5,0 0 32 6,2-1-2304-6,-2 0-464 7,3 0-80-7,-2 1-32 4,2-1-400-4,-1 1-80 6,-2 1 0-6,2-1-16 7,0 1-208-7,-2 0-32 5,1 1-16-5,0 0 0 4,1 0-272-4,-1-2-48 6,1 2-16-6,0 0 0 5,0-1-240-5,1 0-48 7,0 0-128-7,-2 0 192 5,2 0-192-5,-1-2 0 7,-1-1 0-7,-1 0 0 17,1 0-1344-17,0 0-304 0,-1 1-64 0</inkml:trace>
    </iact:actionData>
  </iact:action>
  <iact:action type="add" startTime="163548">
    <iact:property name="dataType"/>
    <iact:actionData xml:id="d58">
      <inkml:trace xmlns:inkml="http://www.w3.org/2003/InkML" xml:id="stk58" contextRef="#ctx0" brushRef="#br0">23195 9183 12895 0,'9'0'576'1,"-1"-1"112"0,-2 0-560 0,-1 0-128 3,-2 0 0-3,1 1 0 6,-1 0 3888-6,3-1 736 4,3-1 160-4,4 0 16 6,1 0-3008-6,1 0-624 6,-1 0-112-6,-2-1-32 6,1 1-432-6,-4 0-80 5,0 0-32-5,0 1 0 5,-2 0-256-5,-1 0-48 6,-1 0-16-6,-1 0 0 5,-1 1-160-5,-1 0 0 6,-2 0 144-6,0 1-144 6,0-1-192-6,-2 1-96 5,-1 0-32-5,-1-1 0 22,2 0-880-22,-1-1-176 0,-1 0-32 0,1 0-16 7,0 0-2032-7,-1-1-384-1,0 0-96 1</inkml:trace>
    </iact:actionData>
  </iact:action>
  <iact:action type="add" startTime="163743">
    <iact:property name="dataType"/>
    <iact:actionData xml:id="d59">
      <inkml:trace xmlns:inkml="http://www.w3.org/2003/InkML" xml:id="stk59" contextRef="#ctx0" brushRef="#br0">23301 9062 19807 0,'-4'-1'880'1,"4"0"176"0,-2 1-848 0,0-1-208 3,2 1 0-3,-1 0 0 4,1 1 1792-4,-1-1 320 6,0 2 64-6,-1 0 16 7,1 1-848-7,-1 0-160 6,2 2-32-6,0 1-16 4,0 2-448-4,0 2-96 6,2 1-16-6,0 2 0 5,1 3 64-5,-2 2 16 6,3 2 0-6,-4 1 0 5,3 1-64-5,-2 2-16 7,-1 2 0-7,-1 1 0 4,0-2-128-4,-1 0-48 6,2-2 0-6,-2 0 0 10,2-3-240-11,-2-1-160 3,2-3 192-2,0-1-192 6,0-1 144-6,0-2-144 6,2-3 0-6,-1 0 144 6,0-2-144-6,1-2 0 6,1 0 0-6,0-4 128 7,1 1-128-7,-1-2 0 7,0-1 0-7,0 0 0 6,2-2 0-6,0-1 0 0,-1-1 0 0,1 1 0 6,1-3 128-6,-2-1-128 5,3 0 0-5,1-1 128 5,-1 1-128-5,2-1 0 7,0 1 0-7,0 0 0 7,0 1 0-7,-2 0 0 6,0 3 0-6,0-1 0 6,-1 2 0-6,-1 0 0 6,-1 2 0-6,-1 1 0 7,-2 0 0-7,2 1 0 6,-1 2 0-5,0 1 0-1,-1 2 128 0,0 0 0 4,0 3 0-4,-1-1 0 6,3 2-128-6,-2 1 128 6,-1-1-128-6,4 0 128 7,-1-3-128-7,0 0 0 5,2-1 0-5,1-2 0 7,0 0 0-7,-1-2 0 7,1-1 0-7,0-2 0 6,0-1 0-6,0-2 0 6,0-2 0-5,-2 1 0-1,2 0 144 0,-2-2 0 4,1-1 0-4,-1 1 0 6,-1-1 112-6,0-1 32 6,-1 1 0-6,0-1 0 7,-2 0 112-7,1 1 32 6,-2-1 0-6,0 2 0 6,-1-1-80-6,-1 2-16 6,0 3 0-6,-2 0 0 7,1 1-80-7,-1 1 0 6,-1 1-16-6,1 1 0 7,-2-1-240-7,1 2 144 0,-3 0-144 0,2 0 128 4,1-1-368-4,-1 1-80 6,0-1 0-6,0 0-16 19,1 0-2896-19,-2-2-576 0</inkml:trace>
    </iact:actionData>
  </iact:action>
  <iact:action type="add" startTime="164495">
    <iact:property name="dataType"/>
    <iact:actionData xml:id="d60">
      <inkml:trace xmlns:inkml="http://www.w3.org/2003/InkML" xml:id="stk60" contextRef="#ctx0" brushRef="#br0">23656 9071 24063 0,'6'0'1072'1,"-3"-1"208"0,0 1-1024 0,0 0-256 1,-1 0 0-1,-1 1 0 6,1-1 1968-6,1 1 336 6,1 0 64-6,1 0 0 5,3 2-992-5,-1 1-208 6,2 2-32-6,-2 0-16 6,1 2-160-6,-2 1-48 6,0 2 0-6,0 0 0 4,-2 3-144-4,0 0-48 6,0 3 0-6,-1 2 0 5,-1 0-144-5,-1 1-48 6,-2-1 0-6,-1 1 0 6,2-2-160-6,-3 0-48 6,-1-1 0-6,0 0 0 5,1-1-144-4,-1 0-48 3,1-1 0-4,-1 0 0 7,0-1-128-7,0-1 0 6,0-1 0-6,0 0 128 20,2-2-624-20,-1-1-128 0,1 0-16 0,0-3-16 7,0-2-2096-7,-1-2-432 0,2-2-80 0,0-1-12928 5</inkml:trace>
    </iact:actionData>
  </iact:action>
  <iact:action type="add" startTime="164856">
    <iact:property name="dataType"/>
    <iact:actionData xml:id="d61">
      <inkml:trace xmlns:inkml="http://www.w3.org/2003/InkML" xml:id="stk61" contextRef="#ctx0" brushRef="#br0">23881 8900 8287 0,'5'-1'736'1,"-1"0"-592"6,0-1-144-6,-2 2 0 1,-1 0 3584-1,0 0 704 6,3 0 128-6,-1 0 16 5,2 0-2000-5,1 0-384 6,2 0-96-6,-1 0-16 6,1 1-624-6,-2 1-128 7,1 1-32-7,-3-1 0 4,-1 2-304-4,0 0-64 6,0 0-16-6,-1 1 0 4,0 0-128-4,-1-2-16 7,-1 2-16-7,0 0 0 5,-1 0-208-5,2 0-32 5,-3 0-16-5,0 0 0 5,0 0-128-5,-2 0-32 6,2 0 0-6,-3 0 0 6,0 1-192-6,0 1 144 6,1-2-144-6,-1 1 128 5,2 0-128-5,-1-1 0 6,2 3 0-6,-1-3 128 7,2 0-128-8,0-1 0 9,1-1 0-8,0-1 0 6,2-1 0-6,1-1 0 1,-1 1 0-1,0-2 0 6,3 0 0-6,2 0 0 6,-2-2 160-6,2 1-160 5,-1-2 192-5,2 0-192 6,0 1 192-6,-1-1-192 6,2 0 0-6,-2-1 0 6,1 2 0-6,1-1 0 6,-1 2 128-6,-2-1-128 6,3 0 0-6,-6 1 0 7,2 1 0-7,-1 0-224 6,-3 1 32-6,-1 0-12544 9,0 1-2496-9</inkml:trace>
    </iact:actionData>
  </iact:action>
  <iact:action type="add" startTime="175016">
    <iact:property name="dataType"/>
    <iact:actionData xml:id="d62">
      <inkml:trace xmlns:inkml="http://www.w3.org/2003/InkML" xml:id="stk62" contextRef="#ctx0" brushRef="#br0">20704 10740 12895 0,'0'0'1152'0,"-1"0"-928"7,2 0-224-6,-1 0 0 6,-1 0 3040-6,0 1 560 6,1 1 112-6,-1-1 32 6,-1 2-1824-6,0 1-352 5,-1 0-80-5,-2 2-16 6,0 0-496-6,1 3-96 5,-2-1-32-5,-1 3 0 6,1-1-304-6,-2 1-64 4,2 2-16-4,-4 2 0 6,0 2-240-6,-2 1-48 6,-1-1-16-6,0 1 0 5,1 1-160-5,1-1 0 6,-1 1 144-6,1-2-144 5,0-2 128-5,3-4-128 6,1 0 160-6,0-3-160 6,3-1 240-7,2-2-48 7,1-1-16-6,1-2 0 5,1-1 16-5,1-1 16 7,2-1 0-7,3-1 0 4,1-2-32-4,1 1-16 6,1-2 0-6,2-1 0 6,2 1 128-6,1-1 32 6,-1 1 0-6,0 0 0 5,1 2-144 2,-4-1-32-7,2 2 0-1,-2 0 0 8,1 0-144-7,0 1 0 5,0 1 144-5,-3 0-144 7,0 1 0-7,-1-1 0 6,1 0 0-6,-2 0 128 7,-1-1-128-7,0 1 0 6,-3 0 0-6,2 0 0 8,-2-1 0-7,-2 0 0-1,2 0 0 0,-1-2-128 15,-2 1-1728-15,0-1-320 0,-1 1-80 0</inkml:trace>
    </iact:actionData>
  </iact:action>
  <iact:action type="add" startTime="175379">
    <iact:property name="dataType"/>
    <iact:actionData xml:id="d63">
      <inkml:trace xmlns:inkml="http://www.w3.org/2003/InkML" xml:id="stk63" contextRef="#ctx0" brushRef="#br0">20722 10772 9215 0,'0'0'816'1,"0"0"-656"4,1 0-160-4,0 1 0 4,-1 0 4672-4,1 0 912 6,-1 1 176-6,3 1 48 6,-1 1-3296-6,1 3-656 6,1 1-128-6,-1 0-16 5,1 1-592-5,-1 2-112 6,-2-1-32-6,2 1 0 5,0 2-448-5,-1-1-80 5,-2 0-32-5,3 0 0 6,-2 1-288-6,0-2-128 5,-1 0 128-5,0-1-128 21,2 0-912-21,-2-2-272 0,0 0-48-1,0-2-10304 8,0-3-2064-7</inkml:trace>
    </iact:actionData>
  </iact:action>
  <iact:action type="add" startTime="175590">
    <iact:property name="dataType"/>
    <iact:actionData xml:id="d64">
      <inkml:trace xmlns:inkml="http://www.w3.org/2003/InkML" xml:id="stk64" contextRef="#ctx0" brushRef="#br0">20912 10662 28383 0,'1'-1'1264'0,"-1"1"256"1,0 0-1216 0,0 0-304 4,0 1 0-4,0 1 0 2,-1 0 1520-2,1 2 240 6,-1 3 48-6,2 3 16 6,-2 5-880-6,1 1-176 6,0 1-48-6,0 2 0 5,1 1-336-5,-1-1-64 9,1 2 0-9,-1-2-16 3,0 2-112-3,3-2 0 5,-2-1-16-5,0-3 0 5,3-3-176-5,-3-2 0 6,2-3 144-6,0-2-144 5,0-2 0-5,2-2 0 6,-1-3 0-6,1-2 0 5,0-2 0-5,1-1 0 6,1-5 0-6,0 0 0 5,1-2 0-5,-2-1 128 8,2-1-128-8,0 0 128 10,-3 0-128-11,2 0 0 1,-1 1 128 0,0-2-128 7,4 2 0-7,-4-1 0 6,0 2 0-6,-1 0 0 6,-1 2 0-6,0 1 0 6,0 2 0-6,0 0 0 7,-2 3 0-8,-2-1 128 8,3 3-128-7,-3 1 0 7,0 1 176-7,-1 2-48 0,1 0 0 0,-2 0 0 6,1 2 304-6,-2 1 48 5,1 1 16-5,-1 2 0 6,1 1-240-6,-1 2-64 6,2 1 0-6,0 1 0 6,-1 3-48-6,0 1-16 6,1 0 0-6,-1 2 0 7,2 0 160-7,0 3 32 6,0 0 0-6,0 2 0 7,0 1 0-7,0 2 0 7,2 1 0-7,-1-1 0 0,1 1-176 0,0-2-16 3,0 0-128-3,2-1 192 7,0-1-192-7,-2 0 128 6,2-2-128-6,-4-2 0 6,3-2 0-6,-1 0 128 6,-2-2-128-6,2-1 0 7,-1-2 0-8,-1-1 0 8,0 0 128-7,-1-2-128 7,-1 0 0-7,1-2 128 7,-1 0-128-7,0-1 0 0,-2-2 176 0,-1-1-176 3,0 1 192-3,0 0-192 7,-2-1 192-7,0 0-192 6,-1 0 192-6,-2-1-192 6,-1 0 0-6,-1-1-304 7,-4 0 48-7,-1-2 0 17,1 1-2560-17,-2-3-512 0</inkml:trace>
    </iact:actionData>
  </iact:action>
  <iact:action type="add" startTime="176446">
    <iact:property name="dataType"/>
    <iact:actionData xml:id="d65">
      <inkml:trace xmlns:inkml="http://www.w3.org/2003/InkML" xml:id="stk65" contextRef="#ctx0" brushRef="#br0">21333 10826 18431 0,'6'-5'1632'1,"-2"1"-1312"3,0 1-320-3,1-2 0 6,-1 3 2688-6,-3 1 480 5,3-1 96-5,1-1 0 5,3 0-864-5,1-3-176 6,4-1-48-6,0 1 0 6,0 1-1024-6,-2 0-192 6,-2 2-64-6,2 0 0 7,-2 0-528-7,-2-1-112 4,1 2-32-4,-2 1 0 6,1-1-224-6,-3 2 0 5,0 0-192-5,-2 0 192 21,1 0-2432-21,-2 0-384 0,-2 2-80 0</inkml:trace>
    </iact:actionData>
  </iact:action>
  <iact:action type="add" startTime="176625">
    <iact:property name="dataType"/>
    <iact:actionData xml:id="d66">
      <inkml:trace xmlns:inkml="http://www.w3.org/2003/InkML" xml:id="stk66" contextRef="#ctx0" brushRef="#br0">21406 10865 14735 0,'1'3'1312'12,"-1"-1"-1056"-11,2-1-256-1,-2 0 0 1,2 0 2544 0,0 0 448 5,2 1 80-5,1 0 32 6,1 0-1360-6,3 2-272 5,-2-1-48-5,1-2-16 6,-2 0-976-6,0-1-208 4,-1-1-32-4,0 0-9472 16,1-1-1904-16</inkml:trace>
    </iact:actionData>
  </iact:action>
  <iact:action type="add" startTime="176803">
    <iact:property name="dataType"/>
    <iact:actionData xml:id="d67">
      <inkml:trace xmlns:inkml="http://www.w3.org/2003/InkML" xml:id="stk67" contextRef="#ctx0" brushRef="#br0">21674 10579 11055 0,'2'3'480'1,"-2"0"112"0,0 0-464 0,0 0-128 4,-1 1 0-4,1-1 0 4,-1 1 3200-4,0 3 608 7,-1 6 128-7,2 3 32 5,-2 5-2144-5,1 2-416 6,1-2-96-6,-1 1-16 5,2-2-432-5,-1-2-96 6,2-2 0-6,-1-2-16 5,3-1-256-5,-1-3-48 6,-1-1-16-6,2-2 0 6,-1-3-192-6,2-1-48 9,0 0 0-9,0-3 0 2,0 0 0-2,2-3 0 5,-2-1 0-5,0-1 0 5,3-2 112-5,-2-1 16 6,2-3 0-6,-3-1 0 5,2 0-80-5,-1-1-16 6,-1-1 0-6,4 1 0 6,-4 0-224-7,2-1 176 7,-1-1-176-6,-2 0 160 5,4 0-160-5,-3 1 0 6,0-1 144-6,-1 2-144 5,-2 1 0-5,2 1 128 7,-3 1-128-7,1 3 0 6,-2 1 128-6,0 2-128 6,0 2 160-6,-1 1-160 7,0 1 352-7,1 1-32 2,-2 2 0-2,-1 1 0 6,2 3 128-6,-3-1 0 5,3 4 16-5,-1 0 0 6,0 3-288-6,1 2-176 6,0 1 192-6,-1 2-192 5,2 2 320-5,-1 3-64 6,0-2 0-6,0 2 0 6,-1 0 80-6,2 1 16 7,0-1 0-7,2 2 0 7,-2-1-128-7,1 2-32 5,0-3 0-5,0 1 0 7,-1-2-32-7,0-3-16 6,2 1 0-6,-2-3 0 6,0 0-144-6,0-2 160 7,-2-2-160-7,2-1 160 0,-1 0-16 0,0-3 0 4,-2 0 0-4,2-3 0 6,-1-1-16-6,-1-2-128 6,0 0 192-6,0-1-64 7,0-1-128-7,-1 0 160 6,-1 0-160-6,1-1 160 7,-1-1-160-7,0 1 0 6,1-1 0-6,-1 1-176 13,0 0-320-13,1-1-64 0,2 0-16 0,-2 1 0 11,4-1-1952-11,-1-1-400-1,0-1-80 1</inkml:trace>
    </iact:actionData>
  </iact:action>
  <iact:action type="add" startTime="177300">
    <iact:property name="dataType"/>
    <iact:actionData xml:id="d68">
      <inkml:trace xmlns:inkml="http://www.w3.org/2003/InkML" xml:id="stk68" contextRef="#ctx0" brushRef="#br0">21885 10918 19343 0,'1'3'1728'1,"-1"0"-1392"5,0 0-336-5,0-1 0 6,0 0 3824-6,0 1 688 5,2 3 144-5,-1 2 16 6,0 3-2624-6,0 2-512 6,1 1-128-6,0 1 0 6,3-1-896-6,-1-1-192 5,0 1-16-5,-2-1-16 5,0-1-288-5,1-1 0 5,-1 1 128-5,-2-3-128 6,2-1-192-6,-2 0-80 6,-2-1-32-6,1-3 0 22,-1 1-2864-22,-1-2-576 0</inkml:trace>
    </iact:actionData>
  </iact:action>
  <iact:action type="add" startTime="177946">
    <iact:property name="dataType"/>
    <iact:actionData xml:id="d69">
      <inkml:trace xmlns:inkml="http://www.w3.org/2003/InkML" xml:id="stk69" contextRef="#ctx0" brushRef="#br0">22167 10844 24767 0,'5'-5'1088'1,"0"0"240"0,-2 3-1072 7,-1-1-256-7,0 2 0-1,-2 0 0 2,2 0 1872-1,1-2 320 5,3-2 64-5,1-2 16 6,2 0-1024-6,-1 2-208 6,0-1-32-6,1 1-16 6,1 1-560-6,-1 2-112 5,1 0-32-5,-3 0 0 5,1 0-288-5,-2 1 0 6,0-1 0-6,-1 0 0 20,-2 1-1952-18,0 0-448-3</inkml:trace>
    </iact:actionData>
  </iact:action>
  <iact:action type="add" startTime="178157">
    <iact:property name="dataType"/>
    <iact:actionData xml:id="d70">
      <inkml:trace xmlns:inkml="http://www.w3.org/2003/InkML" xml:id="stk70" contextRef="#ctx0" brushRef="#br0">22485 10518 8287 0,'2'4'736'0,"-2"-2"-592"1,0-1-144 0,0 3 0 0,0 0 3136 0,0-1 576 0,0 1 128 0,-1 2 32 5,0 5-1568-5,2 4-304 7,-2 3-64-7,0 1-16 6,1 2-704-6,1-1-160 8,0-1-32-8,0-2 0 3,1 0-480-3,-1-1-96 6,2-2-32-6,0-1 0 4,1-2-96-4,0-2 0 6,-1-2-16-6,3-1 0 5,-1-3-64-5,0-2-16 7,-1 0 0-7,1-2 0 5,0-1-32-5,1-2-16 6,0-2 0-6,-1-1 0 5,-1-1 112-5,3-1 32 6,-2-2 0-6,-1-2 0 7,0 0-160-7,0-1-32 5,1-1 0-5,-1-2 0 5,2-1-128-5,-1-2 0 6,0 0 0-6,0-1 0 7,0 0 128-7,-2 0-128 6,2 1 128-6,-1 1-128 7,-1 1 0-7,0 4 0 6,-1 1 128-6,0 2-128 8,-2 3 0-8,2 2 0 0,-1 1 0 0,-1 3 0 2,-1 0 0-2,-1 1 160 7,2 1-160-7,-1 1 160 5,0 1 272-5,0 0 48 6,0 3 16-6,-1 1 0 5,1 1-240-5,-2 3-64 5,1 2 0-5,0 2 0 5,2 0-64-5,-1 3 0 6,0 3-128-6,0 2 192 6,1 1 80-6,0 1 16 5,0 0 0-5,0 2 0 6,0 0 0-6,0-1 0 6,2 0 0-6,-1-1 0 6,1-1-128-6,0 0-32 6,-1 0 0-6,3 0 0 7,-1-2 0-7,-1 0-128 6,2 1 192-5,-3-2-64 5,2-1 64-6,-1-3 0 6,0 0 0-6,-1-2 0 8,0 1 0-9,0-4 16 1,-1 0 0 0,0-1 0 4,-1-2-48-4,0 0-16 6,1-1 0-6,-3-1 0 7,1-2-16-7,-1 1-128 6,-2-1 192-6,2-1-64 6,-1 0-128-6,-1-1 160 7,0 0-160-7,1 0 160 6,-2 0-160-6,0-1 0 0,1 0 0 0,-2-1 128 7,2 1-320-7,1-2-64 6,1 1 0-6,-1-1-16 18,0 0-1376-18,1-1-272 0,0-2-48 0,2 1-16 9,0-2-1360-9,1-1-288 0</inkml:trace>
    </iact:actionData>
  </iact:action>
  <iact:action type="add" startTime="178695">
    <iact:property name="dataType"/>
    <iact:actionData xml:id="d71">
      <inkml:trace xmlns:inkml="http://www.w3.org/2003/InkML" xml:id="stk71" contextRef="#ctx0" brushRef="#br0">22716 10827 6447 0,'4'-1'576'1,"0"0"-576"5,-1 1 0-5,-1 0 0 6,-1 0 5424-6,1-1 976 5,2 1 192-5,4-1 32 6,1 0-3872-6,1 1-768 6,0-1-144-6,-1 1-48 5,-1 1-720-5,-1 0-160 5,-1 1-16-5,0-1-16 6,-2 2-432-6,1 0-64 6,-2 0-32-6,-1 2 0 5,2 0-160-5,-3 0-16 5,-1 3-16-5,0-2 0 6,-1 2-32-6,-1 0 0 9,-1 0 0-9,-1 0 0 2,-1 2-128-2,4-1 0 6,-3 0 0-6,0-2 128 5,1 1-128-5,0-2 0 6,1 0 0-6,0-1 0 7,0 0 0-8,2-2 0 6,2-1 0-5,-1 0 0 4,1 0 0-4,0-2 0 7,2 1 0-7,1-2 0 5,0 0 0-5,2-2 0 6,0 0 144-6,-2 0-144 6,4-2 128-6,-2 0-128 6,2 0 160-6,-4 0-160 6,1-1 0-6,-1 1 0 6,0 1 0-6,-3 0-160 20,2 1-1136-20,-1 2-240 0,-3 0-32 0,-2 2-15776 0</inkml:trace>
    </iact:actionData>
  </iact:action>
  <iact:action type="add" startTime="181216">
    <iact:property name="dataType"/>
    <iact:actionData xml:id="d72">
      <inkml:trace xmlns:inkml="http://www.w3.org/2003/InkML" xml:id="stk72" contextRef="#ctx0" brushRef="#br0">21352 12399 10127 0,'0'-1'896'1,"0"-1"-704"7,2 1-192-7,-1 0 0 5,0 0 4032-5,-1 1 784 6,1-1 160-6,1 0 16 5,0-1-3040-5,0 0-608 6,3-1-128-6,1 0-32 5,-2 1-560-5,1 0-112 6,3 0-32-6,-3-2 0 5,1 3-224-5,-1 0-64 7,2 0 0-7,-2 1 0 6,2 0-192-6,0 0 128 5,-2 0-128-5,-1 1 0 5,1 1 128-5,-1-1-128 5,0 1 0-5,-1-2 0 5,-2 2 0-5,1 0-160 6,-1 0 0-6,0 0-10144 18,-2 1-2048-18</inkml:trace>
    </iact:actionData>
  </iact:action>
  <iact:action type="add" startTime="181462">
    <iact:property name="dataType"/>
    <iact:actionData xml:id="d73">
      <inkml:trace xmlns:inkml="http://www.w3.org/2003/InkML" xml:id="stk73" contextRef="#ctx0" brushRef="#br0">21374 12550 17503 0,'0'3'1552'1,"0"-2"-1232"5,1 0-320-5,0 0 0 7,0-1 2640-7,-1 0 480 6,2-1 80-6,1 1 32 0,1-1-992 0,2 0-208 6,1-1-48-6,1-1 0 4,2 0-880-4,-2-1-176 6,2 1-32-6,-3 0-16 7,3-1-464-7,-3 1-96 6,2 0 0-6,-2 0-16 7,1 0-304-7,-3 2 0 6,0 0 0-6,-1 0 0 6,-1 1 0-6,-3 1-352 1,0 1 48-1,0 2-11552 15,0-1-2320-15</inkml:trace>
    </iact:actionData>
  </iact:action>
  <iact:action type="add" startTime="183379">
    <iact:property name="dataType"/>
    <iact:actionData xml:id="d74">
      <inkml:trace xmlns:inkml="http://www.w3.org/2003/InkML" xml:id="stk74" contextRef="#ctx0" brushRef="#br0">21696 12362 4607 0,'0'0'400'1,"0"0"-400"6,0 1 0-6,0-1 0 5,1 0 4640-5,0 0 848 6,1 0 160-6,0 0 48 6,3 0-3312-6,3 0-656 6,0-1-128-6,1 0-16 5,1 1-512-5,0-1-112 6,-2 1 0-6,1-1-16 5,1 0-224-5,0 0-32 6,0 0-16-6,1 0 0 8,-2 1-176-8,3 1-48 4,-2 1 0-4,3 0 0 4,-1 1-208-4,0-2-48 6,0 1-16-6,-2 0 0 5,-2 0-176-5,-1 0 0 5,-1 0 144-5,-1 0-144 6,-1-1 0-6,-3 1-160 6,2-1 16-6,-4 0 0 21,-1 0-2176-21,1 0-432 0,-3 1-96 0</inkml:trace>
    </iact:actionData>
  </iact:action>
  <iact:action type="add" startTime="183624">
    <iact:property name="dataType"/>
    <iact:actionData xml:id="d75">
      <inkml:trace xmlns:inkml="http://www.w3.org/2003/InkML" xml:id="stk75" contextRef="#ctx0" brushRef="#br0">21808 12452 14735 0,'1'1'1312'0,"0"-1"-1056"8,-1 0-256-7,2 0 0 1,-1 0 2288-1,0 1 400 5,-1-1 64-5,4 1 32 6,1 0-896-6,1 1-176 6,1 1-48-6,2 0 0 7,0 2-896-7,-1 1-192 7,0-1-48-7,-1 2 0 3,-1 1-288-3,1 1-64 6,-3 0-16-6,1 2 0 4,-2 0-32-4,-2 1-128 7,0-1 192-7,-2 2-64 6,-1-1 16-6,-1 0 0 5,-1-1 0-5,0 0 0 5,-1-2 192-5,-1 1 48 8,1-2 0-8,-2 0 0 2,0-1 256-2,0-1 48 8,-1 0 16-7,2-1 0 3,0-1-16-4,0 0 0 7,-2-1 0-7,2-2 0 6,1 1-192-6,0-2-48 6,2 0 0-6,0 0 0 7,1-1-128-7,1 0-48 0,-1 0 0 0,2 0 0 5,1-1-64-5,0 1-16 6,1-1 0-6,0 0 0 7,0 0-64-7,3 0 0 6,0 1-128-6,-1 0 192 5,1-1-192-5,0 1 128 7,0 1-128-7,2-1 0 6,1 0 0-6,-2 0 0 6,3 0 0-6,-1 0 0 6,1 0 0-6,-1 0 0 7,1 0 0-8,-1 0 0 9,-2 0-240-8,-1 1-32 0,0-1-16 0,-1 1 0 18,-1-1-624-18,-2 1-128 0,-1-1-32 0,-1 0 0 10,-1 0-2064-10,-1 0-400 0</inkml:trace>
    </iact:actionData>
  </iact:action>
  <iact:action type="add" startTime="184041">
    <iact:property name="dataType"/>
    <iact:actionData xml:id="d76">
      <inkml:trace xmlns:inkml="http://www.w3.org/2003/InkML" xml:id="stk76" contextRef="#ctx0" brushRef="#br0">21781 12026 24991 0,'1'-7'1104'0,"-1"1"240"1,1 2-1088 0,-1 2-256 4,0 2 0-4,0 0 0 5,2 1 1776-5,-1 0 288 6,0 0 64-6,1 3 16 6,1 3-1152-6,1 3-224 6,0 3-64-6,0 2 0 5,0 4-256-5,0 1-64 5,-2 1-16-5,1-1 0 5,-1 3-240-5,1-1-128 6,-1-2 160-6,0-1-160 21,0-1-1696-21,-1-2-432-1</inkml:trace>
    </iact:actionData>
  </iact:action>
  <iact:action type="add" startTime="184326">
    <iact:property name="dataType"/>
    <iact:actionData xml:id="d77">
      <inkml:trace xmlns:inkml="http://www.w3.org/2003/InkML" xml:id="stk77" contextRef="#ctx0" brushRef="#br0">22146 12335 12895 0,'2'-2'576'1,"-2"1"112"0,1-2-560 0,-1 1-128 3,1 0 0-3,-1 0 0 5,-1 2 4576-5,2-3 880 6,0-2 176-6,0-5 48 5,0 1-3408-5,1-3-672 5,0 2-144-5,0-1-32 6,-1-1-400-6,2 1-96 6,-1 0-16-6,-1-1 0 5,0 1-304-5,0 0-64 6,-1 0-16-6,0-1 0 6,0 2-64-6,-1 0-16 5,0 0 0-5,-1 1 0 5,0-1-64-5,0 2 0 8,-1 1-16-8,1 0 0 6,-1-1-112-6,2 1-32 3,-2-1 0-3,0 2 0 7,1-2-96-7,-2 1 0 5,1 2-128-5,-1-1 192 5,0 1-192-5,0 1 0 8,-1 0 128-9,3 1-128 7,-2 1 0-6,0-1 128 7,0 3-128-7,0 0 0 6,2 0 0-6,-2 2 0 6,-1 1 0-6,1 1 0 1,-1 1 0-1,1 1 0 7,-1 3 0-7,2 1 0 6,1 1-160-6,0 2 160 4,1 0-128-4,0 0 128 6,2 1 0-6,0 0-128 6,1 0 128-6,1 0 0 7,-1-1 0-7,2-1-128 6,1-1 128-6,-2-1 0 6,2-1 0-6,-1-1 0 7,1-2 0-7,0 0-128 6,-1-1 128-6,-1-1 0 6,2-1 0-5,-1-1-128-1,1-1 128 0,1-1 0 4,-2 0 0-4,0-1-128 5,1 0 128-5,0-2 0 7,-1 0 0-7,1-1 0 6,-2 0 0-6,2-1 0 7,-2 0 0-7,-1 0 0 6,0-1 0-6,1 1 0 6,-1-1 0-6,1 0 0 7,-2 2 0-7,0 0 0 6,-1 0 0-6,0 0 0 8,2 2 0-8,-2 1 0 0,0 0 0 0,-2 0 0 3,2 1 0-3,0 0 0 6,0 2 0-6,0-1 0 4,0 2 0-4,0 2 0 5,2 0 0-5,-2 1 0 6,0 2 0-6,0 0 0 6,1 3 0-6,0-1 0 5,-1 3 128-5,0 0-128 6,2 2 160-6,-1 0-160 6,0 2 192-6,-1 2-48 5,1 1-16-5,1 2 0 5,0 0-128-5,-1 1 160 7,-1 1-160-7,3 1 160 6,-2 0-160-6,0 0 0 6,1 0 0-6,0 0 0 6,0-2 0-6,-1 0 0 7,1-3 0-7,0 0 0 6,-1-3 0-6,-1-1 0 7,2 0 0-7,-1-2 0 0,-1 0 0 0,0-3 128 5,0-1-128-5,-1-1 0 6,-1-3 128-6,1 0-128 6,-1-1 0-6,0-2 128 4,0 0-128-4,-1-1 192 5,0-1-192-5,-1 0 192 6,-2 0-48-6,0-1 0 6,-2-2 0-6,-1 0 0 5,-1-1-144-5,-1-1 0 5,1-2 0-5,-2-1 0 20,-2 0-816-20,0-2-32-1,1 1-16 1,-1 0 0 11,-2 2-2032-11,2-1-416 0,4 2-80 0</inkml:trace>
    </iact:actionData>
  </iact:action>
  <iact:action type="add" startTime="185347">
    <iact:property name="dataType"/>
    <iact:actionData xml:id="d78">
      <inkml:trace xmlns:inkml="http://www.w3.org/2003/InkML" xml:id="stk78" contextRef="#ctx0" brushRef="#br0">22625 11946 18431 0,'-3'-1'816'0,"1"-1"160"1,0 0-784 0,0 0-192 4,1 1 0-4,0 1 0 5,0-1 3584-5,-2 0 656 5,0-1 144-5,-1-1 32 6,-1 0-2752-6,-1-2-528 5,1 1-112-5,-2 0-32 6,3 1-352-6,-2 0-64 6,-1 1 0-6,1-1-16 5,-2 1-112-5,3 1-32 6,-3 0 0-6,-1 1 0 5,4 0-96-5,-2 0 0 6,0 1-16-6,2 0 0 6,-2 1-304-6,2-1 160 5,1 1-160-5,1-1 128 6,-1 0-128-6,1-1 0 6,3 1 0-6,-2 0 128 4,1-1 0-4,0 1-128 6,1-1 192-6,1 1-64 6,-1 1-128-6,1 0 0 6,1 2 144-6,-2 0-144 5,2 1 0-6,-1 2 0 8,1 1 0-7,0 2 0 5,0 3 0-5,-1 3 0 8,3 3 0-9,-2 3 128 5,0 3 32-4,1 2 16 7,0 2 0-7,1 3 0 7,-2 2 144-7,1 1 16 6,0 0 16-6,2 1 0 6,-1 1-32-6,-2 0 0 6,1 1 0-6,-1 0 0 6,1-1-176-5,0 1-144-1,-1 0 192 0,1-3-192 5,-1-2 128-5,-1-1-128 5,-1-3 0-5,-1 0 0 6,-1-1 128-6,-1-3-128 7,-2 1 0-7,4-4 0 7,-3-1 0-7,1-2 0 6,1-2 0-6,0-3 0 6,0-1 160-6,2-2-160 6,0-4 128-6,0 0-128 6,0-3 192-6,0 0-64 8,0-1 0-8,0-1 0 0,0 1 160 0,0-1 32 4,2-1 0-4,-1 0 0 6,0 1 64-6,0-1 32 4,0 2 0-4,0-1 0 6,0 1-80-6,0-1-16 6,2 0 0-6,-1 0 0 4,1 0-192-4,-1 1-128 6,1-1 160-6,1 1-160 6,0 0 128-6,0-1-128 6,0 0 0-6,0 0 0 5,1 0 160-5,0 0-160 6,-1-1 160-6,0 0-160 5,1 0 160-5,0-1-160 6,0 1 160-6,1-1-160 5,-2 1 0-5,1-1 128 6,1 1-128-6,0-1 0 5,-2 1 0-5,1 0 0 5,1 0 0-5,-2 1 0 6,1 0 0-6,2 0 0 6,-3 0 0-6,1 0 0 5,-2 0 0-5,0 0 0 5,-1-1 0-5,-2 1 0 5,2-1-256-5,-2 0-32 7,-2 0-16-7,0 0 0 19,1 0-1504-19,-3-1-304 0,-1 0-64 0,0 0-18528 2</inkml:trace>
    </iact:actionData>
  </iact:action>
  <iact:action type="add" startTime="187568">
    <iact:property name="dataType"/>
    <iact:actionData xml:id="d79">
      <inkml:trace xmlns:inkml="http://www.w3.org/2003/InkML" xml:id="stk79" contextRef="#ctx0" brushRef="#br0">22370 8283 2751 0,'3'0'128'1,"-2"-2"16"0,0-1-144 0,2 0 0 4,-2 1 0-4,1 0 0 6,-1 0 2816-6,0 1 512 4,0 2 128-4,1-3 0 7,2 1-2272-7,0-2-464 5,1-1-80-5,1 0-32 5,-1 2-272-5,0 0-48 6,0 0-16-6,0 0 0 5,0 1-80-5,0 0 0 7,1 1-16-7,-1-1 0 4,3 1 80-4,-2-1 0 9,4 0 16-9,-3 0 0 2,3 0 32-2,1-1 0 6,-1 0 0-6,5 0 0 7,1-1-64-7,1-1-16 7,1-1 0-8,2 0 0 9,1-2-224-8,-1 1 176 6,1 0-176-6,0 0 160 7,-1 0-160-7,-3 2 0 6,-2 0 0-6,-3 1 128 0,-2 0-128 0,-1 1 0 4,-2 1 0-4,-2-1 0 7,-1 2 0-7,-2-1 0 4,1 0 0-4,-2 1 128 5,-1 0 64-5,2 0 0 6,-2 1 0-6,0-1 0 5,-2 0-64-5,2 0 0 6,0 0 0-6,0 0 0 5,0 0-128-5,0 0 0 7,0 1 0-7,-1 0 128 4,1 1-128-4,-3 0-224 6,1 2 48-6,-2 1-10208 10</inkml:trace>
    </iact:actionData>
  </iact:action>
  <iact:action type="add" startTime="188470">
    <iact:property name="dataType"/>
    <iact:actionData xml:id="d80">
      <inkml:trace xmlns:inkml="http://www.w3.org/2003/InkML" xml:id="stk80" contextRef="#ctx0" brushRef="#br0">22585 9696 12383 0,'0'0'544'1,"-1"0"112"0,2-1-528 0,-1 1-128 3,0 0 0-3,0 0 0 6,0 0 928-6,0 0 160 6,0-1 16-6,0 1 16 5,0-1-64-5,0 0-16 6,2 1 0-6,-2-1 0 5,1 1-208-5,0-1-64 6,2 1 0-6,-1 0 0 6,2 1-224-6,0 0-48 6,0 0-16-6,1 1 0 7,1 0-208-7,0 1-32 3,1-1-16-3,1 1 0 6,3-1-32-6,1-1 0 5,1 1 0-5,3-2 0 6,2-1 224-6,3 0 32 7,1-2 16-8,2 0 0 5,-1-1-16-4,2 0-16 6,0-1 0-6,0 1 0 5,1-1 32-5,-1 0 16 6,-2 1 0-6,-1 2 0 6,-1-2-176-6,-1 2-48 6,1 2 0-6,-1 0 0 7,0 2-256-7,0 0 128 6,0 0-128-6,-1 1 0 7,0 1 128-7,-2-1-128 6,0 2 0-6,0-3 0 6,1 2 0-6,-1-2 0 7,2-1 0-7,-2-1 0 0,2-1 224 0,-2-2-64 5,2 0-16-5,-2-1 0 5,0-1 176-5,-1 0 48 6,-1 0 0-6,-2-1 0 7,-1 0 48-7,-2 1 16 6,0 0 0-6,-2 0 0 7,-2 2-96-7,-1-1-16 5,-1 2 0-5,0 0 0 7,-3 0-144-7,1 1-48 0,-1 0 0 0,-1 1 0 5,0 0-128-5,-1 0 0 6,1 0 0-6,-2 0 128 5,1 0-368-5,-1 0-80 7,0 1 0-7</inkml:trace>
    </iact:actionData>
  </iact:action>
  <iact:action type="add" startTime="203394">
    <iact:property name="dataType"/>
    <iact:actionData xml:id="d81">
      <inkml:trace xmlns:inkml="http://www.w3.org/2003/InkML" xml:id="stk81" contextRef="#ctx0" brushRef="#br0">22773 12187 6447 0,'2'0'576'0,"0"0"-576"1,1-1 0 0,1 0 0 0,2 0 3424 0,-1 1 576 1,-2 0 112-1,-1 0 32 5,0 0-2080-5,1-1-400 6,1 1-96-6,2 0-16 5,2 1-848-5,1-1-160 6,2 1-32-6,-1 1-16 5,-1-1-176-5,-1 2-48 6,-1 1 0-6,-1 0 0 5,1 0 16-5,0 2 0 6,0 2 0-6,0-1 0 6,-2 2 160-6,-2 0 48 5,-1 1 0-5,1 3 0 6,-2 0-128-6,-1 1-32 5,-1 0 0-5,-2 0 0 8,2 0-144-8,-3 0-48 6,0 1 0-6,-1-2 0 6,0 0-144-6,-3 0 0 6,4-1 144-6,-3 0-144 7,1-2 160-7,-1-1-32 6,-1 0-128-6,2-2 192 6,-1 0 240-6,2-2 32 0,-2-1 16 0,1-2 0 4,0-1 48-4,-1 1 16 7,0-2 0-7,1 0 0 6,0 0-192-6,2-1-32 6,1 0-16-6,1 1 0 4,1-1-176-4,1 0-128 5,0 1 144-5,2-1-144 6,-1 1 0-6,3 0 0 5,0 1 0-5,1 0 0 6,2-1 0-6,-1 0 0 6,2 0-128-6,-2 0 128 5,4-1 0-5,-1 0 0 5,1 0 0-5,0-1 0 7,1 0 144-7,1 0-16 6,1 0 0-6,1 0 0 6,-3-1-128-6,0 1 128 7,1 0-128-7,-1-1 128 6,-2 1-128-6,3-1 0 7,-2 0 0-7,0 0 128 6,-1 2-128-6,-2-1 0 7,-1 0 0-7,-2 0 0 0,1 0-192 0,-2 0-112 4,0 1-16-4,-2 0-16 19,-1 0-2672-19,-1 1-544 0</inkml:trace>
    </iact:actionData>
  </iact:action>
  <iact:action type="add" startTime="203874">
    <iact:property name="dataType"/>
    <iact:actionData xml:id="d82">
      <inkml:trace xmlns:inkml="http://www.w3.org/2003/InkML" xml:id="stk82" contextRef="#ctx0" brushRef="#br0">23089 12179 20271 0,'0'0'1792'0,"0"0"-1424"9,2 0-368-8,-2 0 0 2,1 0 2480-2,-1 0 416 7,3 1 96-7,-1-1 16 5,4 0-1696-5,-1 0-336 6,1 0-64-6,2-1-16 5,-2 1-464-5,3 0-112 9,2 0 0-9,-2-1-16 2,2 0-160-2,-1 0-16 7,0 0-128-7,1 0 192 4,-2 0-192-4,0-1 0 9,-2 1 128-9,0 1-128 2,1-2 0-2,-2 0 0 7,0 1 0-7,0 0 0 4,-1 0 0-4,-1 0 0 6,0 0 0-6,0 0 0 21,-2 1-768-21,1-1-80 0,-1 0-32 0,-2 1-9200 7,0-1-1840-8</inkml:trace>
    </iact:actionData>
  </iact:action>
  <iact:action type="add" startTime="204130">
    <iact:property name="dataType"/>
    <iact:actionData xml:id="d83">
      <inkml:trace xmlns:inkml="http://www.w3.org/2003/InkML" xml:id="stk83" contextRef="#ctx0" brushRef="#br0">23209 12023 3679 0,'0'0'160'1,"-1"1"32"-1,0 0-192 0,0-1 0 4,-1 1 0-3,2 0 0 6,-1 2 5184-6,-1 1 1008 5,1 2 192-5,-2 3 32 7,0 3-4144-7,-1 3-832 5,4 2-160-5,-1 2-48 5,1 3-320-5,1-1-64 6,-1 3-16-6,2-1 0 5,0 1-288-5,-1 0-64 5,1 0-16-5,-1 1 0 6,0-3-224-6,0-1-48 6,-1 0-16-6,1-3 0 5,1-1-176-5,-1-3 128 6,1 1-128-6,1-4 128 7,0-2-128-7,0-1 0 6,0-1 0-7,0-2 0 6,2-1 128-5,-1-1-128 6,-1-2 128-6,1-2-128 7,2 0 160-7,-1-2-160 3,-1-2 192-3,3 0-192 6,-1-2 192-6,-1-1-64 5,1 0 0-5,-1-1-128 5,1 2 160-5,0-1-160 6,-3 1 128-6,-2 0-128 5,3 2-160-5,-3 1-112 6,1 2-32-6,-4 1-16320 10</inkml:trace>
    </iact:actionData>
  </iact:action>
  <iact:action type="add" startTime="205120">
    <iact:property name="dataType"/>
    <iact:actionData xml:id="d84">
      <inkml:trace xmlns:inkml="http://www.w3.org/2003/InkML" xml:id="stk84" contextRef="#ctx0" brushRef="#br0">23463 12219 8287 0,'1'-3'368'1,"-1"1"80"0,0 1-448 0,0 0 0 1,0 0 0-1,0 1 0 6,0-1 4336-6,0 0 784 6,0 0 144-6,2-1 48 5,-1 1-3136-5,0-1-640 6,0 1-112-6,2-1-16 5,-1 0-512-5,1 0-80 6,1 1-32-6,0-1 0 5,1 0-336-5,-1 0-64 7,1 0 0-7,1 2-16 4,0-1-240-4,0 0-128 6,1-1 160-6,0 1-160 5,1-1 128-5,0 1-128 10,0 0 0-10,-2 0 0 16,0 0-336-16,0 0-176 0,0 0-16 0,-1 1-15360 1</inkml:trace>
    </iact:actionData>
  </iact:action>
  <iact:action type="add" startTime="205391">
    <iact:property name="dataType"/>
    <iact:actionData xml:id="d85">
      <inkml:trace xmlns:inkml="http://www.w3.org/2003/InkML" xml:id="stk85" contextRef="#ctx0" brushRef="#br0">23715 12082 3679 0,'4'-2'320'1,"1"0"-320"6,-1 1 0-6,-1 1 0 6,-1 0 3760-6,1-1 672 7,4 0 144-7,2-1 32 6,4-1-3008-6,3 0-576 6,1-1-128-6,-1 0-32 7,-3 2-480-7,-1-1-112 6,-3 1-16-6,0 0 0 0,-4 0-96 0,2 0-32 4,-2 1 0-4,-2 0 0 5,-2-1-128-5,0 1 128 6,0 1-128-6,-1-2 128 5,0 1-128-5,-1-1 0 6,0 0 0-6,-1 0-7488 13,-2 1-1360-13</inkml:trace>
    </iact:actionData>
  </iact:action>
  <iact:action type="add" startTime="205586">
    <iact:property name="dataType"/>
    <iact:actionData xml:id="d86">
      <inkml:trace xmlns:inkml="http://www.w3.org/2003/InkML" xml:id="stk86" contextRef="#ctx0" brushRef="#br0">23765 11957 2751 0,'-1'-3'128'0,"-1"1"16"1,0 1-144 0,2 0 0 2,0 1 0-2,0 0 0 6,-1 0 4768-6,1 0 928 6,0 1 176-6,-1 0 32 5,1 0-3792-5,-1 3-752 6,1 0-144-6,0 2-48 5,1 2-464-5,1 1-112 5,-2 2-16-5,3 3 0 6,-1 1-80-6,0 2-32 6,-1 4 0-6,0 1 0 6,2-1-80-6,-1 1 0 5,0 1-16-5,-1 1 0 9,0 2 32-9,-1-3 16 1,2 1 0-1,-3-3 0 8,1 0-224-9,0-3-32 8,-1 0-16-7,1-3 0 6,0-2-144-6,1-2 0 7,0-1 144-7,0-2-144 7,-1-2 0-7,3-1 128 5,-1-2-128-5,2-2 0 7,0 0 0-7,0-3 0 8,0-1 0-8,2-3 0 0,0-1 0 0,1 0 0 4,1-3 0-4,-1-2 0 5,0 2 0-5,-1-1 0 6,1 0 0-6,-1 2 0 6,-2 0 0-6,1 1 0 6,-1 0-144-6,-2 1 144 7,1 0 0-7,0 3 0 6,-1-1 0-6,1 2 0 6,0 1 0-6,0 1 0 8,-2 1 0-8,1 0 0 0,1 1 0 0,0 1 0 4,-1 2 0-4,0 0 0 6,1 2 0-6,-1 2 160 6,2 0-32-6,0 1-128 6,0 0 144-6,-1 0-144 6,1 0 0-6,1 0 144 6,-2 0-144-6,1-3 0 8,1 0 0-8,0-1 0 5,0-2 0-5,-1-2 0 7,0 0 0-7,-1-2 0 0,1 1 0 0,0-2 0 5,1-2 0-5,0-1 0 5,-1 0 0-5,0-2 128 6,-1-1-128-6,1 1 128 7,-1-2-128-7,-2 0 192 6,0 0-192-6,0 0 192 7,-1 1 176-7,-1-2 32 6,0 2 16-6,0-1 0 6,-1 3 160-6,-3-1 16 8,0 2 16-8,1 1 0 0,-1 2-64 0,0 0-16 4,1 2 0-4,-2 0 0 6,1 2-176-6,-1 0-32 5,1 0-16-5,-1 0 0 7,2 2-304-7,-1-1 0 6,0 1 0-6,0-1 0 6,-1 0 0-6,3 0-272 2,0 0 48-2,-1-1 16 21,3-1-1904-21,0 1-368 0,-1-2-80 0</inkml:trace>
    </iact:actionData>
  </iact:action>
  <iact:action type="add" startTime="206398">
    <iact:property name="dataType"/>
    <iact:actionData xml:id="d87">
      <inkml:trace xmlns:inkml="http://www.w3.org/2003/InkML" xml:id="stk87" contextRef="#ctx0" brushRef="#br0">23700 12053 4607 0,'-2'0'400'0,"0"0"-400"5,2 0 0-4,-1 0 0 5,-1 0 2944-5,2 1 496 6,0-1 96-6,0 1 32 6,-1 0-1456-6,-1 0-304 6,-1 1-48-6,2 0-16 5,-1 0-624-5,1 0-128 6,0 1-32-6,0-1 0 5,-1-1-256-5,2 1-48 6,2-1-16-6,-2-1 0 4,1 0-176-4,1 0-32 7,-1 0-16-7,2 0 0 5,1 0-16-5,1-2 0 6,0 0 0-6,3 0 0 5,0-2 64-5,1 0 16 7,2 1 0-7,0-2 0 3,-1 0-16-3,0 1 0 8,2 0 0-7,-2 0 0 4,3 0-176-5,-3 1-32 6,-2 0-16-6,1 1 0 6,1 0-240-6,-4 0 0 7,2 0 128-7,-3 1-128 6,-1 1 0-6,-2 0 0 7,-1 1 0-7,2 1 0 13,-3 0-1120-13,-1 2-320 0,-1 1-64 0</inkml:trace>
    </iact:actionData>
  </iact:action>
  <iact:action type="add" startTime="214340">
    <iact:property name="dataType"/>
    <iact:actionData xml:id="d88">
      <inkml:trace xmlns:inkml="http://www.w3.org/2003/InkML" xml:id="stk88" contextRef="#ctx0" brushRef="#br0">24086 11936 6447 0,'1'-1'576'0,"0"-1"-576"1,1 0 0 0,-1 0 0 0,3 1 2944 0,-3-1 464 0,2 1 112 0,-1 0 0 5,-2 1-1312-5,2 0-272 5,-1 0-48-5,2 0-16 5,0 1-640-5,4 0-128 7,-2 0-16-7,3 1-16 5,0 2-528-5,0 1-96 7,2 1-32-7,0 1 0 4,1 3-128-4,1 2-32 6,0 2 0-6,-1 3 0 6,2 1 64-6,-4 1 0 5,3 1 0-5,-5 4 0 5,3-2-16-5,-3 2 0 9,2 0 0-10,-4 0 0 12,0 0-48-11,-2-1 0 0,-1 0 0 0,-2-3 0 13,-1 0-64-13,0-3-32 0,-3-1 0 0,0-2 0 11,2-1-160-11,-1 0 160 0,-1-2-160 0,-1-2 160 5,1 0-160-5,0-3 160 5,0 0-160-5,-1-1 160 7,1-1-160-7,-2 0-144 6,1-1 144-6,-1-2-208 14,-1 0-2224-14,1-1-448 0</inkml:trace>
    </iact:actionData>
  </iact:action>
  <iact:action type="add" startTime="214715">
    <iact:property name="dataType"/>
    <iact:actionData xml:id="d89">
      <inkml:trace xmlns:inkml="http://www.w3.org/2003/InkML" xml:id="stk89" contextRef="#ctx0" brushRef="#br0">24504 12067 6447 0,'4'-1'272'1,"-1"0"80"0,-1-1-352 0,1 1 0 1,-1 0 0-1,0 0 0 6,0 1 4400-6,1-2 800 6,2 0 176-6,5-2 16 4,1-1-3088-4,1 1-640 7,-1 1-112-7,0 0-16 5,0 0-688-5,-1 2-128 5,2-1-16-5,-1 1-16 5,0 2-368-5,2-1-64 6,0 0 0-6,-1 2-16 6,-3-2-48-6,3 0-16 6,-2 1 0-6,-2-1 0 6,1 0-176-6,-2 0 0 5,1 0 144-5,0 0-144 5,-3 1 0-5,0-2 0 6,0 0 0-6,-2 0 0 21,1 0-640-21,-2-1-208 0,1 1-48 0,-3 0 0 10,0-1-2304-10,0 1-480-1</inkml:trace>
    </iact:actionData>
  </iact:action>
  <iact:action type="add" startTime="214969">
    <iact:property name="dataType"/>
    <iact:actionData xml:id="d90">
      <inkml:trace xmlns:inkml="http://www.w3.org/2003/InkML" xml:id="stk90" contextRef="#ctx0" brushRef="#br0">24650 11892 20495 0,'-3'-1'896'1,"3"0"208"0,0 0-880-1,-1 0-224 5,1 1 0-4,0 0 0 4,0-1 1696-4,-1 1 288 6,1 0 64-6,-1 0 16 6,1 0-592-6,-2 1-112 5,2 1-16-5,-1-1-16 6,0 2-400-6,1 0-80 6,0 1-16-6,0 2 0 5,0-1-240-5,-1 4-48 6,1 0-16-6,0 2 0 6,0 3-208-6,0 1-64 9,0 1 0-9,0 3 0 2,0 2-128-2,0 2-128 4,1 2 144-4,-1 1-144 8,0 3 128-9,0-1-128 8,1 1 0-7,0-3 144 7,-1-3-144-7,2-2 0 6,0-2 144-6,-1-4-144 7,4-2 0-7,-2-2 128 6,1-4-128-6,0 0 0 7,-1-2 0-7,3-1 144 0,0-1-144 0,-1-1 0 4,2-1 128-4,-1-2-128 5,-1-1 0-5,0-1 0 8,2-1 0-8,-2-1 0 5,0-3 0-5,2 1 0 6,-1-2 0-6,0 0 0 7,1-2 0-7,-2 0 0 6,2 1 128-6,-1-2-128 6,0 2 0-5,-1 0 0-1,2 0 0 0,-1 2 0 5,-2 1 0-5,0 3 0 6,0 0 0-6,-3 1 0 6,3 2 0-6,-1 1 0 4,0 2 0-4,-2 1 0 6,2 1-128-6,-1 2 128 5,0 1 0-5,-1 0 0 5,2 1 0-5,-1 0 0 6,0 0 0-6,-2-2 0 6,4 0 0-6,-1-1 0 6,0-2 0-6,0-1 0 5,-1 0 0-5,2 0 0 5,0-2 0-5,0-1 0 6,0 0 0-6,-2-1 0 5,1 0 192-5,0-1-64 6,1 0 0-6,-2-2-128 5,1 0 368-5,-1-1-48 6,-2 1 0-6,3 0 0 5,-3-2-64-5,0 1 0 5,-1 0-16-5,-1 0 0 6,0-1 48-6,0 2 16 6,-1-1 0-6,-1 1 0 5,1 2-80-5,0-1-16 6,-1 1 0-6,1 0 0 7,0 2-208-7,-1-1 0 6,2 1 0-6,0 1 0 6,0 0-208-6,-1 0-96 3,1 0-16-3,-1-1 0 20,2 1-1664-20,0 0-320 0,0-1-80 0,1 1-14192 1</inkml:trace>
    </iact:actionData>
  </iact:action>
  <iact:action type="add" startTime="215647">
    <iact:property name="dataType"/>
    <iact:actionData xml:id="d91">
      <inkml:trace xmlns:inkml="http://www.w3.org/2003/InkML" xml:id="stk91" contextRef="#ctx0" brushRef="#br0">24954 11863 7359 0,'2'0'656'0,"-1"-1"-528"5,2 0-128-4,-2 1 0 5,1 0 3264-5,-1 1 640 5,0 0 112-5,0 0 16 5,4-1-1696-5,0 3-352 6,1 2-64-6,0 1 0 5,1 1-960-5,0 2-192 6,-1 1-48-6,2 1 0 5,0 3-336-4,-1 3-80 4,0 1-16-5,-1 1 0 6,-1 0 96-6,0-2 0 6,-3 1 16-6,-1-1 0 6,1 1 112-6,-2-1 32 6,-1-1 0-6,-2-1 0 4,-1 1-304-4,-3-1-64 5,1 0-16-5,-1 0 0 7,0 1-352-8,-2-2-80 10,1 1-16-9,1-2-10336 10,-1 0-2048-10</inkml:trace>
    </iact:actionData>
  </iact:action>
  <iact:action type="add" startTime="216694">
    <iact:property name="dataType"/>
    <iact:actionData xml:id="d92">
      <inkml:trace xmlns:inkml="http://www.w3.org/2003/InkML" xml:id="stk92" contextRef="#ctx0" brushRef="#br0">24858 11727 11967 0,'-2'0'528'1,"0"0"112"0,1 0-512 0,0-1-128 4,0 1 0-4,1 0 0 5,1 1 3200-5,-2-1 624 6,1 1 112-6,-2 0 32 6,2 1-2352-6,2 1-464 5,1 0-80-5,1 1-32 6,3 1-544-6,1 0-112 5,1-1-32-5,3 2 0 6,1 0-80-6,1 1-16 5,0 0 0-5,1-1 0 5,-2 1-256-5,0-1 160 6,-2 0-160-6,-1-1 128 6,0 0-128-6,-2-2 128 8,0 0-128-8,-1 0 128 3,-1-1 32-3,-2 0 0 6,-2 0 0-6,0-1 0 6,0 0 288-6,-1 0 64 4,-1 0 16-4,0 1 0 5,0-1 112-4,0 0 32 4,-1 1 0-5,0 0 0 6,1 2-224-6,1 0-32 5,0 1-16-5,1 1 0 6,0 1-400-6,0 1 128 8,0 1-128-4,0 1 0-4,2 2 0 0,-1 1 0 5,0 1 0-5,-1 1 0 6,1 3 0-6,-3 0 0 7,1 1 0-7,-1 0 0 6,0-1 384-6,-1 4-16 6,-2 3 0-6,2 0 0 7,-3 3 272-7,-1 1 64 6,2 2 16-6,0-2 0 6,0-1-112-5,-1-1-32-1,2 1 0 0,0-4 0 4,2-1-208-4,2-2-48 6,1-1-16-6,0-2 0 6,0-1-176-6,1-1-128 6,1-2 144-6,-1-1-144 7,-1 0 192-7,0 1-64 6,0-2-128-6,-2 1 192 6,1-3-48-6,-2 1-16 7,0-3 0-8,-2 1 0 9,-1-1-128-6,1 0 192-2,-3-2-192 0,-2 1 192 2,3 0-64-2,-4-2-128 6,1 2 192-6,-2-2-64 6,1 1-128-6,-2 0 0 6,2-2 0-6,-2 0 128 7,1 0-128-7,-1-1-192 6,-1-1 32-6,0-1 16 20,-1-2-1424-20,0-1-288 0,1 0-48 0,-2-3-17360-1</inkml:trace>
    </iact:actionData>
  </iact:action>
  <iact:action type="add" startTime="217820">
    <iact:property name="dataType"/>
    <iact:actionData xml:id="d93">
      <inkml:trace xmlns:inkml="http://www.w3.org/2003/InkML" xml:id="stk93" contextRef="#ctx0" brushRef="#br0">22801 12056 4607 0,'-3'0'192'1,"0"0"64"-1,-1 0-256 1,-1 0 0 4,0 0 0-4,2 0 0 6,1 0 3712-6,-1 1 704 6,2-1 144-6,-3 2 32 4,1 2-2640-4,-2 0-528 7,-1 3-96-7,-1-1-32 5,0 1-128-5,2-1-16 6,0 3-16-6,0-2 0 4,0 2-112-4,2 0-32 6,0 1 0-6,0 2 0 5,1 1-272-5,-1 2-48 6,3 0-16-6,-1 1 0 5,1 1-160-5,1 1-48 9,-1 2 0-9,3-1 0 7,-1-1-144-6,2 1-48-1,0 0 0 0,0-2 0 7,2 0-112-7,0-1-16 7,1 0-128-7,0-2 192 6,0 0-192-6,1-1 0 6,-4 0 0-6,4-4 0 6,-3 0 128-6,1-2-128 7,-1 0 0-7,0-3 144 6,2 1 48-6,-2-1 16 8,-1 0 0-8,1-2 0 0,0 0-16 0,-2 0-16 3,-1-1 0-3,0-1 0 6,-1 1-176-6,-1-1 0 5,-1-1 0-5,0 0 0 18,0 0-2128-18,0-1-512 0</inkml:trace>
    </iact:actionData>
  </iact:action>
  <iact:action type="add" startTime="226049">
    <iact:property name="dataType"/>
    <iact:actionData xml:id="d94">
      <inkml:trace xmlns:inkml="http://www.w3.org/2003/InkML" xml:id="stk94" contextRef="#ctx0" brushRef="#br0">23266 12707 5519 0,'2'-2'496'0,"0"0"-496"0,1 2 0 1,0-1 0 0,1 0 1440 0,-1 0 192 2,-1 1 32-2,-2 0 16 6,2 0-1232-6,-1 0-240 6,0 0-48-6,2 1-16 5,0-1 304-5,-1 1 48 5,3-1 16-5,0 1 0 5,-2 0 160-5,-1 1 32 7,0-1 16-7,0 0 0 5,0 1-512-5,0 0-208 6,-1 0 176-6,2 0-7600 10</inkml:trace>
    </iact:actionData>
  </iact:action>
  <iact:action type="add" startTime="226710">
    <iact:property name="dataType"/>
    <iact:actionData xml:id="d95">
      <inkml:trace xmlns:inkml="http://www.w3.org/2003/InkML" xml:id="stk95" contextRef="#ctx0" brushRef="#br0">24241 12622 10879 0,'24'-3'240'0,"-5"1"48"1,-3 1 16 0,-6 0 0 0,-3 0-304 0,7-1 0 1,14-2 0-1</inkml:trace>
    </iact:actionData>
  </iact:action>
  <iact:action type="add" startTime="226801">
    <iact:property name="dataType"/>
    <iact:actionData xml:id="d96">
      <inkml:trace xmlns:inkml="http://www.w3.org/2003/InkML" xml:id="stk96" contextRef="#ctx0" brushRef="#br0">25125 12384 4607 0,'11'-11'192'1,"-4"1"64"0,-1 0-256 0,-2 3 0 3,-1 3 0-3,-1 1 0 3,-1-1 4864-3,2-2 912 6,0-7 192-6,1-4 48 20,-2-3-6208-20,-3-3-1216 0,-3 0-256 0,-5-1-8272 2</inkml:trace>
    </iact:actionData>
  </iact:action>
  <iact:action type="add" startTime="230058">
    <iact:property name="dataType"/>
    <iact:actionData xml:id="d97">
      <inkml:trace xmlns:inkml="http://www.w3.org/2003/InkML" xml:id="stk97" contextRef="#ctx0" brushRef="#br0">23316 12705 13823 0,'-1'-2'608'0,"-1"0"128"1,1 0-592 0,1 0-144 2,-1 0 0-2,0 1 0 6,1 1 1136-6,0 0 192 6,-1 0 32-6,1 0 16 5,0 0-1104-5,-2 0-272 6,2 0 0-6,-1 1 0 6,0 0 0-6,-2 1 0 5,3-2 0-5,-1 1 0 5,-1 0 176-5,0 1-32 7,2-1 0-7,0-1 0 5,0 2 80-5,0-1 16 8,0 1 0-8,0 0 0 3,3 1-48-3,-1 0-16 8,2-1 0-8,-1 0 0 3,0 2-176-3,0-1 0 5,1-1 0-5,0 0 128 7,1 0-128-7,0 0 0 4,0-2 0-4,2 0 128 6,-2 1-336-6,1-2-80 7,0 1-16-7,0 0-5744 15,0 0-1152-15</inkml:trace>
    </iact:actionData>
  </iact:action>
  <iact:action type="add" startTime="230358">
    <iact:property name="dataType"/>
    <iact:actionData xml:id="d98">
      <inkml:trace xmlns:inkml="http://www.w3.org/2003/InkML" xml:id="stk98" contextRef="#ctx0" brushRef="#br0">23204 12941 4607 0,'0'-3'400'1,"0"1"-400"2,3 2 0-2,-1-1 0 7,2 1 4384-7,0-1 800 6,0-2 144-6,6 1 48 4,4-4-4384-4,2 0-864 6,1 1-128-6,1 0-128 5,-3 0-80-5,-1 1-16 6,-1 0 0-6,0 1 0 5,-2 0 224-5,1-1 0 6,-3 2 0-6,2 0 0 6,-1 1 0-6,-1-2 0 5,1 2 0-5</inkml:trace>
    </iact:actionData>
  </iact:action>
  <iact:action type="add" startTime="234562">
    <iact:property name="dataType"/>
    <iact:actionData xml:id="d99">
      <inkml:trace xmlns:inkml="http://www.w3.org/2003/InkML" xml:id="stk99" contextRef="#ctx0" brushRef="#br0">12808 5508 12095 0,'-3'-5'528'0,"-1"0"112"1,0 1-512 0,1 0-128 3,0 2 0-3,3 2 0 5,-1 0 1088-5,0 0 176 6,0 0 32-6,-1 0 16 6,0 0-608-6,-1 1-128 5,2 2-32-5,-1 0 0 5,0 3-544-5,2 2 0 6,-1 1 0-6,1 1 0 5,-3 3 128-5,3 0 0 5,-1 1 16-5,0 0 0 6,1-1 80-6,-1 1 16 10,1 0 0-10,1 1 0 1,1 1 80-1,1-1 0 6,0-1 16-6,0 1 0 6,4-1-160-6,-1 1-48 7,3 1 0-8,-1-1 0 8,2 1-128-7,0 1 0 7,0 0 0-7,0 0 0 6,0 1 0-6,1 0 0 7,-1 1 0-7,1-2 128 6,-1 2-128-6,2-1 0 7,-1-3 0-7,0-1 0 0,-2-2 0 0,0-3 0 4,0-1 0-4,-1 0 128 5,1-1-128-5,0-3 0 7,0 1 0-7,-1-2 0 6,2 0 0-6,-2-1 0 8,1-1 144-8,-2-1-144 5,0 0 144-5,-1-2-144 7,0 0 192-7,1-1-192 6,0 0 368-6,0-1-48 8,-2 0 0-8,0-3 0 0,3 0 240 0,-1-1 32 3,0-1 16-3,0-2 0 6,2-1 16-6,0-5 0 6,1-5 0-6,3-3 0 7,1-2-176-7,5-6-48 6,2-5 0-6,8-5 0 7,6-3-32-7,9-11-16 6,9-11 0-6,12-9 0 6,10-7-192-6,9-7-32 7,9-5-128-7,11-8 192 0,12-6-352 0,14-9-80 3,10-10-16-3</inkml:trace>
    </iact:actionData>
  </iact:action>
  <iact:action type="add" startTime="257215">
    <iact:property name="dataType"/>
    <iact:actionData xml:id="d100">
      <inkml:trace xmlns:inkml="http://www.w3.org/2003/InkML" xml:id="stk100" contextRef="#ctx0" brushRef="#br0">9314 8610 3679 0,'0'-4'160'0,"0"0"32"2,0-2-192-1,0-1 0 4,0-1 0-4,0 1 0 6,0 4 3632-6,-1 1 672 4,1 0 144-4,-1-1 32 7,-1-1-2240-7,1 0-432 5,-1 0-80-5,1 1-32 6,0 0-592-6,-1 2-112 5,2 2-32-5,0-1 0 8,2 2-144-8,-1 2-48 3,0 1 0-3,2 2 0 7,0 3-400-7,2 4-96 4,0 4-16-4,1 3 0 8,2 6 64-8,-1 5 16 6,2 6 0-6,-2 4 0 8,4 2-144-8,1-1-16 13,0 1-16-13,-2-3 0 0,4-6-160 0,-2-2 0 4,3-2 0-4,0-3 128 8,0-1-128-8,-3-3 0 0,0-2 0 0,1-4 0 5,-1-3 0-5,-1-2 0 5,1-5 0-5,-2-1 0 6,2-3 0-6,-1-2 0 6,-1-2 0-6,-1-3 0 6,1 0 0-6,-2-4 0 7,-1-1 0-7,1-4 0 6,-2-3 160-6,2-4-160 7,0-4 192-7,-2-4-192 7,-2-2 208-7,0-2-64 0,-3-2-16 0,2-1 0 4,-2 0 0-4,-1-2 0 5,-1 1 0-5,1 2 0 7,-3 2 0-7,2 3-128 6,-1 1 192-6,0 4-64 6,-2 3-128-6,1 3 160 7,0 4-160-7,-1 2 160 6,0 2-160-6,0 3 0 7,0 1 0-7,-1 3 128 6,1 1-128-6,1 2-224 0,0 1 48 0,-1 1-16144 9</inkml:trace>
    </iact:actionData>
  </iact:action>
  <iact:action type="add" startTime="257640">
    <iact:property name="dataType"/>
    <iact:actionData xml:id="d101">
      <inkml:trace xmlns:inkml="http://www.w3.org/2003/InkML" xml:id="stk101" contextRef="#ctx0" brushRef="#br0">9883 8893 27647 0,'-5'3'2448'0,"2"-1"-1952"3,3 0-496-2,-2 0 0 7,2 0 768-7,0 0 48 4,-1 1 16-4,1 1 0 7,0 3 80-7,-1 4 32 5,0 2 0-5,0-1 0 7,1 1 0-7,0-1 0 3,1 0 0-3,1 1 0 7,-1 0-560-7,3-1-96 6,-1 2-32-6,0-2 0 5,1 1-64-5,-2-2-32 4,1 0 0-4,1 0 0 7,-1-2-160-7,2 0 0 5,0-2 0-5,0 0 0 6,0-2 0-6,-1 0-224 5,1 0 32-5,0-1-11264 15,0-1-2240-15</inkml:trace>
    </iact:actionData>
  </iact:action>
  <iact:action type="add" startTime="257882">
    <iact:property name="dataType"/>
    <iact:actionData xml:id="d102">
      <inkml:trace xmlns:inkml="http://www.w3.org/2003/InkML" xml:id="stk102" contextRef="#ctx0" brushRef="#br0">10107 8724 20271 0,'-1'-4'1792'1,"-1"2"-1424"0,4-1-368 0,-1 0 0 5,1 2 3280-5,-2 0 592 4,3 0 112-4,-1-1 32 7,2-1-2880-7,3-1-576 5,0 1-112-5,1-1-32 7,1 0 128-7,1 1 32 4,-2 1 0-4,1-1 0 7,2 1-432-7,-2-1-144 5,2 0 0-5,-3 1 144 7,1 1-144-7,-3 0 0 4,1 0 0-4,-1 0-11456 15,-2 3-2192-11</inkml:trace>
    </iact:actionData>
  </iact:action>
  <iact:action type="add" startTime="258073">
    <iact:property name="dataType"/>
    <iact:actionData xml:id="d103">
      <inkml:trace xmlns:inkml="http://www.w3.org/2003/InkML" xml:id="stk103" contextRef="#ctx0" brushRef="#br0">10168 8892 24879 0,'-3'4'1088'0,"3"-3"256"1,1 1-1088 0,0-1-256 9,1 0 0-9,0-1 0 7,1 1 1296-7,2-1 208 0,5-1 32 0,3-1 16 5,1-3-720-5,4-2-128 5,0-1-48-5,0-3 0 20,0 1-1216-20,0-1-240 0</inkml:trace>
    </iact:actionData>
  </iact:action>
  <iact:action type="add" startTime="258253">
    <iact:property name="dataType"/>
    <iact:actionData xml:id="d104">
      <inkml:trace xmlns:inkml="http://www.w3.org/2003/InkML" xml:id="stk104" contextRef="#ctx0" brushRef="#br0">10688 8680 32943 0,'0'-8'1456'1,"2"4"304"0,0-2-1408 0,-1 1-352 2,0 2 0-2,0 0 0 6,-1 0 320-6,0-5-16 5,3-3 0-5,-1-5 0 6,1-3 800-6,-1-1 176 5,1 2 16-5,-2 0 16 6,0 1-464-6,-1 1-80 5,0 0-32-5,0 0 0 6,-2 1-416-6,-1-1-96 5,0 1-16-5,0 0 0 8,-1-1-80-8,-3 2-128 6,0 0 176-6,-2 0-176 5,-3 2 144-5,-1 0-144 3,1 0 0-3,0 3 144 9,0 2-144-9,-1 4 0 2,-1 1 144-2,0 2-144 6,3 2 0-6,-1 1 0 4,-1 4-160-4,3 0 160 8,1 4-240-8,-2 2 64 4,2 4 16-4,1 2 0 6,2 1 16-6,1-2 0 5,0 2 0-5,3-1 0 7,0 1 144-7,3-3 0 5,0-2-144-5,1-2 144 6,3-1-128-6,0-2 128 7,1-3-160-7,1-1 160 6,1-3-320-6,0-2 16 6,-1-1 16-6,1-1 0 16,1-1-176-16,1-3-48 0,-2-1 0 0,4 0 0 4,-2-2 112-4,0 0 16 0,1-3 0 0,-4 1 0 6,2 1 240-1,-4-1 144-5,3 1-160 0,-2 1 160 5,0 3 0-5,0 0 0 6,-2 2 0-6,-1 1 0 7,0 3 0-7,0 1 0 2,0 2 0-2,-1 1 0 7,0 4 224-7,0 2-16 4,1 2 0-4,-1 2 0 7,3 4 32-7,-2 1 0 4,0 2 0-4,0 0 0 7,2 2 208-7,-1 1 32 5,0 4 16-5,2 0 0 6,1 2-80-6,0-2-16 6,1-1 0-6,0 0 0 7,1 0-192-7,0-1-32 7,2-1-16-7,-1-1 0 6,-2-3-160-6,-1-2 160 7,-1-1-160-7,-1 1 160 6,-2-1-160-6,1-1 0 0,-3-3 0 0,-1 0 128 4,-2-1-128-4,-1-2 192 6,0-1-192-6,-2-1 192 7,-1-3-64-7,-1 0-128 6,-1-1 192-6,-1-2-64 6,0-1-128-6,-3-1 0 6,-1-1 0-6,1-1 0 14,1-1-2336-14,-2 0-448 0</inkml:trace>
    </iact:actionData>
  </iact:action>
  <iact:action type="add" startTime="258856">
    <iact:property name="dataType"/>
    <iact:actionData xml:id="d105">
      <inkml:trace xmlns:inkml="http://www.w3.org/2003/InkML" xml:id="stk105" contextRef="#ctx0" brushRef="#br0">10866 8496 14735 0,'-1'-1'1312'0,"0"0"-1056"4,2 0-256-3,-1 0 0 6,1 0 3872-6,0 1 720 4,1-1 144-4,0-1 16 7,0-1-3024-7,1-1-592 5,4 0-128-5,0 0-32 7,1-1-16-7,0-1-16 4,3 2 0-4,-1-1 0 6,1 1-624-6,2-1-128 4,-1 1-32-4,-1-1 0 6,2-1-160-6,1 2 0 7,-2-1 144-7,-1 0-144 5,0 1 0-5,0 0 0 5,-2 1 0-5,0-1 128 7,-3 1-128-7,1 0 0 4,-2-1 0-4,-1 1 128 5,-1 0-128-5,-1 0-240 5,0 2 64-5,-1-1 16 24,0 1-2592-24,-2 0-512 0</inkml:trace>
    </iact:actionData>
  </iact:action>
  <iact:action type="add" startTime="259081">
    <iact:property name="dataType"/>
    <iact:actionData xml:id="d106">
      <inkml:trace xmlns:inkml="http://www.w3.org/2003/InkML" xml:id="stk106" contextRef="#ctx0" brushRef="#br0">10951 8283 14735 0,'-1'0'1312'1,"1"0"-1056"2,0 0-256-2,0 0 0 7,1 1 2256-7,0 1 400 4,0 1 80-4,0 1 16 8,2 4-688-8,2 5-128 3,1 4-16-3,-1 3-16 7,1 4-352-7,-1 2-64 4,-1 3-16-4,2 1 0 6,0 2-320-6,-2-1-80 5,2-2-16-5,-1-3 0 6,-1-2-368-6,0-4-80 5,2-2-16-5,-2-3 0 9,2-1-208-9,-1-3-64 2,1-1 0-3,-2-2 0 8,2-3-112-7,-1-1-16 5,-1-2-16-5,-1-3 0 6,2-1-48-6,0-2-128 5,-1-3 192-5,4-2-64 6,-2-2-128-6,3-1 192 6,-1-1-192-6,2-1 192 24,1 0-1408-25,-1-1-288 1,2 1-48 0</inkml:trace>
    </iact:actionData>
  </iact:action>
  <iact:action type="add" startTime="259887">
    <iact:property name="dataType"/>
    <iact:actionData xml:id="d107">
      <inkml:trace xmlns:inkml="http://www.w3.org/2003/InkML" xml:id="stk107" contextRef="#ctx0" brushRef="#br0">9767 10504 23039 0,'-4'-8'2048'3,"0"0"-1648"2,2 0-400-4,-1 2 0 7,0 2 1328-7,2 1 176 4,0 1 32-4,-2 0 16 6,1 0-208-6,0 0-64 5,-1 0 0-5,0 3 0 6,2 0-384-6,0 3-64 6,3 3-32-6,1 1 0 6,2 5-480-6,2 3-80 4,1 4-32-4,3 8 0 7,1 7 48-7,4 3 16 5,-1 0 0-5,2-1 0 10,-1-2-16-10,-2-4 0 2,-2-2 0-2,1-6 0 7,-2-2-112-7,0-4-16 9,1-2-128-10,-2-5 192 4,-1-1-192-3,0-3 176 7,-1-2-176-7,1-2 160 6,-3-1-160-6,3-3 160 6,-2-1-160-6,-1-2 160 6,1-3 64-6,-2-1 16 7,0-3 0-6,-1-3 0-1,-1-2 96 0,-1-3 32 3,-1 0 0-3,-2-3 0 6,-1-2-48-6,-1-3 0 7,-1-5 0-7,-1 0 0 6,0-4-112 2,0 4-16-8,0 7-16 0,1 2 0 5,-2 3-176-5,0 4 0 6,1 3 144-6,-2 4-144 14,2 2-928-14,1 4-256 0,-1 2-48 0,0 2-17024 2</inkml:trace>
    </iact:actionData>
  </iact:action>
  <iact:action type="add" startTime="260236">
    <iact:property name="dataType"/>
    <iact:actionData xml:id="d108">
      <inkml:trace xmlns:inkml="http://www.w3.org/2003/InkML" xml:id="stk108" contextRef="#ctx0" brushRef="#br0">10139 10696 21471 0,'7'1'960'1,"-1"-1"192"0,1-1-928 0,-3 1-224 4,0 0 0-4,-2 0 0 2,3 0 1152-2,1 0 192 6,3 0 48-6,1 0 0 6,1 2-192-6,-3 0-48 5,-1 1 0-5,-4 1 0 7,-1 3-464-7,2 1-112 4,-4 2 0-4,-1 2-16 8,-2 2-304-8,1 1-48 6,-1 1-16-6,-1-1 0 3,1 1-192-3,0-4 0 6,-1 0 128-6,2-4-128 5,0 0 0-5,-1-2 128 5,2-1-128-5,1-1 0 6,0-1 384-6,1-1 0 5,3 0-16-5,-2 0 0 7,3-1 48-7,1 0 16 3,0 0 0-3,2-2 0 7,0-1-240-7,0 0-64 5,2 0 0-5,0-1 0 6,2-2-128-6,-3-1 0 7,4 1-160-8</inkml:trace>
    </iact:actionData>
  </iact:action>
  <iact:action type="add" startTime="260506">
    <iact:property name="dataType"/>
    <iact:actionData xml:id="d109">
      <inkml:trace xmlns:inkml="http://www.w3.org/2003/InkML" xml:id="stk109" contextRef="#ctx0" brushRef="#br0">10464 10496 33167 0,'-1'-3'1472'0,"2"0"304"0,1-1-1424 1,0 1-352 2,1 2 0-1,-1 0 0 5,0 0 1152-6,3-2 176 5,2-2 16-5,3-2 16 7,0 1-528-7,0-2-96 4,1 2-32-4,-2 2 0 6,-1-1-448-6,-1 1-80 4,2 0-32-4,-2 3 0 7,1 0-144-7,-1 1-144 6,0 0 144-6,0 2-12224 16,0 0-2304-16</inkml:trace>
    </iact:actionData>
  </iact:action>
  <iact:action type="add" startTime="260673">
    <iact:property name="dataType"/>
    <iact:actionData xml:id="d110">
      <inkml:trace xmlns:inkml="http://www.w3.org/2003/InkML" xml:id="stk110" contextRef="#ctx0" brushRef="#br0">10605 10622 26719 0,'0'3'2368'0,"0"-3"-1888"4,1 0-480-2,0-1 0 5,3 1 1456-6,-3 0 192 6,2-1 32-6,3-1 16 4,3-2-944-4,3-2-192 4,1 0-48-4,0-3 0 6,-1 1-208-6,1-2-48 5,-1 2-16-5,-1-2 0 20,0 2-1472-20,1-2-304 0</inkml:trace>
    </iact:actionData>
  </iact:action>
  <iact:action type="add" startTime="260833">
    <iact:property name="dataType"/>
    <iact:actionData xml:id="d111">
      <inkml:trace xmlns:inkml="http://www.w3.org/2003/InkML" xml:id="stk111" contextRef="#ctx0" brushRef="#br0">10988 10328 4607 0,'0'-3'400'2,"0"-1"-400"3,0 1 0-4,0 1 0 7,2 0 7680-1,-2-3 1440-6,0-3 288 0,0-4 64 6,-2-5-6832-6,2-4-1360 4,-2-1-288-4,0-1-48 7,-1 0-288-7,-2 0-48 5,0 0-16-5,-2 0 0 7,-1 0-368-7,-2 2-80 3,-2 1-16-3,1 2 0 7,0 1-128-7,-1 4 0 4,0 3 144-4,-2 3-144 5,1 2 0-5,-2 3 0 6,0 2 0-6,-1 2 0 6,1 2-192-6,0 4-16 5,2 2 0-5,0 3 0 6,3 3-128-6,2 1-32 6,3 2 0-6,2 1 0 6,1 0 144-6,2 2 32 5,2-1 0-5,1-1 0 7,2-1 192-7,1-3-192 6,2-2 192-6,1-2-192 6,2-2 192-6,0-3-192 7,1-2 192-7,0-1-192 7,2-2 64-7,-2-3 128 5,0-1-208-5,0-3 80 0,0 0 128 0,-3-3-192 7,-2 1 192-7,3-3-192 5,-2 1 192-5,-2-1 0 6,2 1 0-6,-4 1 0 6,1 1 0-6,0 1 0 6,1 3 0-6,-3 1 0 7,2 3 0-7,-2 1 0 6,0 4 0-6,1 4 0 6,2 2 0-6,-1 4 144 7,0 3-144-7,0 2 160 7,2 6 32-7,0 2 16 0,1 2 0 0,1 0 0 3,0 0 240-3,1 1 64 6,0 1 0-6,-1 0 0 7,-2-3-192-7,1 0-16 6,-2-1-16-6,-1-2 0 7,1-1-64-7,-3-1-16 6,0-3 0-6,1-1 0 6,-1-2-48-6,-2-2-16 7,-2-2 0-7,-1-3 0 8,-1-2 0-8,-2-2 0 0,1-1 0 0,-3-3 0 4,0 0-144-4,-5-1 160 4,-1-2-160-4,-3-1-13696 13,-1-2-2816-13</inkml:trace>
    </iact:actionData>
  </iact:action>
  <iact:action type="add" startTime="261599">
    <iact:property name="dataType"/>
    <iact:actionData xml:id="d112">
      <inkml:trace xmlns:inkml="http://www.w3.org/2003/InkML" xml:id="stk112" contextRef="#ctx0" brushRef="#br0">11277 10021 4607 0,'-4'4'192'1,"1"-4"64"0,-2 2-256 0,3 0 0 3,1 0 0-3,-1 0 0 6,0 1 5376-6,-3 2 1040 6,-2 5 208-6,-1 4 32 7,-1 5-4288-7,2 2-880 4,2 2-160-4,2 3-48 6,3 2-448-6,2 0-80 5,2 2-32-5,1-2 0 5,3 2-48-5,2-3-16 5,-1-3 0-5,-1-2 0 8,2-3-64-8,-1-2-16 4,3-4 0-4,-2-1 0 7,-1-1-336-7,5-3-80 4,-5-1-16-4,-1-2 0 6,2 0-144-6,-2-1 0 5,1-1 0-5,-1-1-12080 15,2-1-2400-15</inkml:trace>
    </iact:actionData>
  </iact:action>
  <iact:action type="add" startTime="261842">
    <iact:property name="dataType"/>
    <iact:actionData xml:id="d113">
      <inkml:trace xmlns:inkml="http://www.w3.org/2003/InkML" xml:id="stk113" contextRef="#ctx0" brushRef="#br0">11410 10149 25455 0,'10'-10'1120'0,"-5"5"240"1,1-1-1088 0,0 1-272 1,-2 3 0-1,0 0 0 6,0 0 1008-6,3-3 144 5,6-3 16-5,7-3 16 6,3 0-512-6,-1 1-96 6,0 0-32-6,-3 2 0 7,1 1-416-7,-5 1-128 4,-3 2 0-4,-2-1 0 20,-2 1-672-20,-1 1-240 0,-3-1-48 0</inkml:trace>
    </iact:actionData>
  </iact:action>
  <iact:action type="add" startTime="261980">
    <iact:property name="dataType"/>
    <iact:actionData xml:id="d114">
      <inkml:trace xmlns:inkml="http://www.w3.org/2003/InkML" xml:id="stk114" contextRef="#ctx0" brushRef="#br0">11549 9961 12895 0,'-11'-4'1152'1,"7"1"-928"3,-1 0-224-3,1 1 0 4,4 1 2496-4,-1 0 464 4,1 1 96-4,-1-2 16 7,0 1-1216-7,0 0-224 4,1 1-48-4,0 1-16 7,2 3-336-7,0 2-64 7,2 3-16-7,0 4 0 5,0 4-240-5,-2 1-48 3,6 5-16-3,-3 2 0 6,1 3-208-6,0-1-32 5,-2 1-16-5,3 0 0 7,0 0-176-7,0-4-32 5,1-1-16-5,-1-3 0 5,2-4-176-5,-2-2-48 5,1-4 0-5,0 0 0 13,0-4-144-13,-1 1 0 0,1-3 0 0,-2-2 128 5,2-2-352-5,1-1-80 5,-2 0-16-5,-1-5-17536 10</inkml:trace>
    </iact:actionData>
  </iact:action>
  <iact:action type="add" startTime="262217">
    <iact:property name="dataType"/>
    <iact:actionData xml:id="d115">
      <inkml:trace xmlns:inkml="http://www.w3.org/2003/InkML" xml:id="stk115" contextRef="#ctx0" brushRef="#br0">11852 10026 27647 0,'0'-2'1216'1,"1"-1"256"-1,0 0-1168 1,2 0-304 2,-1 2 0-2,0 0 0 7,0-1 1984-7,3 0 320 5,2-3 80-5,3-2 16 5,2 2-1392-5,0-1-288 6,0 0-48-6,-1 3-16 8,-1 0-320-8,0 0-64 2,-1 1-16-2,2-1 0 6,-2 0-256-6,-1 1 0 4,0 0 0-4,-2 0 0 22,0-1-2176-22,-2-1-384 0,-1 1-64-1</inkml:trace>
    </iact:actionData>
  </iact:action>
  <iact:action type="add" startTime="262410">
    <iact:property name="dataType"/>
    <iact:actionData xml:id="d116">
      <inkml:trace xmlns:inkml="http://www.w3.org/2003/InkML" xml:id="stk116" contextRef="#ctx0" brushRef="#br0">12133 9866 21359 0,'12'-5'944'1,"-5"1"208"0,1 0-928 0,-2 0-224 3,-2 2 0-3,-1 0 0 7,2-1 1744-7,2-3 304 6,7-2 64-6,3-4 16 7,4-1-1232-7,-2 1-240 5,-1 1-48-5,-4 0-16 7,-1 4-448-7,-3-1-144 7,-2 3 0-7,-1 1 0 13,-3 1-1232-13,-2 1-368 0,-2 0-64 0</inkml:trace>
    </iact:actionData>
  </iact:action>
  <iact:action type="add" startTime="262561">
    <iact:property name="dataType"/>
    <iact:actionData xml:id="d117">
      <inkml:trace xmlns:inkml="http://www.w3.org/2003/InkML" xml:id="stk117" contextRef="#ctx0" brushRef="#br0">12179 9693 19807 0,'-5'-3'880'1,"2"1"176"0,3 1-848 0,-1 0-208 1,0 1 0-1,1 0 0 7,0 0 1168-7,1 1 192 5,0 2 48-5,1 2 0 6,0 2 288-6,2 2 64 5,0 3 16-5,1 3 0 6,1 4-416-6,-1 2-80 5,1 4 0-5,0 3-16 6,2 1-176-6,-1 2-16 5,-1 2-16-5,3-1 0 6,-3 0-352-6,3-2-80 4,-1-3-16-4,0-4 0 7,-2-3-368-7,2-4-80 5,-2-2-16-5,1-4 0 6,0-2-144-6,-2-5 0 5,1-1 144-5,0-3-144 5,-2-2 0-5,1-5 144 6,1-1-144-6,-1-4 0 7,1 1 0-7,0-4 0 12,0-2 0-12,-1 0-144 0,1 0 144 0,-2 2 0 4,2-1 0-4,-2 2 0 6,0 5 0-6,1 1 0 6,2 1 0-6,-3 3-128 7,2 3 128-7,-1 1 0 6,-1 3 0-6,0 2-128 6,1 1 128-6,1 3-128 6,-2 0 128-6,1 1-128 7,3 2 128-7,-3-1-160 6,1-1 160-6,0-1-160 8,0-1 160-8,2-2 0 0,-2-1 0 0,2-2 0 3,-2 0 0-3,1-2-208 6,-2-1 80-6,-2-3 128 19,-1-1-496-19,1-1 32 0,-3-1 0 0,-3-2 0 0,2-2 144 0,-3 0 16 7,-1 2 16-7,-2 0 0 6,-1 2 288-6,-2-1 128 7,2 3-128-7,-3 2 192 0,3 0 336 0,-2 2 64 3,-1 1 16-3,3 1 0 6,-1 1-144-6,2 1-16 7,0 0-16-7,0 0 0 6,2 1-432-6,0 0-176 7,3-1 16-7,0-2 0 16,1 0-2448-16,1-1-480 0</inkml:trace>
    </iact:actionData>
  </iact:action>
  <iact:action type="add" startTime="263013">
    <iact:property name="dataType"/>
    <iact:actionData xml:id="d118">
      <inkml:trace xmlns:inkml="http://www.w3.org/2003/InkML" xml:id="stk118" contextRef="#ctx0" brushRef="#br0">12515 9543 4607 0,'1'-2'400'1,"1"1"-400"3,3 0 0-3,-2 1 0 7,0 1 7936-7,1 0 1520 4,1 1 288-4,5 2 64 6,4 4-7440-6,3 5-1472 4,2 4-320-4,0 4-48 7,0 3 256-7,-2 4 48 4,-1 2 16-4,-2 3 0 6,-1 3-80-6,-2 4-32 6,-5 1 0-6,-2 3 0 7,-1 2-432-7,-3 1-96 6,-2 3-16-6,-4 4-14384 13,-2 7-2880-13</inkml:trace>
    </iact:actionData>
  </iact:action>
  <iact:action type="add" startTime="269706">
    <iact:property name="dataType"/>
    <iact:actionData xml:id="d119">
      <inkml:trace xmlns:inkml="http://www.w3.org/2003/InkML" xml:id="stk119" contextRef="#ctx0" brushRef="#br0">18577 6656 23151 0,'0'-12'1024'1,"4"2"208"0,0 1-976 0,2 4-256 3,-1 3 0-3,0 2 0 6,0 1 432-6,2 2 32 6,5 3 16-6,7 4 0 5,9 6-160-5,6 4-16 6,3 5-16-6,-1 1 0 4,2 2-160-4,-2 2-128 7,-2 0 192-7,0 0-192 7,-1 1 0-7,2-1 0 4,-2-1 0-4,0-2 0 10,0-3 0-11,-1-2 0 11,-1 0 0-10,-1-5 0 0,-3-4 0 0,-4-4 0 5,0-3 0-5,-2-4 0 6,-1-1 208-6,0-3 48 7,-1-1 0-7,0-3 0 7,-1-2 352-7,3-2 80 6,-2-5 16-6,5-4 0 6,-1-1 0-6,6-9 0 0,3-6 0 0,8-7 0 5,5-7-240-5,13-12-32 5,15-13-16-5,14-9 0 6,8-3-224-6,19-13-32 7,18-12-16-7,12-9 0 18,6-4-464-18,3-1-112 0,-2 3-16 0,-8 6-14272 1</inkml:trace>
    </iact:actionData>
  </iact:action>
</iact:actions>
</file>

<file path=ppt/ink/inkAction13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30347" units="cm"/>
          <inkml:channel name="Y" type="integer" max="20231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3071" units="1/cm"/>
          <inkml:channelProperty channel="Y" name="resolution" value="1000.04944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2-07-27T04:35:56.955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brush xml:id="br1">
      <inkml:brushProperty name="width" value="0.055" units="cm"/>
      <inkml:brushProperty name="height" value="0.055" units="cm"/>
    </inkml:brush>
  </inkml:definitions>
  <iact:action type="add" startTime="23595">
    <iact:property name="dataType"/>
    <iact:actionData xml:id="d0">
      <inkml:trace xmlns:inkml="http://www.w3.org/2003/InkML" xml:id="stk0" contextRef="#ctx0" brushRef="#br0">5863 3023 3679 0,'2'0'320'1,"-2"0"-320"0,0 0 0 0,0 1 0 0,0-2 1552 0,0 1 240 0,0 0 64 0,0-1 0 6,0 1-960-6,1 0-176 5,0 0-32-5,0 0-16 6,1-1-80-6,-1 1-16 5,2 0 0-5,0 2 0 7,1-1-80-7,0-1-32 6,-1 1 0-6,0 1 0 5,3-1-64-5,-1 2-16 6,0-1 0-6,1 0 0 8,-1 2-48-8,-1-2-16 2,4 1 0-2,-1 1 0 7,0-1-64-7,2 0 0 3,0 1-16-3,-2 1 0 8,2 0 0-8,-1-1 0 3,2 0 0-3,0 0 0 9,1 1-48-10,2-1 0 4,-2-1 0-3,1 0 0 7,0 0-192-7,0-1 144 5,2 1-144-5,0-1 128 6,2-2-128-6,0 2 128 6,1-2-128-6,-1 0 128 7,0 0-128-7,1-1 160 6,-2 1-160-6,2-1 160 7,0 0-160-7,-1 0 0 6,3-1 0-6,-2 0 128 7,1 1-128-7,-1 0 0 0,2 0 0 0,0 1 0 5,1-1 0-5,-1 0 0 6,0 2 0-6,0-2 0 5,0 0 0-5,2 1 0 7,-1-1 0-7,-1 0 0 6,-1 0 0-6,-1 0 0 7,0 0 0-7,0 0 0 6,-3 0 0-6,0 0 192 6,1 0-192-6,-1 1 192 7,-2-1 0-7,1 1 0 0,0 0 0 0,0 0 0 6,1 0 0-6,2 0 0 4,1 0 0-4,-1 0 0 7,3-1-192-7,-2 0 128 6,2 0-128-6,0-1 128 6,3 0-128-6,1-1 0 6,0 0 0-6,-1-1 0 7,1 0 0-7,-2 1 0 6,-3 0 0-6,1 0 128 7,-1 1-128-7,0 0 0 0,-1 2 0 0,0 0 0 4,4 1 0-4,-2 1 0 6,2 0 0-6,-1 1 0 6,-1 1 0-6,1 1 0 7,0 0 0-7,2-1 0 6,-3 1 0-6,1-1 0 6,-2-1 0-6,2-2 0 7,-1-2 0-7,0 0 0 6,-1-1 0-6,0 1 0 7,0 0 0-7,-1 0 0 7,2 0 0-7,-1-1 0 0,0 1 0 0,-1 0 0 3,0 0 0-3,-3 1 128 6,0 1-128-6,-1 0 0 7,-2 1 0-7,1 1 0 7,2 0 0-7,0 1 0 6,1-1 0-6,-2 1 0 6,1 1 0-6,-1-1 0 6,1-1 0-6,0 0 128 7,1-1-128-7,-1-1 0 6,-1 1 0-6,1-1 0 0,-2 0 0 0,1 0 0 3,1-1 0-3,0 0 0 8,-1 0 0-8,0-1 0 6,-1 0 0-6,-1 0 128 6,2 1-128-6,-2-1 0 8,-1 1 0-8,0-1 128 5,0 1 0-5,-2-1 0 6,1 2 0-6,-1-1 0 6,2 1 32-5,0 0 0 7,1 1 0-8,3-1 0 0,-2 1-160 0,0 0 0 2,1 0 0-2,1-1 128 7,0 1-128-7,3-1 0 6,-1 1 0-6,1-1 128 6,-2 0-128-6,0-1 0 6,-2 0 0-6,0-1 0 7,1 0 0-7,0 0 0 6,-1-1 0-6,1 1 0 7,-2-1 0-7,0 0 0 7,2 0 0-7,-2 1 128 0,0 0-128 0,-2 0 0 3,2 0 0-3,1 0 0 6,0 0 0-6,-1 1 0 6,5 0 0-5,-1 0 0 5,-1 1 0-6,3 0 0 7,-1 0 0-7,1-1 0 6,1 1 0-6,-1 1 0 6,-1 1 0-6,-1 2 0 6,-1-1 0-6,0 0 0 8,1-2 0-8,-1 2 0 0,-1-1 0 0,0 0 0 3,2 1 0-3,-3-2 0 6,1 1 0-6,-1 0 0 8,0 0 0-8,-1-1 0 5,0 1 0-5,0-2 0 7,1 1 0-7,-2-1 128 6,3 1-128-6,-2-1 192 6,0-1-192-6,-1-1 192 6,-1 0-192-6,1 0 0 7,-1-1 0-6,0 0 128-1,-1-2-128 0,-3 0 128 5,1 0-128-5,-2 0 128 5,-1 1-128-5,1-1 192 6,-3 1-192-6,-1 0-8000 11,0 0-1696-11</inkml:trace>
    </iact:actionData>
  </iact:action>
  <iact:action type="add" startTime="34135">
    <iact:property name="dataType"/>
    <iact:actionData xml:id="d1">
      <inkml:trace xmlns:inkml="http://www.w3.org/2003/InkML" xml:id="stk1" contextRef="#ctx0" brushRef="#br0">19118 11159 4607 0,'0'2'400'1,"-2"-1"-400"0,2 0 0 0,0 0 0 0,-1 0 2224 0,0 0 352-1,0 0 80 1,-1 0 16 6,2-1-1072-6,0 0-192 5,0 0-64-5,0 0 0 6,0 1-480-6,0-1-96 5,0 1-32-5,0-1 0 5,2 0-224-5,-4 0-32 6,2 0-16-6,0 0 0 6,2 0-208-6,-2-1-64 6,1 2 0-6,-1-1 0 5,1 0-48-5,-2 0-16 5,1-1 0-5,-1 0 0 7,2 1 32-7,-2-1 0 6,1 0 0-6,0 0 0 18,0 0-464-18,-2 0-80 0,0 0-32 0</inkml:trace>
    </iact:actionData>
  </iact:action>
  <iact:action type="add" startTime="54506">
    <iact:property name="dataType"/>
    <iact:actionData xml:id="d2">
      <inkml:trace xmlns:inkml="http://www.w3.org/2003/InkML" xml:id="stk2" contextRef="#ctx0" brushRef="#br0">19044 11212 5519 0,'-1'0'496'1,"0"0"-496"5,0 0 0-5,1 0 0 6,0 1 3696-6,0-1 640 5,0 0 128-5,0 0 16 7,0 1-2224-7,-2 0-448 5,5-1-80-5,-3 1-32 6,1 0-624-6,0 0-128 5,-1 0-32-5,0 0 0 5,2 2-272-5,-1-1-64 7,0 1-16-7,-1 0 0 6,0 1-64-6,1-1-16 5,-1 1 0-5,2 1 0 5,-2-1-128-5,0 3-32 8,0-1 0-8,0 0 0 3,-2 2 0-3,2-1 0 8,0 0 0-8,0 0 0 4,0 2-16-4,0 1-16 4,0 1 0-4,-2 0 0 9,1 0-64-10,-1 2-16 6,2 0 0-5,-2 0 0 7,2-1-64-7,-1 0-16 6,-1 2 0-6,2-1 0 6,0-1-128-6,0 1 0 7,-1 0 144-7,2 1-144 6,-1-2 256-5,0-1-32-1,0-2 0 0,0 0 0 5,0-1-48-5,0-1-16 5,0 0 0-5,2-2 0 6,-1 0-160-6,-1-1 160 4,1 0-160-4,-1-2 160 6,0 0-160-6,1 0 0 5,-1 1 0-5,0-1 0 5,0-1 0-5,-1 0 0 6,1-1 0-6,0 0 0 5,0 1 0-5,0-1-256 5,-1 0 64-5,0-1 16 19,-1 2-224-19,2-1-48 0,-1 0-16 0,0 1 0 10,-1-1-416-10,1 0-80 0,-3 0 0 0,4 0-16 14,-2 0-512-14,-1 0-112 0,2-1 0 0,-1 0-16 9,1-1-1904-9,-1 1-368 0</inkml:trace>
    </iact:actionData>
  </iact:action>
  <iact:action type="add" startTime="54927">
    <iact:property name="dataType"/>
    <iact:actionData xml:id="d3">
      <inkml:trace xmlns:inkml="http://www.w3.org/2003/InkML" xml:id="stk3" contextRef="#ctx0" brushRef="#br0">18984 11502 12783 0,'-1'-4'560'1,"0"1"128"0,0 1-560 0,0 1-128 3,1 0 0-3,-1 0 0 7,1 1 1456-7,-1-1 256 4,1-2 48-4,-1 1 16 6,0-1-768-6,1 1-160 6,0 0-16-6,-1 1-16 8,1 0 16-8,1 0 0 3,-1 1 0-3,0-1 0 6,0 1 112-6,1 0 16 6,0-1 16-6,0 0 0 6,1 1-96-6,-2-1-32 6,1 0 0-6,-1 1 0 5,1 0-192-5,-1-1-32 4,1 1-16-4,-1 0 0 5,0 0-208-5,1 0-32 7,-1 1-16-7,0-1 0 6,0 0-96-6,0 1 0 4,0 0-16-4,2-1 0 6,-2 0-48-6,0 0 0 6,0 1 0-6,1-1 0 6,-1 1 0-6,1-1-16 5,-1 1 0-5,0-1 0 6,2 0-48-6,-1 0-128 4,0 0 192-4,0 0-64 6,1 0-128-6,-1 0 192 5,0 0-192-5,-1 0 192 6,1 1-192-6,-1-1 0 5,4 1 0-5,-3 0 128 6,-1-1-128-6,1 0 0 7,-1 2 0-7,1-1 0 7,-1 1 0-7,0-1-224 3,0 1 48-3,0-1 16 19,0 0-2400-19,1-2-464 0,-1 0-112 0</inkml:trace>
    </iact:actionData>
  </iact:action>
  <iact:action type="add" startTime="55333">
    <iact:property name="dataType"/>
    <iact:actionData xml:id="d4">
      <inkml:trace xmlns:inkml="http://www.w3.org/2003/InkML" xml:id="stk4" contextRef="#ctx0" brushRef="#br0">19030 11216 21471 0,'0'-6'960'1,"0"3"192"0,0 0-928 0,0 2-224 2,0 0 0-2,0 0 0 5,2 0 1792-5,-2-1 320 5,0 0 64-5,0-1 16 6,0 2-528-6,0 0-128 6,1 1 0-6,-1 1-16 6,0 1-496-6,0 1-112 5,1 2-16-5,-1 0 0 6,1 2-368-6,1 0-80 5,-1 3 0-5,0 0-16 6,-1 0-112-6,2 2 0 5,-1 1-16-6,0 0 0 8,-1 1-16-7,0 1 0 4,0 1 0-4,0 1 0 7,1 2-64-7,-1 0-16 6,0 3 0-7,0-1 0 7,0 2-48-6,0 0-16 5,0 2 0-5,0-2 0 6,0 1-144-6,2-1 160 6,-2-3-160-6,1-2 160 7,-1-1-160-7,0-1 160 6,0-2-160-6,0 0 160 7,0-1-160-7,0-2 0 6,0-1 0-6,0-2 0 7,1-1 0-8,-1 0 0 8,1 0 128-7,-1-3-128 7,0 0 0-7,0-2 0 0,0-1 0 0,-1 0 0 5,1-1 0-5,-1-1-192 5,0 1 64-5,-1 0 128 6,2-1-256-6,-1 0 80 3,-1 0 16-3,0 0 0 7,1 2-176-7,0-2-48 4,-1 0 0-4,0-1 0 19,-1-1-448-19,1 0-112 0,-1-1-16 0,-1-1 0 10,3 1-448-11,-3 0-112 1,1-1-16 0,1-1 0 12,-1 0-128-12,1-1-48 0,0 0 0 0,0-2 0 12,-1 1-128-12,2-1-16 0,-3 1-16 0,2-1 0 10,-1 1 736-10,2 0 160 0,-2 1 16 0,2-1 16 5,-1 3 1264-5,-1 0 256 6,1-1 64-6,1 2 0 7,0 2 992-7,0 0 208 0,0 2 32 0,1 0 16 4,-1 0 144-4,1 0 16 5,-1 0 16-5,0 1 0 5,1 0-528-5,0 1-96 6,1 2-32-6,0 2 0 5,0 0-464-5,2 1-112 5,0 1 0-5,1 0-16 7,1 2-112-7,-2-1 0 4,2 1-16-4,0 1 0 7,-1 0-176-7,2-1-48 4,-1-1 0-4,0-1 0 7,-1 0-144-7,1 0-16 6,0-1-16-6,-1-1 0 7,1 1-96-7,0-2 0 6,-1-2-16-7,-2 1 0 8,1 0 16-7,0-2 16 6,0-2 0-6,-1 0 0 7,2-1-64-7,-1-1-16 0,-1-2 0 0,1 0 0 6,-1 0-128-6,2-1 160 5,-1-2-160-5,0-2 160 6,1 1-160-6,1-2 160 6,-2 0-160-6,-1 0 160 6,0 0-160-6,1 0 0 7,-1 0 0-7,-2 1 128 6,2 0-128-6,-2 3-144 6,0-1 144-6,0 3-208 16,-2 2-2320-15,2 0-464-1,0 3-80 0</inkml:trace>
    </iact:actionData>
  </iact:action>
  <iact:action type="add" startTime="56279">
    <iact:property name="dataType"/>
    <iact:actionData xml:id="d5">
      <inkml:trace xmlns:inkml="http://www.w3.org/2003/InkML" xml:id="stk5" contextRef="#ctx0" brushRef="#br0">19263 12049 21599 0,'0'-5'960'0,"0"2"192"1,0-2-928 0,0 2-224 3,0 1 0-3,0 0 0 5,0-1 1600-5,0-1 288 7,2-4 48-7,-1-2 16 6,1-2-672-6,-2-1-128 5,2 3-16-5,-2 0-16 6,-2 0-64-6,2 1-16 5,-1 1 0-5,-1 1 0 6,0-1 16-6,-2 2 0 5,1 0 0-5,-1 0 0 7,0 1-160-7,1-1-48 6,-1 0 0-6,0 2 0 5,-1 0-256-5,3 0-48 4,-2 1-16-4,0 0 0 6,-1 1-272-6,1 0-48 5,-1 1-16-5,0 1 0 5,1 0-48-5,-1 1-16 6,0 1 0-6,1 1 0 6,0 1-128-6,-1 2 0 9,1 0 0-9,0 2 0 4,2 1 0-4,-1 2 0 3,1 0 0-3,1-1 0 6,0 2 0-6,0-2 0 5,1 1-176-4,0 0 176 7,1-1 0-8,1-1 0 6,0 0 0-6,0-2 0 6,1 0 0-6,1 0 144 6,0-3 0-6,0 0 0 7,0 0-16-7,2-1 0 0,0-2 0 0,-2 0 0 6,2 0-128-6,1-2 160 5,-2 0-160-5,0-2 160 6,0 0-160-6,-1-1 128 4,3 0-128-4,-2-2 128 6,0 0-128-6,0 1 0 5,0 0 144-5,-1-2-144 6,1 1 128-6,-1-1-128 4,-1 1 128-4,0 0-128 8,-2 0 128-8,1 1-128 4,0 0 128-4,0 0-128 6,0 1 0-6,-1 1 0 5,-1 1 0-5,0 0 128 6,1-1-128-6,-2 2 0 7,1 0 0-7,0 1 128 4,0 0-128-4,0 1 0 5,-1 0 0-5,1 1 128 7,0 0-128-7,0 1 0 4,0-1-128-4,0 2 128 6,0 1-144-6,0 1 144 5,0-1-160-5,0 2 160 6,0 1-144-6,0 1 144 6,1 0-128-6,0 2 128 6,0 0 0-6,-1 1-128 6,3 1 128-6,-1 1 0 7,0 2 0-7,-1 1-160 6,0 2 160-6,3 1 0 6,-3 1 0-6,2 1 0 7,-1 2 0-7,0 1 0 6,0 1 0-6,0-3 0 0,0 1 0 0,0-1 0 6,0 0 0-6,0-1 0 4,0-2 0-4,-1 1 0 7,2 0 0-7,0-2 0 6,-1 0 0-6,1 1 0 6,0 2 0-6,1-1 128 6,-4 1-128-6,3 0 0 7,-1-3 0-7,1-1 0 7,-2-2 0-7,-1-2 0 6,0-3 0-6,-1-3 0 0,0-1 0 0,-1-2 0 6,1-1 0-6,0-1 0 5,-2-2 0-5,2 0 0 6,-2-1 0-6,-2 0 128 4,0-1-128-4,3-1 0 6,-3-2 160-6,0 1-160 5,-1 0 160-5,1-1-160 7,-3-2 0-7,1 1 128 4,-1-2-128-4,0 1 0 6,0-1 0-6,1-1 0 6,0 2 128-6,0 0-128 6,1 0 0-6,0-2 0 5,1 2 0-5,-2-3 0 6,4 2 0-6,-2-3 0 6,3 1 0-6,-2-2 0 6,3 0 0-6,0-3 0 7,2 0 0-7,0 0 0 6,1 0-160-6,1-1 160 6,0 0-128-6,1 1 128 6,2-1 0-6,-1 0 0 8,2 0 0-8,-1 1 0-1,1 1 0 1,2 0 0 5,-2 1 0-5,4 1 176 6,-1 1-176-6,0 0 128 6,-1 2-128-6,0 1 128 7,0 0-128-7,-2 2 0 6,0 1 0-6,-1 0 128 6,0 2-128-6,-1 1 128 7,-2-1-128-7,0 1 128 0,-1 1-128 0,-1-1 0 5,-1 2-160-5,-1 0 160 19,-1 0-2656-19,-1 0-432 0</inkml:trace>
    </iact:actionData>
  </iact:action>
  <iact:action type="add" startTime="89384">
    <iact:property name="dataType"/>
    <iact:actionData xml:id="d6">
      <inkml:trace xmlns:inkml="http://www.w3.org/2003/InkML" xml:id="stk6" contextRef="#ctx0" brushRef="#br0">19337 8319 5519 0,'0'0'496'1,"0"0"-496"-1,0 0 0 1,0 0 0 0,0 0 1504 0,0 0 208 1,0 0 32-1,0 0 16 5,0 0-512-5,0 0-96 5,1 0-32-5,-1 0 0 6,0 0-112-6,1-1-32 6,-1 1 0-6,0-1 0 6,1 1-176-6,-1 0-32 5,0-1-16-5,0 1 0 6,0-1-304-6,0 1-48 6,0 0-16-6,0 0 0 5,0 0-192-5,0 0-64 5,0-1 0-5,2 1 0 6,-2 0-128-6,0 0 0 5,1-1 0-5,-1 1 128 5,1 0-128-5,-1 0 0 6,0 0 0-6,0 0 0 5,0 0 0-5,0 0 0 9,0 0 0-9,0 0 0 5,0 0 0-5,0 0 0 4,0 1 0-4,0-1 0 18,-1 1-576-18,0-1-128 0,-1 1-48-1</inkml:trace>
    </iact:actionData>
  </iact:action>
  <iact:action type="add" startTime="89744">
    <iact:property name="dataType"/>
    <iact:actionData xml:id="d7">
      <inkml:trace xmlns:inkml="http://www.w3.org/2003/InkML" xml:id="stk7" contextRef="#ctx0" brushRef="#br0">19326 8337 5519 0,'0'0'240'1,"0"0"64"-1,0 0-304 1,0-1 0 3,0 1 0-3,0 0 0 6,2-1 1584-6,-2 1 256 6,1-1 48-6,0 0 16 4,-1 0-1568-4,2 0-336 5,-1 1 0-5</inkml:trace>
    </iact:actionData>
  </iact:action>
  <iact:action type="add" startTime="89938">
    <iact:property name="dataType"/>
    <iact:actionData xml:id="d8">
      <inkml:trace xmlns:inkml="http://www.w3.org/2003/InkML" xml:id="stk8" contextRef="#ctx0" brushRef="#br0">19324 8347 3679 0,'0'0'320'0</inkml:trace>
    </iact:actionData>
  </iact:action>
  <iact:action type="add" startTime="98029">
    <iact:property name="dataType"/>
    <iact:actionData xml:id="d9">
      <inkml:trace xmlns:inkml="http://www.w3.org/2003/InkML" xml:id="stk9" contextRef="#ctx0" brushRef="#br0">19326 8324 10127 0,'0'3'896'1,"0"0"-704"6,0 0-192-6,0 0 0 6,0 0 1152-6,0-1 192 5,0 1 32-5,0 1 16 6,2 5-272-6,-1 2-48 6,0 4-16-6,-1 2 0 6,3 1-112-6,-3 0-32 5,1 1 0-5,-1 1 0 6,0-1-80-6,-1 2-32 5,2 0 0-5,0 0 0 6,-1 0 32-6,0 0 16 5,-1 2 0-5,0-3 0 5,0 1-352-5,-1-1-80 5,4-1-16-5,-4-2 0 6,2 0-224-6,2-2-48 5,-1 0-128-5,0-2 192 15,0 0-64-15,-1-1-128 0,3-1 176 0,-2 1-176 3,0-3 128-3,1 0-128 6,0-2 0-7,-2 0 0 8,2-2 0-7,-1 0-144 7,-1 0-16-7,0-2 0 6,0 0-16-6,-1-2 0 6,1 0 0-6,-2 0 0 1,2-1 48-1,-2-1 0 5,0 1 0-5,0-2 0 7,-1 1-144-7,1-2-32 5,-1-1 0-5,1 0 0 6,-1-1-80-6,1-1 0 6,0-2-16-6,0 0 0 17,0 0-192-17,0 0-48 0,0-1 0 0,1-1 0 12,1 2 128-12,-3-2 32 0,3 1 0 0,-1 0 0 2,1 2 272-2,-1-1 48 7,1 2 16-7,-1 1 0 7,-1 0 608-7,2 2 128 0,-1 0 32 0,1 1 0 4,0 0 560-4,0 0 112 6,0 2 32-6,0-1 0 5,0 1-192-5,0 0-48 5,1 0 0-5,-1 1 0 6,2 1-448-6,-1 1-80 5,3 0-32-5,-3 3 0 6,2 0-208-6,-1-1-32 5,0 2-16-5,0-1 0 6,0 1 16-6,1 0 0 5,-1 1 0-5,0 0 0 7,1-2-96-7,1 0-32 5,-1-1 0-5,0-2 0 7,0 0 32-7,0-1 0 6,0-1 0-6,1-1 0 6,0-2-192-6,-1-1 192 2,0-1-192-2,2-3 192 6,1-2-192-6,-1-2 160 5,1 0-160-5,-2-1 160 21,0 0-1440-21,1-1-304-1,-1 3-48 1</inkml:trace>
    </iact:actionData>
  </iact:action>
  <iact:action type="add" startTime="98633">
    <iact:property name="dataType"/>
    <iact:actionData xml:id="d10">
      <inkml:trace xmlns:inkml="http://www.w3.org/2003/InkML" xml:id="stk10" contextRef="#ctx0" brushRef="#br0">19400 9118 11967 0,'0'-2'1072'1,"0"0"-864"3,1 1-208-3,-1 0 0 6,0 0 3616-6,0 0 672 5,1-2 144-5,-1-1 32 6,2-2-2416-6,-1-2-496 5,0 1-80-5,0-1-32 6,-1 1-672-6,0-1-128 5,0 1-16-5,0-2-16 7,0 1-304-7,-3-1-64 5,-1 2-16-5,0-2 0 6,0 2-96-6,0-1-128 5,-1 3 176-5,-1 0-176 6,0 1 256-6,0 1-48 4,0 2-16-4,0 1 0 6,-3 0 64-6,4 0 0 5,-2 2 0-5,1 1 0 6,0 2-256-6,-1-1 176 6,2 2-176-6,0 3 160 6,-1 0-160-6,2 1-144 4,0 0 144-4,0 0-208 6,2 1 208-6,1 0-192 7,0 0 192-8,-1 1-192 7,2 2 192-6,1-2 0 4,2-1-160-4,-1 0 160 7,1-2 0-7,1-2 160 5,-1 0-16-5,1-3 0 5,1-1 112-5,-1-3 32 5,0-1 0-5,1-2 0 7,1-2-48-7,-1-2-16 5,2-2 0-5,1-2 0 7,-2 0-80-7,2-2-16 6,-1-1 0-6,0 0 0 6,0 2-128-6,-1 0 0 6,1 1 144-6,-2 2-144 7,0 2 0-7,0 1 0 6,-2 2 0-6,-1 1 128 7,1 2-128-7,-2 0 0 0,0 2 0 0,-1 0 0 5,2 2 0-5,-2 0 0 5,0 0 0-5,0 2 0 6,0 2 0-6,0 0 0 5,1 4 0-5,-1 0 0 6,-1 3 0-6,1 2 0 5,0 3 0-5,0 4 0 6,-2 3 0-6,4 2 0 5,-1-1 0-5,-1 1-128 6,1 0 128-6,-1-1 128 5,0-2-128-5,1-4 176 6,-1-5 16-6,0-1 0 5,0 0 0-5,0-2 0 7,0 0-192-7,-1-2 192 5,0 1-192-5,0-2 192 8,-1 0-48-8,0-1 0 6,-1-1 0-6,0-2 0 6,1 0 64-6,-2-4 16 6,-1 1 0-6,2-3 0 7,-2 0 32-7,-1-1 16 0,-1-2 0 0,0 0 0 5,-1-2 0-5,0-1 0 6,-1 0 0-6,4-1 0 6,-2 0-272-6,1-1 0 6,1 0 0-6,1 0 0 6,0 1 0-6,3 1 0 7,1-1 0-7,0 1 0 6,1-1 0-6,3 0 0 6,0-2-192-6,1 0 192 6,-1-1-160-6,5 2 160 7,-2-1-160-7,3-1 160 11,-1-3-992-11,1 0-96 0,0-1-32 0,-2-1-17520 3</inkml:trace>
    </iact:actionData>
  </iact:action>
  <iact:action type="add" startTime="107473">
    <iact:property name="dataType"/>
    <iact:actionData xml:id="d11">
      <inkml:trace xmlns:inkml="http://www.w3.org/2003/InkML" xml:id="stk11" contextRef="#ctx0" brushRef="#br0">448 4926 12895 0,'0'-3'576'1,"-1"-2"112"0,-2 0-560 0,1 1-128 4,1 0 0-4,-1 2 0 4,2 0 3104-4,0 1 592 7,2 0 112-7,0-1 32 5,1 1-3024-5,1 0-608 6,-1 0-208-6,4 0 144 5,-3 2-144-5,1 1 0 8,0 0 0-8,-1 2-176 3,-1 1 176-3,0 0 0 5,0-1 0-5,-1 2-128 6,2 1 128-6,-1-1 128 6,0 1-128-6,1-2 176 5,-1 1-176-5,2-1 128 6,-1-2-128-6,1 1 128 6,3-1-128-6,-2-1 128 7,2 0-128-7,1-2 128 3,1 0 128-3,3 0 0 7,0-1 16-6,1 1 0 5,0 0-48-6,2-1-16 6,1 1 0-6,0 0 0 6,0 0-208-6,3 1 0 6,-2 0 128-6,1 1-128 7,2 0 0-7,1 1 0 7,1 1 0-7,2 1 0 0,4 0 0 0,-1 2 0 6,5 1 0-6,0-2 0 4,2 2 0-4,0-5 0 6,-4-1 0-6,2 0 0 7,0 0 0-7,2-2 0 6,2-1 0-6,4-2 0 6,1 0 0-6,4-3 0 7,0 0 0-7,1 0 0 6,-4-2 256-6,1 1 16 6,4-1 0-5,2 1 0-1,1 1 128 0,0 0 32 6,-2 3 0-6,-4 1 0 3,-2-2-240-3,1 1-32 7,1 0-16-7,3 2 0 6,-1 2-144-6,0 1 128 7,-1 1-128-7,-2 0 128 6,-2-1-128-6,1-1 0 6,0-1 0-6,2 0 0 7,3 3 0-7,-1 0 0 6,1 1 0-6,-1-1 0 0,-6-1 0 0,4-1 0 5,-1-1 0-5,3 0 0 6,2 1 0-6,0 0 208 6,3 2-16-6,-5-2-16 7,-4 0 208-7,2-1 64 6,3-1 0-6,0 0 0 6,0 1 64-6,-1-1 0 7,0 0 16-7,-5 0 0 6,-2 0 16-6,-4-1 0 6,5 0 0-6,-4-1 0 0,-3 0-48 0,-1 0-16 5,-2 1 0-5,-1 0 0 6,-5 2-208-6,-5 0-32 6,-1-1-16-6,-7 0 0 6,-1 1-224-6,-4-1 0 7,-3-2-192-7</inkml:trace>
    </iact:actionData>
  </iact:action>
  <iact:action type="add" startTime="129289">
    <iact:property name="dataType"/>
    <iact:actionData xml:id="d12">
      <inkml:trace xmlns:inkml="http://www.w3.org/2003/InkML" xml:id="stk12" contextRef="#ctx0" brushRef="#br0">743 10189 3679 0,'-2'-1'160'2,"-1"-1"32"-2,2 1-192 1,-2-2 0 2,-1 1 0-2,2 0 0 6,-1 1 4928-6,3 1 960 5,-2 1 176-5,1 0 32 6,-1 2-3856-6,-3 2-784 5,0 3-160-5,1 3-16 6,-1 3-336-6,0 3-64 6,1 3-16-6,1 1 0 6,0 2-96-6,1 0-32 6,0 0 0-6,2-1 0 4,0 1-160-4,0-1-48 6,3 2 0-6,-1-2 0 6,0-1-224-6,1 1-48 6,-1-1-16-6,3-1 0 10,0 1-240-11,-1 0 0 6,3-2 0-5,0-2 0 15,0 0-2480-15,1-3-528 0</inkml:trace>
    </iact:actionData>
  </iact:action>
  <iact:action type="add" startTime="129528">
    <iact:property name="dataType"/>
    <iact:actionData xml:id="d13">
      <inkml:trace xmlns:inkml="http://www.w3.org/2003/InkML" xml:id="stk13" contextRef="#ctx0" brushRef="#br0">1066 10367 12895 0,'-2'-6'576'0,"0"1"112"12,1-1-560-11,-1 2-128 0,1 1 0-1,1 1 0 1,-2-1 4208 0,-1-4 800 5,-3-5 176-5,-1-2 16 7,-3-3-3536-7,2 0-720 5,-1 1-144-5,-1 2-32 6,2 1-256-6,-1 2-64 5,1 2-16-5,1 3 0 5,0 2 0-5,-3 3 0 6,3 2 0-6,-3 2 0 5,0 2-64-5,0 4-16 5,2 1 0-5,-1 3 0 7,1 2-208-7,1 1-144 5,0 3 192-5,3 0-192 6,-1 1 0-5,2-1 0 9,2-1 0-10,0-2 0 7,2-1 0-7,0-3 0 0,2-1 0 0,1-1 0 4,0 0-128-4,0-2 128 6,2-1 0-6,-1-3-144 7,2-1-16-7,-1-2 0 6,2-3 0-6,0-2 0 7,1-1-176-7,0-2-48 6,0-2 0-6,1-1 0 6,-2-2 64-6,1-1 16 6,-2 0 0-6,1-1 0 7,-2 0 176-7,1-1 128 0,-2 0-192 0,0 0 192 4,0 1 0-4,1 3 0 6,-1 3 0-6,-1 3 0 6,0 2 0-6,-1 3 0 7,0 3 128-7,-1 4-128 3,1 2 352-3,1 3-32 5,-2 2 0-5,3 1 0 6,-2 1 112-6,1-1 16 5,0-1 0-5,1-1 0 6,-2-2-80-6,1-1-16 5,-1-2 0-5,0-1 0 6,-1-2-352-6,1-1 144 6,-2-1-144-6,1-2 0 17,1 0-272-17,-2-2-176 0,1-1-16 0,0-2-16800 4</inkml:trace>
    </iact:actionData>
  </iact:action>
  <iact:action type="add" startTime="129934">
    <iact:property name="dataType"/>
    <iact:actionData xml:id="d14">
      <inkml:trace xmlns:inkml="http://www.w3.org/2003/InkML" xml:id="stk14" contextRef="#ctx0" brushRef="#br0">1225 10071 15663 0,'2'2'1392'1,"1"1"-1120"4,0 0-272-4,-1-1 0 5,-1 1 3552-5,1 3 656 6,5 4 128-6,1 7 16 7,2 7-1904-7,3 6-384 5,-2 1-80-5,-1 0 0 5,-1-3-1200-5,-2-2-224 5,-1-1-48-5,1-4-16 6,-2-1-496-6,-1-2 0 5,-1 1 0-5,-2 2-17792 13</inkml:trace>
    </iact:actionData>
  </iact:action>
  <iact:action type="add" startTime="220793">
    <iact:property name="dataType"/>
    <iact:actionData xml:id="d15">
      <inkml:trace xmlns:inkml="http://www.w3.org/2003/InkML" xml:id="stk15" contextRef="#ctx0" brushRef="#br0">1900 10028 10127 0,'0'-2'896'1,"0"0"-704"6,0 0-192-6,0 0 0 6,0 1 2720-6,0 0 512 5,0-1 96-5,0 0 32 6,0-1-1120-6,0-1-240 5,-1 0-32-5,0 0-16 6,-1 1-704-6,2 0-144 5,-1 3-16-5,1-1-16 6,-1 0-320-6,1 1-64 6,0 0-16-6,0 0 0 6,1 1-304-6,-1 0-64 7,1 3-16-7,2 1 0 4,-2 2-160-4,3 1-128 7,1 2 144-7,1 3-144 6,0 3 256-6,0 1-32 2,2 0-16-2,-2 3 0 9,2 2 176-10,0 2 48 4,0 4 0-3,-1 3 0 6,0 2 80-6,0-1 32 5,-2-1 0-5,2-3 0 7,0-5-208-7,0-5-32 5,-2-2-16-5,0-2 0 6,2-2-160-6,-2-3-128 5,0 2 192-5,1-3-192 6,0-1 160-6,-1-2-160 7,0 0 128-7,-2-1-128 6,0-2 176-6,1-1-48 7,0 0-128-7,-2-2 192 1,0-1-64-1,0-1-128 6,1-2 176-6,-1-1-176 5,0-4 256-5,-1 1-64 6,1-3-16-6,-1-3 0 6,0 0-16-6,-2-2 0 5,3 0 0-5,-2-5 0 7,0-1-160-7,0-2 128 6,1-3-128-6,-1-1 128 6,-1 2-128-6,1 2 128 7,0 2-128-7,0 3 128 6,0 3-128-6,0 2 0 6,-1 1 144-6,0 1-144 7,0 1 0-7,-1-1 144 0,1 3-144 0,-3 1 0 5,3 1 128-5,-1 1-128 6,-1 1 0-6,0 0 0 6,3 3 144-6,-3 0-144 6,1 1 0-6,1 0 144 4,-1 1-144-4,2 1 0 5,0-1-160-5,0 2 160 20,0 0-2304-20,3 1-384 0,1 3-64 0</inkml:trace>
    </iact:actionData>
  </iact:action>
  <iact:action type="add" startTime="221277">
    <iact:property name="dataType"/>
    <iact:actionData xml:id="d16">
      <inkml:trace xmlns:inkml="http://www.w3.org/2003/InkML" xml:id="stk16" contextRef="#ctx0" brushRef="#br0">2287 10139 23039 0,'1'-1'2048'1,"1"-1"-1648"5,-1 1-400-5,1 1 0 4,0-1 1392-4,-1 0 192 5,2-2 32-5,2-1 16 6,2-1-16-6,0-1 0 6,1 1 0-6,0 1 0 5,-3 0-768-5,3 1-144 6,-3 0-48-6,1 0 0 5,-1 1-384-5,-1 1-80 5,1-2 0-5,-2 2-16 7,2 0-176-7,-1 2 0 5,0 0 0-5,0 1 0 19,0 0-2544-19,-2 1-432 0</inkml:trace>
    </iact:actionData>
  </iact:action>
  <iact:action type="add" startTime="221455">
    <iact:property name="dataType"/>
    <iact:actionData xml:id="d17">
      <inkml:trace xmlns:inkml="http://www.w3.org/2003/InkML" xml:id="stk17" contextRef="#ctx0" brushRef="#br0">2356 10342 22111 0,'1'0'1968'1,"0"1"-1584"5,-1-1-384-5,0 0 0 5,2 0 1984-5,0 0 304 6,1 0 64-6,0-1 16 5,4-2-688-5,2-1-128 7,-2 0-16-7,1-3-16 6,1 1-832-6,-1 0-176 4,0 0-16-4,-2 0-16 5,2 1-304-5,-2-1-176 6,1 0 192-6,1 1-192 23,0-2-1520-23,2 1-400 0,-1 0-96 0</inkml:trace>
    </iact:actionData>
  </iact:action>
  <iact:action type="add" startTime="221680">
    <iact:property name="dataType"/>
    <iact:actionData xml:id="d18">
      <inkml:trace xmlns:inkml="http://www.w3.org/2003/InkML" xml:id="stk18" contextRef="#ctx0" brushRef="#br0">2684 9961 16575 0,'-2'-9'736'1,"2"2"160"0,0 1-720 0,0-1-176 3,0 4 0-3,-2 3 0 6,2-1 2880-6,0-5 528 4,0 0 112-4,0-1 32 8,0 0-1760-8,0 1-336 4,0 2-80-4,0 2-16 5,-1 1-352-5,1 2-80 7,0 2-16-7,1 0 0 6,-1 3-512-6,3 1-96 5,-1 1-32-5,2 3 0 5,-2 3-16-5,1 2 0 5,4 2 0-5,-1 1 0 5,-2 1 160-5,1 0 32 6,2 1 0-6,-3-1 0 8,1 2-80-9,0-1-16 5,0-1 0-4,0 1 0 6,0 1-160-6,-1-3-16 7,3-1-16-7,-1-2 0 6,0 1-160-6,3-2 192 6,-1 1-192-6,0-4 192 7,-2-1-192-7,1-2 0 6,0-2 0-6,-1-1 0 6,0-2 128-6,-1-3-128 6,0 0 0-6,0-1 128 8,0-1-128-8,-1-1 192 0,1-2-192 0,0-2 192 4,-3 0-32-4,3-3 0 6,-1-1 0-6,0-3 0 6,-1 0 16-6,0-2 0 6,1-4 0-6,-1-2 0 7,0-3-32-7,0 0 0 6,-1-3 0-6,0 2 0 6,1-1-144-6,-1 1 128 7,1 2-128-7,-1 1 128 8,1 0-128-8,-3 2 0 0,1 2 0 0,2 1 0 2,-2 3 0-2,0 0 0 7,2 3 0-7,-2 3 0 6,0 1 0-6,-1 2 0 6,0 2 0-6,0 2 0 18,0 1-1392-18,0 0-144 0,2 1-48 0,-2 0-17104 0</inkml:trace>
    </iact:actionData>
  </iact:action>
  <iact:action type="add" startTime="222084">
    <iact:property name="dataType"/>
    <iact:actionData xml:id="d19">
      <inkml:trace xmlns:inkml="http://www.w3.org/2003/InkML" xml:id="stk19" contextRef="#ctx0" brushRef="#br0">3033 10119 18431 0,'0'8'816'0,"0"-4"160"1,1 0-784 0,0 1-192 5,1-1 0-5,-1-3 0 6,0 2 2368-6,2 3 448 5,0 0 64-5,2 3 32 5,1 1-1376-5,1-1-256 5,0 1-64-5,-1-2-16 6,0-1-352-6,0-1-64 6,0-2-16-6,-1 1 0 6,0-2-384-6,0-1-96 5,-1-1-16-5,1 0 0 7,1-1-144-7,-2-1-128 6,1-1 144-6,-1-1-144 4,1 0 176-4,-2-2-176 6,2 1 192-6,-3-3-192 5,3 0 208-5,-2-1-64 6,0-1-16-6,0 0 0 5,-1-1 64-5,-1 0 0 5,-1 2 0-5,0-3 0 7,-1 2 64-8,-1 1 32 6,-1-1 0-5,-1 3 0 5,0 0 160-5,-2 1 48 6,1 1 0-6,1 2 0 7,-1 1 16-7,0 0 0 5,1 1 0-5,-1 1 0 6,0 1-256-6,0-1-64 5,1 1 0-5,-1 2 0 5,-1 0-192-5,1 1 128 5,-2-2-128-5,1 1 0 21,2 0-688-22,-1 1-224 1,1-2-48 0,1 1-17760 5</inkml:trace>
    </iact:actionData>
  </iact:action>
  <iact:action type="add" startTime="222790">
    <iact:property name="dataType"/>
    <iact:actionData xml:id="d20">
      <inkml:trace xmlns:inkml="http://www.w3.org/2003/InkML" xml:id="stk20" contextRef="#ctx0" brushRef="#br0">3344 10078 15887 0,'-5'-3'704'1,"2"1"144"0,1 2-672 0,1-1-176 4,-1 0 0-4,2 0 0 6,-2 1 1984-6,-1-2 352 5,-2 0 80-5,3-2 16 6,-3 1-688-6,1 0-128 5,1 0-16-5,0 1-16 6,3 1-304-6,0-1-64 7,0 1-16-7,0 0 0 4,2-1-512-4,1 1-112 7,0 0 0-7,4 0-16 5,0 0-368-5,3-1-64 4,2 1 0-4,2-1-128 8,3 0 0-8,1 1 0 3,3-2 0-3,1-1 0 7,0 2 0-7,-3-2 0 11,0 0 0-11,0-1 0 0,-1 1 0 0,-3-1 0 4,0 0 0-4,-3 1 0 6,0 1 0-6,-3 0 0 7,2 0 0-7,-1 1 0 6,-1 1 128-6,-1-1-128 6,-2 2 0-6,-1-1 0 7,-1 2-256-7,0 0-128 6,-3 0 0-6,1 0-10384 10,-1-1-2080-10</inkml:trace>
    </iact:actionData>
  </iact:action>
  <iact:action type="add" startTime="223080">
    <iact:property name="dataType"/>
    <iact:actionData xml:id="d21">
      <inkml:trace xmlns:inkml="http://www.w3.org/2003/InkML" xml:id="stk21" contextRef="#ctx0" brushRef="#br0">3495 9848 8287 0,'-2'-1'736'0,"1"-1"-592"4,0 1-144-3,0 0 0 5,1 2 3968-5,0 0 768 6,-2 0 160-6,2 1 32 5,0 1-2368-5,-2 2-480 5,1 3-96-5,-1 2 0 6,2 2-768-6,2 3-160 5,-1 2-32-5,1 1 0 6,1 2-144-6,-1 1-48 9,0 4 0-9,0-2 0 6,-1 2-64-6,0-2 0 1,0-1-16-1,-1 0 0 6,0-1-272-6,2-2-48 5,-1 1-16-5,0-1 0 8,0-2-288-8,-1-1-128 5,3 0 128-5,-2-2-128 9,2 1 0-9,-1-2 0 7,2-1 0-7,0-3 0 13,1-2-896-13,0-1-272 0,1-3-48 0,0-1-11152 5,0-3-2224-5</inkml:trace>
    </iact:actionData>
  </iact:action>
  <iact:action type="add" startTime="223378">
    <iact:property name="dataType"/>
    <iact:actionData xml:id="d22">
      <inkml:trace xmlns:inkml="http://www.w3.org/2003/InkML" xml:id="stk22" contextRef="#ctx0" brushRef="#br0">3886 10113 3679 0,'2'-3'320'1,"-1"0"-320"6,0 2 0-6,-1 0 0 5,0 0 4416-5,1-1 832 4,-1 0 144-4,2-4 48 6,1-2-2688-6,-1-3-544 6,-1 2-96-7,0-1-32 7,0 0-688-6,-1 2-144 5,-1-2-32-5,0 2 0 6,0-1-480-6,-1 0-96 6,1 0-32-6,-1 0 0 7,-1 0-288-7,-1 0-64 4,2 1-16-4,-1 0 0 6,-1 2-112-6,0-1-128 4,0 0 176-4,0 2-176 7,-1 0 192-7,-1 1-64 5,1 1 0-5,-3 1-128 5,2 2 208-5,-1 0-64 5,-1 1-16-5,2 1 0 7,-3 2-128-7,3 1 128 5,-2 1-128-5,0 2 128 7,1 2-128-8,1 2 0 5,-1 0 0-4,1 3 0 8,2 1 0-8,-1 1 0 6,2-1-128-6,1 0 128 6,0 0 0-6,0-1 0 7,2 2 192-7,0 0-64 6,1-2 256-6,1 0 64 6,-1-1 0-6,2-2 0 7,-1 1-112-7,2-3-16 0,0-1 0 0,0-1 0 5,4-2-176-5,-2-2-144 5,2-1 192-5,-2-1-192 7,4-1 160-7,-3-4-160 6,2 0 128-6,-3-1-128 6,2-2 128-6,0-3-128 6,1 0 0-6,-1-2 128 7,-1-2-128-7,0 1 0 6,-1 0 144-6,1 0-144 7,-2 0 128-7,1 3-128 0,-1 1 128 0,0 0-128 4,-1 2 0-4,-1 2 128 6,0 1-128-6,-1 2 0 6,-2 1 0-6,3 0 0 7,-2 1 0-7,1 1 128 4,0 2-128-4,-1-1 0 5,2 4 128-5,-1-1-128 6,0 1 256-6,0 0-32 5,0 1 0-5,1 1 0 6,-1-2-32-6,1 1 0 5,-1-2 0-5,1 2 0 6,0 0-192-6,-2 0 176 5,2-1-176-5,-1 0 160 6,1-1-160-6,0 0 0 7,-1 0 0-7,1-1 0 6,-2 0 0-6,3-1 0 7,0-1 0-7,0 0 0 13,-1-2-1440-13,0-1-272 0,0 0-48 0,1-1-10736 8,0-1-2160-8</inkml:trace>
    </iact:actionData>
  </iact:action>
  <iact:action type="add" startTime="223919">
    <iact:property name="dataType"/>
    <iact:actionData xml:id="d23">
      <inkml:trace xmlns:inkml="http://www.w3.org/2003/InkML" xml:id="stk23" contextRef="#ctx0" brushRef="#br0">4001 10037 16575 0,'2'1'1472'0,"0"-1"-1168"5,0 0-304-4,-1 0 0 5,2 0 2496-5,-2 0 432 5,0 0 80-5,3-1 32 7,1 0-896-7,3 0-176 5,1 0-48-5,3-2 0 6,0 1-672-6,0-1-144 5,4 0-16-5,-3-1-16 7,0 1-176-7,-1-2-16 5,3 2-16-5,-3-2 0 5,1 1-336-5,-2 0-64 5,1 0-16-5,-3 0 0 5,0 1-192-5,-1-1-64 6,-2 2 0-6,1 0 0 6,-1 0-192-6,-2 1 176 5,2 0-176-5,-2 0 160 6,1 1-160-6,0 1 0 5,-1-1 0-5,-1-1 0 7,1 1 0-7,-1 0 0 6,-1-1-224-6,0 1 80 18,-1 0-816-18,0 0-176 0,-2 0-16 0,0-1-16 10,-1 0-1984-10,-1 0-400-1,0 0-80 1</inkml:trace>
    </iact:actionData>
  </iact:action>
  <iact:action type="add" startTime="224189">
    <iact:property name="dataType"/>
    <iact:actionData xml:id="d24">
      <inkml:trace xmlns:inkml="http://www.w3.org/2003/InkML" xml:id="stk24" contextRef="#ctx0" brushRef="#br0">4125 9735 9215 0,'0'0'816'1,"0"0"-656"2,2 0-160-2,-2 0 0 7,0 2 4432-7,0-1 864 5,2 3 160-5,0 2 48 6,1 1-2672-6,2 3-528 5,-2 1-96-5,1 2-32 6,0 1-704-6,0 2-160 4,1 2-32-4,-4 2 0 6,3 1-480-6,-3 1-96 7,3 2-32-7,-1 2 0 4,0 1 640-4,-3-1 128 6,2 1 32-6,0 0 0 22,0-2-1712-22,1-1-336-1,-1 0-64 1,-1-2 0 0,2-1 640 0,-1-2 192 2,2-1 16-3,-1-2 0 6,1-2-80-5,-1-1 0 5,0 1-128-5,3-5 192 6,-1-2-192-6,-1-1 176 5,2-2-176-5,0-3 160 6,-1-1-160-6,3-2 160 6,-1-2-160-6,0-1 160 5,1-2-160-5,0-2 160 6,0 2-160-6,-1-2 160 6,0 0-160-6,-2 0 128 6,0 1-128-6,-3 2 128 7,3-1-128-7,-3 1 0 6,0 2 144-6,-1 2-144 6,-1 0 0-6,0 1 0 7,-1 1 0-7,0 1 0 15,1 2-1280-13,-3-1-336-2,1 1-64 0</inkml:trace>
    </iact:actionData>
  </iact:action>
  <iact:action type="add" startTime="234425">
    <iact:property name="dataType"/>
    <iact:actionData xml:id="d25">
      <inkml:trace xmlns:inkml="http://www.w3.org/2003/InkML" xml:id="stk25" contextRef="#ctx0" brushRef="#br0">2084 10654 13823 0,'-2'0'1216'0,"-1"0"-960"7,2 0-256-6,-2-1 0 6,2 1 2240-6,1 0 416 5,-2-1 80-5,0 0 16 6,-1 0-784-6,2-1-160 5,-1-2-16-5,0 0-16 6,4 1-624-6,1-2-112 5,-1 1-16-5,2 0-16 6,1 2-608-6,1-2-112 6,2 2-32-6,1 1 0 6,1 1-256-6,2 0 0 5,2 2-176-5,0 1-15152 11</inkml:trace>
    </iact:actionData>
  </iact:action>
  <iact:action type="add" startTime="234787">
    <iact:property name="dataType"/>
    <iact:actionData xml:id="d26">
      <inkml:trace xmlns:inkml="http://www.w3.org/2003/InkML" xml:id="stk26" contextRef="#ctx0" brushRef="#br0">3146 10445 13823 0,'1'0'1216'1,"2"0"-960"5,-1 0-256-5,-2 0 0 5,2 0 3184-5,0 0 592 5,1 1 112-5,4-1 16 7,1-1-2176-7,1 0-448 4,-1-1-96-4,1-2-16 6,-2 0-752-6,2-1-160 5,-2 1-16-5,0-2-16 19,2 2-1360-19,-1 0-272 0</inkml:trace>
    </iact:actionData>
  </iact:action>
  <iact:action type="add" startTime="235493">
    <iact:property name="dataType"/>
    <iact:actionData xml:id="d27">
      <inkml:trace xmlns:inkml="http://www.w3.org/2003/InkML" xml:id="stk27" contextRef="#ctx0" brushRef="#br0">4027 10508 4607 0,'1'-1'400'0,"-1"-1"-400"5,0 0 0-4,0 1 0 6,1 0 1952-6,0 0 304 6,0 0 64-6,1 0-6704 11</inkml:trace>
    </iact:actionData>
  </iact:action>
  <iact:action type="add" startTime="270983">
    <iact:property name="dataType"/>
    <iact:actionData xml:id="d28">
      <inkml:trace xmlns:inkml="http://www.w3.org/2003/InkML" xml:id="stk28" contextRef="#ctx0" brushRef="#br0">17067 6489 19343 0,'-2'-2'848'1,"0"0"192"0,2 1-832 0,0 0-208 3,-1 1 0-3,0 0 0 5,2 1 2416-5,-2 1 432 6,0 0 96-6,-1 2 0 5,1 2-1664-5,-3 4-352 7,3 2-64-7,-2 3-16 6,1 2-144-6,1 2-48 5,-1 1 0-5,1 1 0 5,1 1-96-5,0-2-32 6,1-1 0-6,-1-1 0 5,2-3-192-5,0-2-32 5,-1-1-16-5,2-4 0 6,0-1-128-6,0-3-32 6,2-1 0-6,-1-2 0 6,1-1 32-6,-2-2 0 4,6 0 0-4,-4-3 0 6,0-2 96-6,2 0 0 6,-1-4 16-7,2-1 0 7,0-1-144-6,1-4-128 6,0-1 192-6,0-2-192 13,1 1 144-13,-1-2-144 0,1 1 0 0,-2 1 144 3,1 3-144-3,-2 1 0 7,-1 2 0-7,-1 3 0 6,-1 2 0-6,-2 3 0 7,0 3 0-7,-1 2 0 6,-1 1 0-6,2 4 0 1,-2 3 0-1,-2 0 0 6,1 3 240-6,0 3-48 5,0 1 0-5,0 1 0 7,1 1 0-7,0-1-16 5,0-1 0-5,1-2 0 6,2-1-176-6,2-3 160 6,-1-3-160-6,3 0 160 6,0-3-160-6,1-1 0 7,0-1 0-7,1-1 128 6,-2-1-128-6,1-3 0 7,-1-2 0-7,-1 0 0 5,3-2 0-4,-4 0 128 5,3-2-128-6,-2-1 128 7,0-1-128-7,1-3 128 0,-1-2-128 0,2-1 128 4,-1 2-128-4,1-1 0 6,-2-1 0-6,3 0 128 7,-3 2-128-7,1 0 0 6,-1 3 0-6,-2 1 0 6,0 4 0-6,-1 2 0 6,-1 3 0-6,-2 1 0 7,0 2 0-7,0 1 0 0,0 2 0 0,0 2 0 6,-1 2 0-6,0 2 128 5,1 1-128-5,-1 5 128 6,-1 2 128-6,2 3 0 6,0 2 16-6,-1 3 0 7,-1 5 304-7,1 1 48 6,0 4 16-6,0 4 0 6,0 2-128-6,0 3-32 7,0 1 0-7,0 0 0 6,-1 1-224-6,2-1-32 6,0 1-16-6,0-5 0 7,0-2-208-7,2-4 0 0,-2 0 128 0,1-2-128 5,-2-3 0-5,-1-1 144 5,2-2-144-5,-1-3 128 6,0 0-128-6,0-3 0 7,1-2 0-7,0-2 0 6,-2-4 0-6,2-3 0 6,-1-1-192-6,0-5 192 14,0-1-544-14,1-4 16 0,-1 0 0 0,0-4 0 11,0-2-544-11,-2-2-96 0,3-3-32 0,-2-3 0 11,-1-5-2128-11,2-3-416 0</inkml:trace>
    </iact:actionData>
  </iact:action>
  <iact:action type="add" startTime="271643">
    <iact:property name="dataType"/>
    <iact:actionData xml:id="d29">
      <inkml:trace xmlns:inkml="http://www.w3.org/2003/InkML" xml:id="stk29" contextRef="#ctx0" brushRef="#br0">17456 6325 15663 0,'10'-8'688'1,"-1"3"144"0,1 0-656 0,-4 1-176 3,-1 3 0-3,-4 1 0 7,3 0 2592-7,1 1 480 5,6 0 112-5,0 1 16 9,1 3-1344-9,-1 3-256 1,-4 3-48-1,-2 2-16 7,-4 2-256-7,-1 3-48 5,-3 2-16-5,-2-2 0 6,0 2-320-6,-2-1-80 5,-1 2-16-5,-1-1 0 5,1-1-496-5,-2-3-112 6,3-2 0-6,-1-1-16 20,2-2-1456-20,1-1-304 0,1 1-48 0,0-4-14768 1</inkml:trace>
    </iact:actionData>
  </iact:action>
  <iact:action type="add" startTime="271824">
    <iact:property name="dataType"/>
    <iact:actionData xml:id="d30">
      <inkml:trace xmlns:inkml="http://www.w3.org/2003/InkML" xml:id="stk30" contextRef="#ctx0" brushRef="#br0">17633 6447 24879 0,'2'0'2208'1,"1"1"-1760"5,-1 2-448-5,-2 0 0 6,0 0 2432-6,0 0 384 5,0 2 96-5,2 5 16 6,-1 4-1200-6,0 4-256 5,-1 0-32-5,0 0-16 6,1 0-816-6,-1-2-160 5,2-1-48-5,-1-2 0 6,0-1-272-6,2-3-128 9,-1-1 0-9,2-3 128 3,0-1-128-3,-2-2-272 4,2 0 64-4,-1-3 16 21,2 0-192-21,-1-3-16 0,-1-1-16 0,2-4 0 0,0 1 160 0,-1-4 16 1,0 0 16-1,0-2 0 6,1-2 224-6,-1-2 0 7,2 1 0-8,0-1 0 7,-2 1 0-6,3 1 0 5,-1 2 208-5,-2 2-64 6,0 2 144-6,0 2 32 5,-2 3 0-5,1 3 0 6,-2 2 80-6,0 0 32 4,-1 3 0-4,1 2 0 6,-1 1-48-6,0 1 0 5,1 2 0-5,0 0 0 6,0 1-64-6,-1 1-32 6,0-2 0-6,3 1 0 6,-3-1-160-6,2-1-128 5,0-2 192-5,0 0-192 5,1-2 0-5,-1-1 0 6,1 1 0-6,0-3 0 7,-1 1 0-7,2-1 0 6,-3-1 0-6,2-1 0 19,0-1-736-19,0-1-96 0,2 0-32 0,-1 1 0 7,3-2-1120-7,-1 0-208 0,1 0-48 0,0 0-16 11,-1-1-1312-11,1 0-256 0,-1 2-48 0,0 1-16 0,-1 1 2816 0,0 1 560 5,-2 0 128-5,-1 1 0 6,0-1 1264-6,-1 2 240 4,-1 0 48-4,-1 2 16 6,-1 0 32-6,1-1 0 6,-2-1 0-6,1 1 0 18,-1 1-2144-16,0 1-416-2,0 0-96 0</inkml:trace>
    </iact:actionData>
  </iact:action>
  <iact:action type="add" startTime="272396">
    <iact:property name="dataType"/>
    <iact:actionData xml:id="d31">
      <inkml:trace xmlns:inkml="http://www.w3.org/2003/InkML" xml:id="stk31" contextRef="#ctx0" brushRef="#br0">17792 6532 4607 0,'-2'-1'192'1,"0"0"64"0,2 0-256 0,0 0 0 2,0 1 0-2,0 0 0 5,0 0 5088-5,2 0 976 6,-1 1 192-6,0-1 32 7,2 1-3840-7,-1 1-768 3,2 2-144-3,0 1-48 8,0 0-320-8,0 3-64 5,1-1-16-5,0 2 0 4,0 0-240-4,-1 1-48 5,1 0-16-5,-1 1 0 6,-2-2-336-6,2-2-64 6,-1 1 0-6,0-3-16 5,1 1-176-5,-2-3-48 6,3 0 0-6,-1-2 0 6,0 0 0-6,-1-3 0 6,2 0 0-6,0 0 0 5,0-3 176-5,-1-1 48 5,2-3 0-5,-1-2 0 5,1-1-96-5,1-2-16 6,-1 1 0-6,1-1 0 6,0 0-256-6,0-1 0 10,-2 2 0-10,3 0 0 13,-2 0-1616-13,1 4-240 0,-3 1-32 0,0 3-9952 7,0 1-2000-7</inkml:trace>
    </iact:actionData>
  </iact:action>
  <iact:action type="add" startTime="272649">
    <iact:property name="dataType"/>
    <iact:actionData xml:id="d32">
      <inkml:trace xmlns:inkml="http://www.w3.org/2003/InkML" xml:id="stk32" contextRef="#ctx0" brushRef="#br0">18040 6535 18431 0,'0'0'1632'1,"0"0"-1312"7,0 0-320-7,0 0 0 5,0 0 3328-5,1 0 576 5,-1-2 128-5,0 0 32 6,1-2-1552-6,-1 0-304 5,0-3-64-5,0 1-16 7,-1 0-688-7,-1 0-144 5,0 0-16-5,0 1-16 5,-2 0-688-5,2 1-144 5,-2 2-32-5,0 0 0 6,2 1-400-6,-3 2 0 7,-2 2 128-7,3 2-128 8,-1 1 0-8,0 0 0 3,1 2 0-3,1 0 0 5,0 2-208-5,1-2 80 4,0-1 128-4,2-1-208 5,0 3 16-5,1-2 0 6,0-1 0-6,3 0 0 6,-1-2 48-6,1 0 16 12,-1-1 0-12,2-1 0 0,0-1 128 0,1 0-208 5,-1-1 80-5,0-2 128 5,2 0-240-5,-1-3 80 7,0 1 16-7,0-2 0 6,0-2 144-6,-1 3-128 6,3-2 128-6,-2 2-128 7,1-2 128-7,-1 1 0 6,-2 1 0-6,4 0 0 7,-4 2 0-7,-2 1 0 6,2 2 0-5,-1 1 0-1,-1 3 0 0,-1 0-128 3,1 0 128-3,0 0 0 6,-1 4 0-6,-1-2 0 7,0 2 0-7,1-1 0 6,0 0 0-6,1-1 0 7,0-2 0-7,-1 0 0 7,1-1 0-7,0-1 0 5,-1 0 0-5,1-2 0 1,-1 0-192-1,0-2 64 6,0-2 0-6,0 0 0 6,1-1-64-6,-1-3 0 5,1 1 0-5,0-2 0 6,1 2 192-6,0-2 0 7,0 1-144-7,1-1 144 5,1 3 0-5,-1-1-176 7,0 2 176-7,1 1-128 6,0 1 128-6,0 1 0 7,0 2-144-7,2 1 144 6,-2 0 0-6,0 2 0 0,0 0 160 0,1 2-160 5,-1 0 160-5,-2 0-160 6,-1 1 128-6,0-1-128 6,-1 0 160-6,0 1-160 6,-1 0 192-6,0-2-192 6,0 1 192-6,-1 0-192 7,1-2 192-7,-1-1-192 3,-1 1 0-3,0-2 0 5,2-1 0-5,0-1-192 18,0 0-256-18,0-2-32 0,-1-1-16 0,2-2 0 10,-1 0-496-10,2-5-96 0,1-2-32 0,1-3 0 12,3-4-1088-12,1-3-224 0,4-4-32 0,0-3-16 11,2-1 368-11,0-2 80 0,3-2 16 0,0 1 0 12,0 4-192-12,1 1-32 0,1 2-16 0,-4 4 0 3,0 6 3136-3,-4 4 624 6,0 4 128-6,-3 3 32 7,0 5 1072-7,-4 1 208 0,0 2 64 0,0 5 0 5,-3 1-1056-5,0 4-208 5,-1 3-32-5,0 5-16 6,0 3-672-6,0 4-128 7,0 2-16-7,2 2-16 6,-2 2-96-6,0-1-32 7,0 0 0-7,0 1 0 6,1-3-288-6,0-1-48 6,-1-2-16-6,2-3 0 7,-1-4-256-7,1-3-128 0,1-1 0 0,-2-2 128 4,0-2-128-4,-1-3 128 7,2-1-128-7,-2-5 128 5,0-1 0-5,2-2-128 6,-2-2 192-6,1-3-64 7,-1-3 176-7,2-2 16 6,-1-3 16-6,0-2 0 6,0 0-64-6,0-3-16 7,0-3 0-7,-2-1 0 7,1 0-48-7,-1 2-16 0,-1 2 0 0,1 3 0 4,-1 3-192-4,-1 2 144 6,-1 5-144-6,-1 4 128 6,-2 2-128-6,-1 4 0 6,-1 4 0-6,-1 3 0 7,1 2 0-7,-1 2 0 6,2 1 0-6,-1 2 0 7,-2 3-192-7,3 3 192 6,0 2-160-6,0 0 160 8,6-2-160-8,-1-2 160 0,3-3-160 0,2-2 160 4,0-3 0-4,1-3-144 5,-1-3 144-5,4-2 0 6,0-3 0-6,-1-2 0 6,4-2 0-6,-2-2 0 7,1-4-288-7,-1-3 32 7,3-3 0-7,-2-3-19872 6</inkml:trace>
    </iact:actionData>
  </iact:action>
  <iact:action type="add" startTime="273911">
    <iact:property name="dataType"/>
    <iact:actionData xml:id="d33">
      <inkml:trace xmlns:inkml="http://www.w3.org/2003/InkML" xml:id="stk33" contextRef="#ctx0" brushRef="#br0">18971 6386 21183 0,'0'0'944'1,"1"-1"192"0,1 1-912 0,0-1-224 2,0 1 0-2,1 0 0 6,1 0 2688-6,2-1 480 5,5 0 96-5,3 0 32 6,5 0-1728-6,2 0-352 5,3-2-64-5,2 0 0 6,-1-1-384-6,-1 1-64 5,-1 0 0-5,-1-3-16 6,-2 1-352-6,1 0-64 6,-1-2-16-6,-2 0 0 6,1 2-256-6,-4-2 128 4,0 0-128-4,-3 2 0 22,-3-1-1440-22,-2 2-400-1,-3-1-80 1,-3 0-14240 1</inkml:trace>
    </iact:actionData>
  </iact:action>
  <iact:action type="add" startTime="274107">
    <iact:property name="dataType"/>
    <iact:actionData xml:id="d34">
      <inkml:trace xmlns:inkml="http://www.w3.org/2003/InkML" xml:id="stk34" contextRef="#ctx0" brushRef="#br0">19146 6128 23039 0,'0'4'2048'1,"0"0"-1648"7,1-1-400-7,-1 2 0 2,0 2 1776-2,0 2 272 6,3 6 48-6,-2 11 16 6,1 11-720-6,1 10-144 6,-3 7-32-6,0 3 0 5,-2-2-704-5,-1 0-128 6,1-2-48-6,-5 4-16240 18</inkml:trace>
    </iact:actionData>
  </iact:action>
  <iact:action type="add" startTime="275952">
    <iact:property name="dataType"/>
    <iact:actionData xml:id="d35">
      <inkml:trace xmlns:inkml="http://www.w3.org/2003/InkML" xml:id="stk35" contextRef="#ctx0" brushRef="#br0">4715 9937 6447 0,'-1'0'576'1,"0"0"-576"5,-1 1 0-5,4-1 0 7,-2 1 4352-7,0-1 768 5,1 0 160-5,-2 1 32 6,1 0-2528-6,-2-1-496 5,2 2-112-5,0-2 0 6,0 1-704-6,0-1-144 5,0 0-32-5,3 0 0 6,-2-1-352-6,0 0-80 5,3-1-16-5,0-1 0 6,2-1-192-6,2 0-32 5,0 0-16-5,2-1 0 7,2-1-176-7,-2-1-48 5,3-1 0-5,-2 1 0 8,1-2-144-8,-1 2-48 2,0-1 0-2,-2 2 0 7,-1 0-192-7,0 1 144 6,0 2-144-7,-2-1 128 6,1 2-128-5,-3 1 0 5,0 0 144-5,1 1-144 5,-1 1 0-5,-3 0 0 6,1 0 0-6,0 1 0 19,-2 0-1600-19,2-1-304 0,-4 2-48 0,1 0-16352 3</inkml:trace>
    </iact:actionData>
  </iact:action>
  <iact:action type="add" startTime="276267">
    <iact:property name="dataType"/>
    <iact:actionData xml:id="d36">
      <inkml:trace xmlns:inkml="http://www.w3.org/2003/InkML" xml:id="stk36" contextRef="#ctx0" brushRef="#br0">4778 10035 21183 0,'-2'-1'944'1,"0"0"192"-1,2 0-912 1,0 1-224 5,1 0 0-5,-1 0 0 6,1 0 2560-6,0-1 480 5,0 0 96-5,4-1 0 6,0 1-1280-6,1-1-272 5,2 1-48-5,2-1-16 6,0-1-528-6,1 0-96 6,0 1-32-6,-1-1 0 5,5 0-272-5,0-1-48 5,1-1-16-5,-2 0 0 8,-2 1-144-8,0 1-16 4,-2 0-16-4,-2 1 0 5,0 1-16-5,-3 0 0 4,-1 1 0-4,-1 0 0 6,1 2-112-6,-3-1-32 6,-1 0 0-6,0 0 0 6,-1-1-192-6,-3 0 0 5,3-1 128-5,-1 0-128 21,0 0-2288-21,-1-1-496 0</inkml:trace>
    </iact:actionData>
  </iact:action>
  <iact:action type="add" startTime="277017">
    <iact:property name="dataType"/>
    <iact:actionData xml:id="d37">
      <inkml:trace xmlns:inkml="http://www.w3.org/2003/InkML" xml:id="stk37" contextRef="#ctx0" brushRef="#br0">5345 9616 11967 0,'-2'1'528'1,"2"-1"112"-1,0 1-512 1,0 0-128 5,0-1 0-5,0 1 0 6,0 0 2752-6,0 0 512 6,-1 3 96-6,1 1 32 6,0 2-1520-6,1 0-288 5,-1 1-64-5,2-1-16 5,0 0-368-5,-1 0-80 5,3 3-16-5,-2-1 0 6,1 2-240-6,1 2-48 6,-1 1-16-6,0 1 0 6,0 2 96-6,0 3 32 5,-2-1 0-5,3 6 0 5,-3 5-160-5,2 3-48 6,-1 0 0-6,0-3 0 11,-1-3-160-11,0-2-48 6,-1-5 0-6,2-1 0 7,-1-1 0-7,-1-2-16 0,0-1 0 0,0-2 0 3,-1-1-128-3,1-2-32 7,0 0 0-7,1-4 0 6,0 1-144-6,-1-4-128 7,1 0 192-7,-1-2-192 2,0-1 128-2,0-1-128 5,2-1 0-5,0-1 0 5,-1-2 0-5,1-1-272 7,0-1 48-7,-2-1 16 19,5-1-1648-19,-2-2-320 0,0 1-64 0,-1-3-15616 2</inkml:trace>
    </iact:actionData>
  </iact:action>
  <iact:action type="add" startTime="277410">
    <iact:property name="dataType"/>
    <iact:actionData xml:id="d38">
      <inkml:trace xmlns:inkml="http://www.w3.org/2003/InkML" xml:id="stk38" contextRef="#ctx0" brushRef="#br0">5539 9564 23727 0,'0'-4'1040'1,"-1"2"240"0,1 1-1024 0,0 0-256 2,0 0 0-2,0 1 0 6,1 0 1920-6,-1 0 352 5,0 0 64-5,0 1 16 6,0 0-880-6,0-1-192 5,0 3-16-5,1 0-16 7,0 0-480-7,-1 2-112 6,0 1-16-6,3 1 0 7,-3 2-144-7,1 1-48 3,0-1 0-3,0 2 0 5,1 4-48-5,-1-1-16 5,2-1 0-5,-1 1 0 6,0 2-16-6,1-1-16 5,-1-1 0-5,0 0 0 8,1 0-16-8,-1 1 0 4,1-1 0-4,1 0 0 6,-1 0-64-6,1 0-16 5,1 0 0-5,0 0 0 6,-1 0-16-6,2-1-16 7,-1-2 0-7,1 0 0 7,2 1-224-7,0-3 176 6,0-1-176-6,-1 1 160 6,1-3-160-6,1 0 128 7,0 0-128-7,-2-2 128 6,2-1-128-5,-3 0 160-1,1 2-160 0,0-2 160 5,1-1-160-5,-1-1 0 5,-1 1 0-5,0-1 128 6,2 0-128-6,-2 0 0 6,1-1 0-6,-3 0 0 7,2 1 0-7,-1 1 0 6,-1-1 0-7,0 1 128 8,-1 1-128-7,0-2 0 1,-1 0 0-1,-1 1 128 6,-1 0 32-6,2 0 0 7,-2 1 0-7,-2-1 0 4,1 1 256-4,-1-1 48 5,-1 1 16-5,1 0 0 7,-3 0-96-8,3 2 0 7,-3-3-16-6,-2 1 0 4,3 1-144-4,-3 0-32 6,-1 1 0-6,1-2 0 6,0 1-192-6,0 1 176 5,1-1-176-5,-1-1 160 5,-2 1-160-5,2 0 0 6,-1 0 144-6,0-1-144 6,-1 0 0-7,0 0 0 8,-1-1 0-7,2 0 128 6,0-1-128-6,1-1 0 6,-1 0 0-6,3-1 0 6,-1-1-208-6,-1 0-16 7,0-1 0-7,2-1 0 16,0 1-1168-16,1-2-224 0,-1-1-48 0,2 1-16 10,-1-2-1696-10,2 0-336 0</inkml:trace>
    </iact:actionData>
  </iact:action>
  <iact:action type="add" startTime="277936">
    <iact:property name="dataType"/>
    <iact:actionData xml:id="d39">
      <inkml:trace xmlns:inkml="http://www.w3.org/2003/InkML" xml:id="stk39" contextRef="#ctx0" brushRef="#br0">5576 9755 5519 0,'1'-3'496'1,"-1"1"-496"4,2 0 0-4,-1 1 0 5,0 1 5536-5,-1-2 1008 6,4 0 208-6,-1-2 32 6,2-1-3936-6,0-2-800 5,2 1-144-5,0 0-48 8,3 0-656-8,-1 0-144 2,2 3-32-2,-1-2 0 6,0 0-384-6,1 1-64 7,-2 0-32-7,0 0 0 5,-2 1-224-5,2 0-64 5,-3 1 0-5,0 0 0 5,-1 1-96-5,-2 1-32 6,1-1 0-6,-1 1 0 5,-3 1-128-5,2-1 160 6,-2 2-160-6,0-1 160 7,-2 2-288-7,0 0-64 7,-1 0-16-7,-2 1-19152 8</inkml:trace>
    </iact:actionData>
  </iact:action>
  <iact:action type="add" startTime="289137">
    <iact:property name="dataType"/>
    <iact:actionData xml:id="d40">
      <inkml:trace xmlns:inkml="http://www.w3.org/2003/InkML" xml:id="stk40" contextRef="#ctx0" brushRef="#br0">6056 9768 9215 0,'-1'1'816'1,"-1"-1"-656"0,0 0-160 0,0 0 0 0,0 0 2752 0,-1 1 528-1,2-1 112 1,1 0 0 6,-1 0-976-6,1 0-208 5,-1 0-32-5,1 0-16 6,1-1-608-6,1 0-112 5,1 0-32-5,1-3 0 6,4 1-320-6,-2-2-80 5,4 1-16-5,1 0 0 5,-1-2-240-5,5 0-48 7,-2 2-16-7,-2-2 0 6,0 1-176-6,-1 1-16 5,2 1-16-5,-3 0 0 6,1 1-80-6,-1 1-16 4,-1 1 0-4,-2 0 0 6,0 0-80-6,0 2-32 6,-2-1 0-6,0 0 0 6,-1 1-80-7,-2-1-32 13,1 0 0-12,-2 0 0 6,1 0-160-6,0-1 0 0,-1 0 0 0,1 0 0 17,0 0-3312-17,-1-1-528 0</inkml:trace>
    </iact:actionData>
  </iact:action>
  <iact:action type="add" startTime="289705">
    <iact:property name="dataType"/>
    <iact:actionData xml:id="d41">
      <inkml:trace xmlns:inkml="http://www.w3.org/2003/InkML" xml:id="stk41" contextRef="#ctx0" brushRef="#br0">6451 9398 5519 0,'0'-1'496'0,"0"0"-496"7,0 1 0-6,0 0 0 6,0 0 3696-6,0 0 640 5,0 0 128-5,0-1 16 6,0 0-1920-6,0-1-400 5,0 1-80-5,0 0-16 6,0 0-592-6,0 0-112 4,0 2-16-4,0 1-16 6,0 1-576-6,0 0-112 6,0 3-32-6,2 1 0 10,-2 1-224-10,1 3-32 2,0 4-16-2,0 2 0 5,1 4 32-5,-1 5 0 4,1 1 0-4,1 3 0 9,0 0-48-7,1 0 0 11,2-1 0-13,0-1 0 0,-2-2 64 0,1 1 16 4,0 3 0-4,-3 0 0 6,3-1 48-6,0 1 16 8,0-1 0-8,-2-1 0 0,2-4-112 0,0-2-32 3,-1-1 0-3,0-3 0 6,0-3-320-6,0-1 144 7,-2 0-144-7,1-4 0 6,1-1 128-6,-2-1-128 6,1-1 0-6,1-1 0 7,-1-1 0-7,-1-1 0 6,0-2 0-6,0 0-144 15,-1 0-432-14,0-2-64-1,1-2-32 0,-2 0 0 9,0-2-2192-9,1-1-432 0,-1-2-96 0</inkml:trace>
    </iact:actionData>
  </iact:action>
  <iact:action type="add" startTime="290066">
    <iact:property name="dataType"/>
    <iact:actionData xml:id="d42">
      <inkml:trace xmlns:inkml="http://www.w3.org/2003/InkML" xml:id="stk42" contextRef="#ctx0" brushRef="#br0">6651 9710 19343 0,'0'0'1728'0,"0"1"-1392"6,0 0-336-5,0 0 0 6,0 0 2176-6,1 1 352 5,-1 1 80-5,2 1 16 7,1 4-640-7,0 1-128 5,1 1-32-5,1-1 0 5,1 0-800-5,-1 0-144 6,2-2-48-6,0 1 0 5,0-1-304-5,-1-2-64 6,2-1-16-6,1-2 0 5,0-1-176-5,0-1-32 6,3-2-16-6,-3-1 0 6,1-1-80-6,0 0-16 5,-1-3 0-5,2-1 0 5,-3 0-128-5,0-1 128 6,-1-1-128-6,-1 0 128 5,-2-1-128-5,0 0 160 5,-1 0-160-5,-1 0 160 9,0 0-160-10,-2 1 192 9,-2 0-192-8,1 1 192 6,-1 1 64-6,-2 1 32 6,0 2 0-6,-2 1 0 8,1 1 208-8,0 1 32 0,-4 1 16 0,2 2 0 4,-3 1 32-4,1 1 16 6,-1-1 0-6,1 2 0 6,-3 0-128-6,1 0-16 7,0 0-16-7,-1 0 0 6,1 2-240-6,1-1-32 6,0 0-16-6,1 0 0 6,1 0-144-6,-1-2 0 7,4 1 0-7,0 0 0 12,0 1-1856-12,3-1-416 0,0 1-80 0</inkml:trace>
    </iact:actionData>
  </iact:action>
  <iact:action type="remove" startTime="291566">
    <iact:property name="style" value="instant"/>
    <iact:actionData xml:id="d43" ref="#d40"/>
  </iact:action>
  <iact:action type="remove" startTime="291836">
    <iact:property name="style" value="instant"/>
    <iact:actionData xml:id="d44" ref="#d41"/>
  </iact:action>
  <iact:action type="remove" startTime="291850">
    <iact:property name="style" value="instant"/>
    <iact:actionData xml:id="d45" ref="#d42"/>
  </iact:action>
  <iact:action type="add" startTime="291537">
    <iact:property name="dataType" value="strokeEraser"/>
    <iact:actionData xml:id="d46">
      <inkml:trace xmlns:inkml="http://www.w3.org/2003/InkML" xml:id="stk43" contextRef="#ctx0" brushRef="#br1">7836 10134 40447 0,'5'-79'0'1,"-2"46"0"0,0 1 0 0,1-14 0 8,2-1 0-8,-4 8 0-1,1 10 0 0,-1 6 0 16,0-9 0-14,0-24 0-1,2-23 0 0,-3-12 0 9,-2-1 0-9,-3 16 0 0,-1 13 0 0,-3 16 0 12,-1 13 0-12,-3 11-160 0,0 8 160 0,-1 3 0 11,1 1 0-11,1 3 0 0,0 1 128 0,2 1-128 11,2 2 0-11,2 1 0 0,3 1 0 0,0 0 0 10,-1 1 0-10,3 1 0 0,4 3 0 0,-3 1 0 11,-2 1 0-11,2 1 0 0,3 4 0 0,-4 3 0 12,-2 3 0-12,-2 4 0 0,-1 2 0 0,-5 21 0 11,-3 21 0-11,0 5 0 0,3 2 0 0,0-13 0 11,0-8 0-11,6 13 0 0,4 17 0 0,5-1 0 11,3-3 0-11,6-20 0 0,5-18 0 0,6 20 0 11,6 25 0-11,-4-12-128 0,-3-16 128 0,-2-13 0 11,-2-13 0-11,-4-7 0 0,-3-4 128 0,-1 3-128 11,-2 4 0-11,-1-1-128 0,0 0 128 0,-1-10 0 12,1-10 0-12,-2-6 0 0,1-4 128 0,0-7-128 11,-2-6 0-11,-1-4 0 0,2 0 0 0,-1 1 0 10,0 5 0-10,0-3 0 0,4-1 0 0,-2-2 0 11,-2 1 0-11,2-18 0 0,5-17 0 0,3-16 0 14,7-9 0-14,-4 16 0 0,-1 21 0 0,-5-21 0 8,-3-23 0-7,-1 6 0-1,-6 10 0 0,-1 15 0 10,5 16 0-10,-4-26-128 0,-4-24 128 0,2 26 0 11,4 26 0-11,-5 12 0 0,-2 9 0 0,1 3 0 11,2 3 0-11,-2 0 0 0,-4 3 0 0,0 5 0 11,2 4 0-11,-1 1 0 0,2 5 128 0,2 3-128 11,2 3 0-11,-1 1 0 0,-1 3 0 0,0 4 0 11,2 3 0-11,-2 10 0 0,2 12 0 0,-3 19 0 11,-3 20 128-11,2-10-128 0,3-18 128 0,-1 2-128 11,0 2 0-11,2 19-128 0,2 21 128 0,-1-26 0 10,2-26 0-10,-1 18 0 0,-1 19 0 0,4-10-128 12,3-12 128-12,-3-17-128 0,-3-13 128 0,1-8 0 12,1-5 0-12,-2 4 0 0,-2 3 0 0,1-10 0 10,1-8 0-10,-2-8 0 0,-1-7 0 0,1-10 0 11,5-8 0-11,-3-3 0 0,-1 0 0 0,2-2 0 11,1-4 0-11,-3-21 0 0,2-23 128 0,-2-5-128 11,2 1 0-11,-3 15 0 0,0 13 0 0,-2-31 0 11,0-32 128-11,-2 30-128 0,0 34 128 0,-1-26-128 12,-1-28-192-12,-1 26 64 0,0 25 0 0,-2 4 128 9,-1-1 0-9,4-18 0 0,-1-14 0 0,-2 24 0 11,-1 24 176-11,0 12-48 0,3 7 0 0,-4 2-128 12,0 2 0-12,-2 1 0 0,-2 2-176 0,2 5 176 10,2 4 0-10,-1 6 0 0,1 2 0 0,-6 7 0 11,-5 5 0-11,-10 5 0 0,-8 5 0 0,0 27 0 13,6 31-128-13,1 3 128 0,3 0-128 0</inkml:trace>
    </iact:actionData>
  </iact:action>
  <iact:action type="add" startTime="293396">
    <iact:property name="dataType"/>
    <iact:actionData xml:id="d47">
      <inkml:trace xmlns:inkml="http://www.w3.org/2003/InkML" xml:id="stk44" contextRef="#ctx0" brushRef="#br0">5931 9744 16575 0,'-2'0'1472'2,"-1"-1"-1168"4,1 1-304-5,0 0 0 6,1 0 3040-6,0 0 544 6,0 0 128-6,1-1 0 6,-1 1-1216-6,1-1-240 5,0 1-48-5,0-1-16 7,1 0-912-7,2-1-192 4,2 0-48-4,1 0 0 6,0-1-256-6,5-1-48 6,2 0-16-6,3-1 0 5,-1-1-224-5,5-1-48 5,-2 2-16-5,0-3 0 6,0 2-112-6,0 0-32 5,-1 1 0-5,0 1 0 6,-1 0-160-6,-3 0-128 6,0 1 144-6,-2 1-144 6,0 1 0-7,-1-1 0 16,2 2 0-15,-3-1 0 0,-2 1 0 0,-2-1-192 5,-1 1 16-5,-1-1 0 16,-1 1-1360-16,-2-2-256 0,1-1-64 0,-2 0-16 9,0 0-944-9,-2 1-176 0</inkml:trace>
    </iact:actionData>
  </iact:action>
  <iact:action type="add" startTime="293654">
    <iact:property name="dataType"/>
    <iact:actionData xml:id="d48">
      <inkml:trace xmlns:inkml="http://www.w3.org/2003/InkML" xml:id="stk45" contextRef="#ctx0" brushRef="#br0">6111 9581 15663 0,'0'0'1392'1,"-2"0"-1120"4,1 0-272-4,1 0 0 5,0 1 2976-4,-2 0 544 4,1 1 96-5,-1 1 32 6,-1 1-1536-6,1 3-320 5,0 2-48-5,2 3-16 6,0 0-608-6,2 2-128 5,1 0-32-5,0 2 0 6,-1 1-144-6,3 0-48 5,-1 1 0-5,0 1 0 7,0-1-160-7,0 0-32 5,-1 0-16-5,-1 0 0 8,2 1-224-8,-1-2-32 2,0-3-16-2,-1 0 0 6,2-1-288-6,-2-3 160 5,1-2-160-5,-1-1 128 6,-1 0-128-6,3-4 0 7,-3 0 0-8,1-2 0 18,3-1-2048-17,-1-3-384 0,0-1-64 0</inkml:trace>
    </iact:actionData>
  </iact:action>
  <iact:action type="add" startTime="293925">
    <iact:property name="dataType"/>
    <iact:actionData xml:id="d49">
      <inkml:trace xmlns:inkml="http://www.w3.org/2003/InkML" xml:id="stk46" contextRef="#ctx0" brushRef="#br0">6389 9465 27647 0,'-2'-2'2448'1,"2"1"-1952"4,-1 1-496-4,1 1 0 6,-1-1 1248-6,-1 2 160 5,-1 0 16-5,-2 1 16 6,0 3-64-6,1 0-16 7,-1 5 0-7,2 0 0 5,0 3-480-5,0 0-112 4,3 1 0-4,0 2-16 6,0 2-256-6,0 1-48 6,3 1-16-6,0 1 0 5,0 1-160-5,1-2-16 5,1 0-16-5,0-2 0 6,0-2-240-6,2-1 176 5,0-1-176-5,-1 0 160 6,0 0-160-6,-1 1 0 7,2-2 0-7,-2-2 128 5,2-1-128-5,-3-4 0 5,1-1 0-5,-2-3-176 19,4-2-1856-19,-5-4-368 0,3-2-80 0</inkml:trace>
    </iact:actionData>
  </iact:action>
  <iact:action type="add" startTime="294179">
    <iact:property name="dataType"/>
    <iact:actionData xml:id="d50">
      <inkml:trace xmlns:inkml="http://www.w3.org/2003/InkML" xml:id="stk47" contextRef="#ctx0" brushRef="#br0">6584 9616 28271 0,'1'0'1248'0,"-1"0"272"1,2 0-1216 0,-1 0-304 4,0-1 0-4,0 1 0 7,1-1 1760-7,1-1 288 5,3-1 64-5,3-1 16 5,0-3-752-5,2-1-160 5,1 2-16-5,-2-1-16 6,1 1-528-6,1 0-96 5,0 0-32-5,-2 2 0 6,0 0-320-6,-1 0-64 5,1-1-16-5,-1 2 0 6,-2-1-128-6,2 1 0 7,-2 1 0-7,-1 0 0 19,-1 0-2288-19,-1 1-432 0,1-1-96 0</inkml:trace>
    </iact:actionData>
  </iact:action>
  <iact:action type="add" startTime="294405">
    <iact:property name="dataType"/>
    <iact:actionData xml:id="d51">
      <inkml:trace xmlns:inkml="http://www.w3.org/2003/InkML" xml:id="stk48" contextRef="#ctx0" brushRef="#br0">6897 9301 21135 0,'-2'-3'928'1,"2"0"208"0,2 0-912 0,-2 1-224 3,0 2 0-3,0 0 0 5,0 0 1488-5,1-1 256 5,0 0 48-5,-1 0 16 7,1 1-176-7,-1 2-32 5,2 2-16-5,-1 1 0 7,0 2-560-7,2 3-96 4,-1 1-32-4,1 3 0 6,-1 2 32-6,0 4 0 5,1 1 0-5,-1 4 0 8,2 1-96-8,-1 3 0 3,0 2-16-3,1-3 0 8,-2 1-176-8,1-2-16 5,2 0-16-5,-1-3 0 4,-1 0-352-4,2-4-80 7,-1-1-16-7,0-2 0 6,-1-1-160-6,0-3 0 6,1-1 144-6,-1-3-144 16,0 1-320-16,-1-3-144 0,2 1-32 0,-1-3 0 10,0 0-2400-10,-1-2-496 0,0-4-80 0</inkml:trace>
    </iact:actionData>
  </iact:action>
  <iact:action type="add" startTime="294644">
    <iact:property name="dataType"/>
    <iact:actionData xml:id="d52">
      <inkml:trace xmlns:inkml="http://www.w3.org/2003/InkML" xml:id="stk49" contextRef="#ctx0" brushRef="#br0">7035 9589 19343 0,'0'1'848'0,"1"-1"192"12,0 1-832-11,0 0-208 0,-1 1 0 0,0 2 0 0,2-1 3248 0,-1 2 592 4,1 2 128-4,3 2 32 6,-1 3-2176-6,3 0-432 4,-2-1-96-4,3 0-16 7,-2-4-752-7,-1-1-144 5,3-1-48-5,-1-3 0 6,0-1-336-6,2-2 0 7,0-1 0-7,-4-1 128 8,3-4-128-9,-3 0 0 3,-1-3 0-2,0 0 128 6,-3-1-128-6,1-2 0 6,-2 1 128-6,0-1-128 6,-2-1 208-6,-3 1-16 5,1 1-16-5,-1 1 0 7,-3-1 160-8,3 1 48 5,-4 3 0-4,3 0 0 6,-2 2-112-6,1 1-16 6,1 2 0-6,-2 2 0 6,2 1-112-6,-1 4-16 4,0 0-128-4,-1 2 192 7,2 2-192-7,-1-1 0 7,1 1 0-7,2 1-12848 11,-1 0-2496-11</inkml:trace>
    </iact:actionData>
  </iact:action>
  <iact:action type="add" startTime="295050">
    <iact:property name="dataType"/>
    <iact:actionData xml:id="d53">
      <inkml:trace xmlns:inkml="http://www.w3.org/2003/InkML" xml:id="stk50" contextRef="#ctx0" brushRef="#br0">7231 9426 6447 0,'0'0'272'0,"0"0"80"1,0-1-352 0,0 1 0 4,2 1 0-4,-2-1 0 5,1 0 6016-5,1 0 1152 6,2 0 208-6,-1 0 48 6,2 1-4656-6,2-1-928 6,0 0-192-6,1-2-48 7,0 0-656-7,1-2-144 4,0 0-32-4,2 1 0 6,2-1-400-6,-1-1-96 4,-1 0-16-4,1 0 0 6,0 1-112-6,-1-2-16 5,-1 3-128-5,2-1 192 6,-4-1-192-6,2 1 128 5,-2 1-128-5,1 0 0 5,-1 1 0-5,-2 0 0 7,-2 0 0-7,-2 1 0 21,2 0-336-21,-3 0-176 0,-1-1-16 0,0 1-16 9,-1 0-3040-9,-1 0-592 0</inkml:trace>
    </iact:actionData>
  </iact:action>
  <iact:action type="add" startTime="295277">
    <iact:property name="dataType"/>
    <iact:actionData xml:id="d54">
      <inkml:trace xmlns:inkml="http://www.w3.org/2003/InkML" xml:id="stk51" contextRef="#ctx0" brushRef="#br0">7357 9264 23615 0,'-3'-2'1040'1,"1"0"224"-1,0 1-1008 1,0 1-256 5,1 0 0-5,0 1 0 2,0 0 2032-2,-1 0 352 5,0 2 80-5,-1 0 16 7,2 4-496-7,-2 1-80 5,2 1-32-5,1 2 0 7,1 2-688-7,1 2-144 7,0 3-16-7,-2 2-16 4,3 4-272-4,1 0-48 4,-1 4-16-4,0 1 0 6,1 1-112-6,0-2-32 5,2-2 0-6,-1-2 0 8,-1-3-80-7,4-2-32 6,-3-3 0-6,1 0 0 5,1-4-160-4,-2-3-16 10,2 0-16-11,-1-3 0 0,-1-1-224 0,1-2 128 4,1-2-128-4,0-2 0 6,0-2 0-6,-2-2 0 6,0 0 0-6,3-4 0 7,0 1-144-7,-1-4-128 6,1 0-32-6,1-2 0 20,-2-2-2432-20,-1-1-480 0,0-3-112 0</inkml:trace>
    </iact:actionData>
  </iact:action>
  <iact:action type="add" startTime="295620">
    <iact:property name="dataType"/>
    <iact:actionData xml:id="d55">
      <inkml:trace xmlns:inkml="http://www.w3.org/2003/InkML" xml:id="stk52" contextRef="#ctx0" brushRef="#br0">7558 9179 11055 0,'2'-4'976'1,"-2"0"-784"6,0 3-192-6,1 1 0 5,-1 0 2384-5,0-1 432 6,1-1 96-6,0-2 16 6,0 0-368-6,1 0-80 5,-1 2-16-5,2 0 0 6,-2 1-784-6,0 1-144 5,1 1-48-5,0 0 0 5,-1 1-384-5,2 0-80 6,0 1 0-6,1 0-16 6,1 1-256-6,0-1-48 7,1 1-16-7,1 0 0 5,0 2-224-5,3-1-32 3,-3 2-16-3,2 0 0 6,-2 0-64-6,2 2-16 6,-3-1 0-6,3 1 0 5,-2 2 0-5,1 0 0 6,1 2 0-6,-1 1 0 10,1 0 64-10,-2 0 16 7,0 3 0-7,-1 1 0 7,0 1-80-7,-2 1-16 0,-1 2 0 0,0 0 0 4,1 4-32-4,-1-1-16 6,-3 1 0-6,1-2 0 7,-2 2-144-7,1-1-128 6,-3-1 144-6,-1-1-144 6,-1 0 0-6,1-3 0 7,-2 1 0-7,-2-1 0 15,0 0-2832-14,-2 0-464-1</inkml:trace>
    </iact:actionData>
  </iact:action>
  <iact:action type="add" startTime="314673">
    <iact:property name="dataType"/>
    <iact:actionData xml:id="d56">
      <inkml:trace xmlns:inkml="http://www.w3.org/2003/InkML" xml:id="stk53" contextRef="#ctx0" brushRef="#br0">18231 8017 3679 0,'-1'1'320'1,"1"-1"-320"-1,-1-1 0 1,0-1 0 0,1 1 3536 0,-2 1 640 1,0 0 128-1,1 0 32 5,1 1-2000-5,-1-2-400 5,0 2-80-5,-1 1 0 7,0 3-832-7,-1 0-144 4,1 2-48-4,0 0 0 6,-1 3-112-6,0 0-16 6,1 3-16-6,-1 2 0 6,2 0-96-6,-2 0-16 7,0 2 0-7,1 0 0 4,-1 0-16-4,1 0-16 7,0 0 0-7,2 0 0 5,-1 1-96-5,2 0 0 5,-1 0-16-5,2-1 0 8,0 0-80-8,1 0-16 6,0 0 0-6,0-2 0 6,0-1-80-6,2-1-32 7,-2 0 0-7,0-1 0 6,1-3-48-5,1 0-16-1,0 1 0 0,0-3 0 5,-1 2 96-5,1-3 0 5,-2 0 16-5,2 0 0 6,-2-2 48-6,0-1 16 6,-1-1 0-6,-1 1 0 6,-1-2 16-6,0-1 0 7,-1 0 0-7,-1 0 0 2,0 0 80-2,-2 0 16 4,1 0 0-4,-4 0 0 6,2 0-112-6,-2 0-16 7,1 1 0-7,-2 0 0 5,0 0-128-5,-1 1-16 5,-1-1-16-5,0 1 0 7,1-1-160-7,-2 0 128 7,1 1-128-7,1-1 128 6,-1-1-128-6,1 1 0 6,0-1 0-6,1-2 0 6,1 1-160-6,0-2-64 7,1 1-16-7,1-1 0 14,1-1-1488-14,2 0-288 0,0 0-64 0,1-1-16 10,1-1-1984-10,1-1-400 0</inkml:trace>
    </iact:actionData>
  </iact:action>
  <iact:action type="add" startTime="315048">
    <iact:property name="dataType"/>
    <iact:actionData xml:id="d57">
      <inkml:trace xmlns:inkml="http://www.w3.org/2003/InkML" xml:id="stk54" contextRef="#ctx0" brushRef="#br0">18148 8264 9215 0,'3'-6'400'1,"-1"1"96"0,0 2-496 0,0-1 0 3,-1 2 0-3,1 0 0 5,-2 0 5120-5,4-1 912 6,1 0 192-6,2-4 48 7,0 0-3968-7,4 0-768 4,-5 1-176-4,4 1-16 6,-2 0-912-6,2 1-176 5,-2 1-48-5,2 1 0 5,-1 1-208-5,-1 0-192 6,1 2 48-6,0 1 0 19,0 0-2848-19,-2 1-560-1</inkml:trace>
    </iact:actionData>
  </iact:action>
  <iact:action type="add" startTime="315200">
    <iact:property name="dataType"/>
    <iact:actionData xml:id="d58">
      <inkml:trace xmlns:inkml="http://www.w3.org/2003/InkML" xml:id="stk55" contextRef="#ctx0" brushRef="#br0">18389 8280 14735 0,'2'3'1312'1,"0"-2"-1056"3,-2 1-256-3,0-1 0 6,2 0 2032-6,0 0 336 4,-1 3 80-4,3 1 16 7,0 1-1008-7,0 2-208 5,0-1-32-5,0 2-16 5,-2-2-240-5,2 2-64 6,-2-1 0-6,-1 1 0 6,0 0-192-6,0-1-32 6,-1-1-16-6,0-1 0 5,0 2-160-5,-1-2-48 5,2 0 0-5,-2-1 0 7,0-1-112-7,1-1-16 6,-1-1-16-6,1 0 0 6,0-2-112-6,0 0 0 3,1 0-16-3,-1-2 0 5,1 0-48-5,0-2 0 6,-1-1 0-6,3 0 0 6,-2-2-128-6,0 1 128 5,2 1-128-5,-1-3 128 6,1 0-128-6,1-1 0 5,0 1 0-5,1-2 0 6,0 1 0-6,0 0 0 7,2 0 0-7,-3 2 0 7,1 0 0-7,0 0 0 5,-2 3-144-5,1 0 144 7,-1 1 0-7,0 1 0 6,-2 1 0-6,0 2 0 0,2 1 0 0,-2 0 128 6,1 2-128-6,-1 0 192 6,1 2-16-6,-2 0-16 5,2-1 0-5,-1 1 0 6,0 1-32-6,-1-2 0 6,1 0 0-6,-1 1 0 8,0-3-128-8,2 1 192 6,-1-1-192-6,0-1 192 6,0 0-192-6,-1-1 0 1,0-1 0-1,0-1 0 6,1 1 0-6,0-3 128 5,0 0-128-5,0-1 0 7,2-1 0-7,-1-2 128 5,1 1-128-5,-1-1 0 6,1 0 0-6,1 1 0 6,1-1 0-6,0 2 0 6,-1-2 0-6,1 2 0 7,1 1-128-7,-2 0 128 6,1 2 0-6,-1 0 0 6,-1 2 0-6,0 1 0 0,0 0 0 0,0 1 0 6,2 0 160-6,-1 1-160 6,-1 1 224-6,1-1-64 5,0 2-16-5,2-2 0 6,-3 1-16-6,1 1 0 5,-1-1 0-5,1 0 0 6,-1 0-128-6,-1 0 0 6,0-1 144-6,0 1-144 5,-1-2 0-5,0 1 128 5,-1-2-128-5,0 1 0 6,0-1-224-6,-1-1-112 6,2-1-32-6,-1-1 0 21,0 0-752-21,-1-2-160 0,3 0-16 0,-2-2-16 7,1-1-2848-7,1-2-560 0</inkml:trace>
    </iact:actionData>
  </iact:action>
  <iact:action type="add" startTime="315756">
    <iact:property name="dataType"/>
    <iact:actionData xml:id="d59">
      <inkml:trace xmlns:inkml="http://www.w3.org/2003/InkML" xml:id="stk56" contextRef="#ctx0" brushRef="#br0">18713 8046 4607 0,'2'-1'400'1,"0"0"-400"1,-1 0 0-1,0 1 0 7,0 0 5024-7,-1 1 928 4,0 0 176-4,3 0 32 6,-2 1-3792-6,2 1-768 7,-1 2-160-7,0 2-32 6,1 2-528-6,2 1-112 6,-2 3-32-6,-1 1 0 4,1 4 48-4,1 0 16 4,-2 1 0-4,-1 1 0 7,-1 0 176-7,0 2 48 5,-1 3 0-5,-1-1 0 6,-1 1-256-6,2 0-64 5,-3-1 0-5,0 1 0 5,-1-2-336-5,1 0-80 8,1-1-16-9,-1-2 0 7,0-1-272-6,1-3 0 5,1-1 0-5,1-3 0 5,0-1 0-5,0-4 0 7,1 0 0-7,1-2 0 17,-1-2-448-17,1-3-160 0,0 0-32 0,1-3 0 11,1-1-960-11,2-2-208 0,0-1-48 0,0-2 0 11,2 0-1344-11,0-3-256 0,0-2-64 0</inkml:trace>
    </iact:actionData>
  </iact:action>
  <iact:action type="add" startTime="315997">
    <iact:property name="dataType"/>
    <iact:actionData xml:id="d60">
      <inkml:trace xmlns:inkml="http://www.w3.org/2003/InkML" xml:id="stk57" contextRef="#ctx0" brushRef="#br0">18871 8278 4607 0,'5'-14'400'0,"-1"3"-400"8,0 2 0-7,-2 3 0 0,-2 3 4992 0,0 3 928 6,0-2 176-6,1-1 48 6,-1-1-2864-6,0-2-560 9,2 2-112-9,-4 0-32 2,1 2-928-2,-3 2-192 6,3 1-48-6,-3 1 0 5,2 2-672-5,-1 0-144 5,-1 1-16-5,0 2-16 6,0 0-176-6,0 1-48 5,1 0 0-5,0 0 0 6,-1 1-80-6,2 0-32 5,-1-2 0-5,1 0 0 7,2 0-96-7,0 0 0 5,3-2-128-5,-1-2 192 6,0 2-192-6,2-2 0 4,0 0 128-4,2-1-128 6,-2 0 0-6,2-1 128 6,0 1-128-6,0-1 0 5,1 0 192-5,0 0-64 6,0 0-128-6,0 1 192 5,0-1-32-5,0 2-16 8,-1-2 0-9,0 2 0 6,-2-1-144-5,0 1 160 5,-1 1-160-5,-1 1 160 6,-2-1 0-6,0 1 0 5,-2 1 0-5,-1-1 0 7,-1 1 96-7,1 0 32 7,-3 1 0-7,0-1 0 6,1 0-112-6,-2 0-32 6,2 0 0-6,-2-2 0 6,1 2-144-6,1-1 0 7,-3-1 0-7,3 0 0 13,1 0-1680-13,-2-1-224 0,2-1-32 0</inkml:trace>
    </iact:actionData>
  </iact:action>
  <iact:action type="add" startTime="331009">
    <iact:property name="dataType"/>
    <iact:actionData xml:id="d61">
      <inkml:trace xmlns:inkml="http://www.w3.org/2003/InkML" xml:id="stk58" contextRef="#ctx0" brushRef="#br0">20513 16540 2751 0,'0'0'256'2,"0"0"-256"-1,0 1 0 0</inkml:trace>
    </iact:actionData>
  </iact:action>
  <iact:action type="add" startTime="331847">
    <iact:property name="dataType"/>
    <iact:actionData xml:id="d62">
      <inkml:trace xmlns:inkml="http://www.w3.org/2003/InkML" xml:id="stk59" contextRef="#ctx0" brushRef="#br0">20566 16852 21599 0,'-1'2'960'1,"-1"-1"192"0,1 0-928 0,0-1-224 3,1 0 0-3,0 0 0 6,0 1 1136-6,-3-1 176 5,3 1 32-5,-1 0 16 6,0 1-256-6,0-1-48 6,0-1-16-6,1 1 0 5,0 0-96-5,1-1-32 8,0 0 0-8,1 1 0 3,1 1-240-3,1-1-48 8,1 1-16-8,0-1 0 2,2 1-64-2,1 0-16 9,1 0 0-9,-1 0 0 5,2-1 96-5,0 0 16 6,-1 0 0-6,1 1 0 3,-3-1-224-3,3-1-32 7,1 0-16-7,-1 0 0 5,-1-1-112-6,0 1 0 6,-1-1-16-5,-1 0 0 5,0 1-64-5,-1-1-16 7,-2 1 0-7,1 0 0 5,-1 1-32-5,0-1 0 6,-1 1 0-6,0 0 0 4,0 0-128-4,0 1 0 6,-2 0 144-6,0 0-144 6,-1 1 0-6,2-2 0 5,-1 1 0-5,-1 1 0 20,0 1-1600-19,0-1-320-1,0 0-80 0,1-1-9600 5,1-1-1920-5</inkml:trace>
    </iact:actionData>
  </iact:action>
  <iact:action type="add" startTime="332209">
    <iact:property name="dataType"/>
    <iact:actionData xml:id="d63">
      <inkml:trace xmlns:inkml="http://www.w3.org/2003/InkML" xml:id="stk60" contextRef="#ctx0" brushRef="#br0">20880 16727 31503 0,'1'0'688'1,"0"-1"144"0,1 0 16 0,1-1 48 0,0 1-704 0,0-2-192 1,1 1 0-1,3-3 0 4,2-1 176-4,3 2 0 6,1-2 0-6,-2 2 0 5,0 1 144-5,0 1 48 6,0 2 0-6,-2-1 0 5,1 0 32-5,-2 2 16 5,3-1 0-5,-3 0 0 6,2 1-288-6,-2-1-128 6,2 3 0-6,-2 0 128 6,-2 0-128-6,2 0 0 7,-3 1 0-7,1-1 128 3,-1 4-128-3,-2-1 0 6,0 1 0-6,-1 1 128 5,-1 0 112-5,0 1 16 6,0 0 0-6,-2 0 0 8,0 2 176-8,0 0 32 7,-1 0 16-7,-1 1 0 6,1 1-96-6,-2 1-32 7,0 2 0-7,-1-1 0 7,1 1-176-7,-2-1-48 0,3 0 0 0,-2 1 0 4,1-1-128-4,0 0 0 6,2-2 0-6,0-1 0 6,2-2 0-6,0-1 0 7,2-1 0-7,0-2 0 6,1-2 0-6,1 0 0 6,-1-1 0-6,1-1 0 6,1-1 0-6,1-2 0 7,0 0 0-7,-1-2 0 0,4-1 0 0,-2 0 0 6,1-2 0-6,1-1 0 5,1-1 0-5,0-3 0 6,-1-1 0-6,3-1 0 6,-1 0 0-6,-1-2 0 7,3 0 0-7,-4 0 0 6,0 1 0-6,3-1 128 6,-2-1-128-6,-1-1 0 7,0-1 128-7,-1 0-128 6,0 0 0-6,-2 0 128 7,3-1-128-8,-3 1 0 1,-2 1 144 0,2 1-144 4,-1 1 0-4,-3 2 144 7,0 2-144-7,0 0 0 6,-2 2 192-6,2 2-192 7,-2 2 192-7,0 0-192 6,1 2 256-6,-1 1-64 6,0 1-16-6,0 1 0 1,0 0-176-1,0 0 128 6,0 0-128-6,0 0 128 5,1 1-128-5,0 0 0 8,-1 1 0-8,2 1 0 4,-1 1-128-4,0 1 128 6,0-1 0-6,1 3 0 7,-1 1 0-7,0 1 0 6,1 0-144-6,0 2 144 6,-1 2 0-6,-1 1 0 6,0 1 0-6,0 1 0 7,2 0 0-7,-1-1 128 6,-1 1-128-6,0 0 0 7,2 0 176-7,-1 0-176-1,0-1 192 1,0-1-192 6,2-1 0-6,1-1 0 5,2-1 0-5,-1-1 0 6,0-2 0-6,0-1 0 7,1-1 0-7,0 0 0 6,2 0 0-6,-2-1 0 7,1 1 0-7,-1-2 0 6,2 2 0-6,-1-1 0 6,1 1 0-6,0-1-144 6,-2 0 144-6,1 0 0 0,-3 0 0 0,1 0 0 5,-1 0 0-5,-2-1 0 6,1 1 0-6,-1 0 0 6,-2-1 0-6,0 2 144 6,0-1-144-6,-1-1 0 7,-1 2 160-7,-2-1-160 6,0 0 128-6,-1 1-128 6,0 1 160-6,-4-1-160 7,-2 2 192-7,2-2-192 7,-1 1 224-7,0-1-64 0,-1 0-16 0,0-1 0 4,0 0-144-4,0-3 128 6,1 1-128-6,1-1 128 6,-2-2-256-6,2 0-64 7,2-2-16-7,0-1 0 18,-1-1-624-18,2-3-112 0,-2 0-16 0,3-3-16 8,4 0-2128-8,-3-4-416 0,2-3-96 0</inkml:trace>
    </iact:actionData>
  </iact:action>
  <iact:action type="add" startTime="332990">
    <iact:property name="dataType"/>
    <iact:actionData xml:id="d64">
      <inkml:trace xmlns:inkml="http://www.w3.org/2003/InkML" xml:id="stk61" contextRef="#ctx0" brushRef="#br0">21388 16659 32415 0,'0'1'704'1,"0"0"160"0,0 0 32 0,0-1 16 0,0 0-720 0,0 0-192 1,2 1 0 0,-1 0 0 1,1 0 480-2,-1 1 64 6,1-1 16-6,-1 1 0 5,3-1-240-5,-1-1-32 6,0 2-16-6,0-1 0 5,2 0-16-5,-1-1-16 6,3 0 0-6,0-1 0 7,2 1-240-7,-2-2 0 5,1 1 128-5,-1 0-128 4,3-2 0-4,-1 0-288 7,1 0 64-7,1-1-10448 16,2 1-2080-16</inkml:trace>
    </iact:actionData>
  </iact:action>
  <iact:action type="add" startTime="333199">
    <iact:property name="dataType"/>
    <iact:actionData xml:id="d65">
      <inkml:trace xmlns:inkml="http://www.w3.org/2003/InkML" xml:id="stk62" contextRef="#ctx0" brushRef="#br0">21671 16805 11055 0,'0'1'976'1,"2"0"-784"5,1 1-192-5,-1-1 0 6,1-1 4864-6,-1 1 912 7,1 1 192-7,2 1 48 6,2 1-4736-6,-1 3-960 6,0 2-176-6,-2 2-144 7,-2 2 352-7,-1 1-32 6,-2 2-16-6,-1 2 0 6,-1 1 224-6,-1 1 48 7,2 1 16-7,-2 0 0 0,1-2-384 0,1-2-80 4,-1-2 0-4,3-2-128 6,-1-2 128-6,1-3-128 7,1-2 0-7,1-3 0 6,0-1 0-6,1-3 0 6,-1-3 0-6,3-1 0 7,0-2-288-7,2-3 32 6,2-4 16-6,1-2 0 6,0 0 96-6,0-1 16 8,0-3 0-8,1 0 0 0,1 3 128 0,-1 0 0 3,0 0 0-3,0 2 0 6,-2 1 0-6,-1 2 0 7,0 3 160-7,-2 3-160 6,-1 3 288-6,-3 1-32 6,1 2-16-6,-1 1 0 6,0 2 32-6,0 0 16 7,-1 3 0-7,1 2 0 6,-1 0-64-6,-1 2-16 7,1-1 0-7,0 1 0 0,-1 3-208 0,0-2 176 4,1-1-176-4,0 2 160 6,0-2-160-6,0 1 192 6,1 0-192-6,-1-2 192 6,1-1-192-6,0-1 160 8,0-1-160-8,-1-3 160 6,2 0-160-6,0-2 0 6,1-1 0-6,0-2 0 6,1 0-144-6,-1-4 144 8,2-1-192-8,0-4 192 0,3-2-272 0,-1-3 48 3,5-1 16-3,-2-1 0 6,0 0 208-6,0-2-176 7,2 1 176-7,-1 1-160 6,-2 1 160-6,2 3 0 7,-3 2 0-7,-1 5 0 6,-2 2 128-6,-1 3-128 6,0 2 160-6,-2 2-160 6,1 3 304-6,-1 2-48 8,0 3 0-8,-1 3 0 0,0 2 32 0,-2 2 0 4,1 2 0-4,-1 0 0 5,0 1-16-5,0 0 0 7,-1 1 0-7,1-2 0 6,-2-1-144-6,2-3-128 7,3-3 192-7,-3-2-192 6,2-1 0-6,0-4 0 6,0-1-240-6,1-2 80 13,0-2-1520-13,-1-3-304 0,2-1-64 0,0-2-14016 3</inkml:trace>
    </iact:actionData>
  </iact:action>
  <iact:action type="add" startTime="333800">
    <iact:property name="dataType"/>
    <iact:actionData xml:id="d66">
      <inkml:trace xmlns:inkml="http://www.w3.org/2003/InkML" xml:id="stk63" contextRef="#ctx0" brushRef="#br0">22365 16277 33855 0,'3'2'1504'1,"-2"0"304"0,0 1-1440 0,2-1-368 2,-2 0 0-2,-1 1 0 4,1 0 256-4,-1 3 0 6,0 6-16-6,0 4 0 5,2 5-240-5,-4 6 144 6,-3 3-144-6,0 5 128 5,1 3 448-5,-4 4 96 7,1 2 16-7,0 3 0 5,0 3 192-5,0 0 32 7,-1 1 16-7,2 1 0 4,0 0-352-4,-1 1-64 6,1 0 0-6,-2 0-16 6,1-2-304-6,1 0-48 6,-2-3-16-6,2-2 0 7,1-5-128-7,1-5-256 5,0-5 64-5,3-5 16 17,0-3-336-17,1-5-80 0,2-2-16 0,-2-4 0 10,3-4-512-10,-2-3-96 0,3-3-32 0,-1-3 0 11,0-3-2192-11,2-2-432 0</inkml:trace>
    </iact:actionData>
  </iact:action>
  <iact:action type="add" startTime="334039">
    <iact:property name="dataType"/>
    <iact:actionData xml:id="d67">
      <inkml:trace xmlns:inkml="http://www.w3.org/2003/InkML" xml:id="stk64" contextRef="#ctx0" brushRef="#br0">22441 16994 23039 0,'0'-2'1024'1,"0"0"192"0,0 0-960 0,0 1-256 4,0 0 0-4,0 1 0 3,1 1 3072-3,-2-1 576 7,1-1 128-7,-2 1 0 5,0 2-2544-5,-3 1-512 6,3 0-96-6,-3 3-32 5,0 0-256-5,0 0-48 6,0 2-16-6,3-1 0 6,-2 2-16-6,1-3 0 7,3 0 0-7,0 0 0 3,0-1-256-3,5-1 0 6,-1 0 0-6,1 0 0 5,2-1 144-5,-1-2-144 6,3 1 0-6,0 0 144 6,1 0-144-6,2 0 160 6,-1 0-160-6,1 1 160 5,0-1-160-5,-2 2 0 11,1 2 0-10,-1-1 0-1,-1 2 0 0,0 1 0 4,-3 0 0-4,-1 1 0 5,-1 1 192-4,-3 0-64 4,-1 1 0-5,-1 1 0 8,-3 0 160-8,-2-1 32 5,0 2 0-5,-2-3 0 7,0 0-48-7,-2-2 0 7,1-1 0-7,-1-2 0 6,-2-2-272-6,2-2-304 6,-1-3 64-6,-2-5-19040 8</inkml:trace>
    </iact:actionData>
  </iact:action>
  <iact:action type="add" startTime="370805">
    <iact:property name="dataType"/>
    <iact:actionData xml:id="d68">
      <inkml:trace xmlns:inkml="http://www.w3.org/2003/InkML" xml:id="stk65" contextRef="#ctx0" brushRef="#br0">1941 11424 17679 0,'2'-2'768'1,"-2"-2"192"-1,0 1-768 1,-2 0-192 5,2 2 0-5,0 1 0 5,0 0 1808-5,-2 0 336 6,1-1 64-6,1 0 16 6,-2 0-656-6,-1 0-128 5,2 0-32-5,-1 1 0 6,1 0-416-6,-1 1-96 5,2 1 0-5,-1 1-16 9,1-1-480-9,-1 4-80 2,3 1-32-2,0 2 0 7,0 2-144-7,0 3-16 4,1 3-128-4,0 1 192 6,1 1-16-6,-1 0-16 6,1 1 0-6,1-2 0 6,0-1-160-6,-2 0 192 9,1-1-192-9,1-2 192 6,-1 0-48-6,-1-2 0 6,1-2 0-6,-1 0 0 1,1-3 0-1,0 0 0 4,-1-2 0-4,0-2 0 6,0 1 0-6,1-2 0 7,1 0 0-7,-2-2 0 6,2 0-144-6,0-1 192 6,0-1-192-6,0 0 192 6,2-2-192-6,-2 0 0 7,1-2 144-7,-1-1-144 6,-2-2 128-6,2 0-128 6,-1-2 160-5,0 0-160-1,-1-1 128 0,-1-2-128 5,1 0 0-5,-1 0 144 6,1-1-144-6,-1 0 0 6,0 0 144-6,-2 0-144 6,1 0 0-6,-2-1 128 7,1 1-128-7,-2 0 0 6,2 1 0-6,-2 0 0 6,1 0 0-6,-1 3 128 6,2 2-128-6,-2 1 0 7,-1 2 0-7,2 0 128 6,1 1-128-6,-3 1 0 0,3 1 0 0,-1-1 0 4,0 0 0-4,0 0 0 5,0 3 0-5,0 0 128 6,0 1-128-6,1 0 0 5,-2 1 0-5,2-1 0 6,0 1 0-6,-1 2 0 6,2 2 0-6,-1 1 0 6,0 1 0-6,0 2 0 4,0 2 0-4,2 0 0 6,0 1 0-6,-1 2-128 5,1 0 128-5,-1 1 0 8,2 0 0-8,0 0 0 5,0 2 0-5,1-1-128 6,0-1 128-6,-1 1 256 7,0-1-64-7,2 2-16 6,0 0 160-6,-1 0 48 6,1-1 0-6,0-1 0 6,-1 1-80-6,2 0-16 6,0 0 0-6,-2 0 0 8,3 1-144-8,0-1-16 0,0 0-128 0,0 1 192 3,0 0-192-3,-1 0 128 6,-1-1-128-6,-2-1 0 7,2 1 128-7,-1-2-128 6,0 0 0-6,-2-2 144 6,0 0 16-6,0-3 0 7,-2 1 0-7,0-3 0 6,0 1 96-6,-2-1 0 7,0-1 16-7,1-1 0 7,-3 0-16-7,1 1-16 0,-2-2 0 0,0 0 0 4,-2 1-112-4,0-2 0 6,-2 0-128-6,0-1 192 6,1-1-320-6,-1 0-80 6,2 0-16-6,0-1 0 17,-1 0-736-17,1-2-160 0,2 0-32 0,1 0-11456 4,0-3-2304-4</inkml:trace>
    </iact:actionData>
  </iact:action>
  <iact:action type="add" startTime="371500">
    <iact:property name="dataType"/>
    <iact:actionData xml:id="d69">
      <inkml:trace xmlns:inkml="http://www.w3.org/2003/InkML" xml:id="stk66" contextRef="#ctx0" brushRef="#br0">2280 11536 25791 0,'1'-4'2304'1,"0"0"-1856"5,2 1-448-5,-1 0 0 2,-2 2 1248-2,0 0 160 6,2 0 16-6,0-1 16 6,1-2-96-6,2 0-32 5,0-1 0-5,1-1 0 6,0 0-736-6,-2 0-128 9,2 0-48-9,-1 2 0 2,0-1-272-2,0 0-128 5,0 1 0-5,-2 2 128 20,0-1-1296-20,0 2-272 0,0 1-48 0</inkml:trace>
    </iact:actionData>
  </iact:action>
  <iact:action type="add" startTime="371682">
    <iact:property name="dataType"/>
    <iact:actionData xml:id="d70">
      <inkml:trace xmlns:inkml="http://www.w3.org/2003/InkML" xml:id="stk67" contextRef="#ctx0" brushRef="#br0">2343 11718 14735 0,'1'-1'1312'1,"2"0"-1056"7,-1-1-256-7,1 0 0 6,-2 1 2512-6,3-1 448 7,-1-1 96-7,3 0 16 0,2-4-1392 0,2-3-272 4,4 0-48-4,-1 0-16 7,-1 0-848-7,-2 0-176 6,0 1-48-6,-2 0 0 17,1 2-1888-17,0 0-384 0</inkml:trace>
    </iact:actionData>
  </iact:action>
  <iact:action type="add" startTime="371847">
    <iact:property name="dataType"/>
    <iact:actionData xml:id="d71">
      <inkml:trace xmlns:inkml="http://www.w3.org/2003/InkML" xml:id="stk68" contextRef="#ctx0" brushRef="#br0">2617 11427 12895 0,'1'0'1152'1,"-1"0"-928"2,2 0-224-2,-2 0 0 5,0 0 3120-5,0 1 576 5,0-1 112-5,0 2 32 5,-2 2-1984-5,2 1-400 6,-1 1-80-6,0 3-16 6,-2 0-640-6,1 2-128 6,0 1-16-6,-1-1-16 5,1 2-160-5,-2 0-16 5,0 0-16-5,2 0 0 5,-1 0-48-5,-1 0 0 6,1 0 0-6,0-2 0 7,1 0 128-7,1 0 32 5,-1-2 0-5,1-1 0 5,1 0-32-5,-2-3-16 5,4-1 0-5,-2 0 0 5,2-1-160-5,-1-1-16 5,1 0-16-5,2-2 0 7,-1 0-112-8,2-1-128 7,0 0 176-6,1-1-176 5,1-1 192-5,1-1-192 7,0 1 192-7,-2-2-192 8,4-1 128-8,-1 1-128 7,0-1 0-7,-1 0 0 2,2 1 128-2,-1-1-128 6,-2 2 0-6,0 1 0 7,-1-1 0-7,-3 1-176 6,0 1 32-6,0 0 0 15,-1 0-752-15,-1 0-160 0,0 1-32 0,-1 0 0 11,-1-1-1792-11,-2 0-384 0,1-1-64 0</inkml:trace>
    </iact:actionData>
  </iact:action>
  <iact:action type="add" startTime="372143">
    <iact:property name="dataType"/>
    <iact:actionData xml:id="d72">
      <inkml:trace xmlns:inkml="http://www.w3.org/2003/InkML" xml:id="stk69" contextRef="#ctx0" brushRef="#br0">2654 11467 12895 0,'0'0'1152'1,"2"0"-928"4,-1 0-224-4,0 0 0 6,0 1 2656-6,-1 0 480 5,2 0 112-5,2 0 16 6,1 2-1424-6,0 0-288 6,4 3-48-6,-3 0-16 5,2 0-880-5,-2 3-176 5,0-2-48-5,0 2 0 5,-1-1-384-5,-1 0 0 6,1-1 0-6,0 0 0 20,-1 0-2624-20,-2-2-512-1</inkml:trace>
    </iact:actionData>
  </iact:action>
  <iact:action type="add" startTime="372340">
    <iact:property name="dataType"/>
    <iact:actionData xml:id="d73">
      <inkml:trace xmlns:inkml="http://www.w3.org/2003/InkML" xml:id="stk70" contextRef="#ctx0" brushRef="#br0">2765 11367 25791 0,'1'-1'1152'1,"1"0"224"-1,-1 1-1104 1,0 0-272 6,0 1 0-6,-1 0 0 6,1 1 1584-6,0 1 256 1,1 2 48-1,1 2 16 6,2 3-688-6,-1 1-144 6,-1 1-32-6,1 0 0 5,-1 3-368-5,2-3-80 6,-1-1-16-6,0 0 0 5,0 1-384-5,0-3-64 6,-1 0-128-6,1-2 176 7,1 0-176-7,-2-3 0 6,0 1 144-6,1-2-144 3,-2 0 0-3,2-2 0 5,-1-1 0-5,0 0 0 6,-1-2 0-6,0-1 128 6,0-2-128-6,0-1 0 6,1-1 0-6,-2 0 0 4,3-3 0-4,-2 1 0 7,1-2 0-7,-1 1 0 6,1 0 0-6,-1-2 0 6,0 0-176-6,-1 1 176 7,1 0-208-7,-1-2 80 6,0 2 128-6,-1 0-128 6,0-2 128-6,0 0-128 6,0 0 128-6,-1 0 0 7,-1 1 0-7,1-2-128 0,-1 3 128 0,-1-1-160 5,1 3 160-5,-1-1-160 6,2 3 160-6,-1 1 0 6,0 1-144-6,2 1 144 6,-1 1 0-6,0 0 0 7,1 2-144-7,0 0 144 2,0 1 0-2,0 0 0 5,1 1 0-5,-1-1 0 6,1 2-160-6,-1-1 160 6,2 0-128-6,-1 0 128 6,1 1 0-6,1-2 0 5,-1 2 0-5,0 0-128 5,0 0 128-5,-1 1 0 6,1-1 0-6,-1 1 0 5,0 0 0-5,-1 0 144 5,0 1-144-5,2 0 160 5,-2 0-32-5,1 1 0 7,0 1 0-7,0-1 0 5,-1 1 64-5,0 2 16 6,2-1 0-6,0 1 0 5,0 2 16-5,0 0 0 7,-2-1 0-7,2 1 0 5,0 2 144-5,2-2 16 6,-1 1 16-6,0 1 0 6,0-2 48-6,0 1 0 6,0 0 0-6,2 2 0 7,0 0-48-7,-2-1 0 6,1 1 0-6,1 1 0 7,-1 0-144-7,-1-1-16 6,1 1-16-6,1-1 0 0,-1 0-32 0,2 0-16 5,-1-1 0-5,0-1 0 5,-1 2-48-5,1 0-128 7,-1 0 192-7,-1-1-64 6,1-1 32-6,-1 1 0 7,1-2 0-7,-2-1 0 6,1 1 48-6,-1-2 16 6,1 1 0-6,-1-2 0 6,-1 2 0-6,1-2 0 7,0-1 0-7,-1-1 0 6,-1-1-32-6,0 0-16 0,0 0 0 0,0-1 0 4,0-1-176-4,-2 0 192 5,-1 0-192-5,1 1 192 6,-1-1-192-6,0 0 128 5,-1 0-128-5,-3 1 128 6,0-2-128-6,0 1 128 5,0-1-128-5,-1 1 128 6,-1 0-128-6,1 1-176 6,0-1 48-6,-2 0 0 18,3-1-1296-18,-2 1-256 0,1-1-48 0,1-1-18368 2</inkml:trace>
    </iact:actionData>
  </iact:action>
  <iact:action type="add" startTime="373689">
    <iact:property name="dataType"/>
    <iact:actionData xml:id="d74">
      <inkml:trace xmlns:inkml="http://www.w3.org/2003/InkML" xml:id="stk71" contextRef="#ctx0" brushRef="#br0">3135 11415 21247 0,'0'-2'944'1,"1"1"192"0,-1-1-912 0,1-1-224 3,0 1 0-3,-1 0 0 6,3 1 1904-6,-1 0 336 5,1-1 64-5,2-1 0 6,3-2-704-6,-1 0-128 5,1 1-48-5,-1 0 0 6,0-1-608-6,0 0-128 5,1 1-32-5,-3 0 0 7,3 1-384-7,-1-1-80 5,0 2 0-5,0 0-16 6,-1 1-304-6,0 1-64 7,-1-1-16-7,-2 2-16368 8</inkml:trace>
    </iact:actionData>
  </iact:action>
  <iact:action type="add" startTime="373886">
    <iact:property name="dataType"/>
    <iact:actionData xml:id="d75">
      <inkml:trace xmlns:inkml="http://www.w3.org/2003/InkML" xml:id="stk72" contextRef="#ctx0" brushRef="#br0">3213 11574 23039 0,'1'3'1024'0,"2"-3"192"8,-2 0-960-7,0 0-256 0,-1 1 0 0,3-1 0 5,-2-1 2848-5,4 0 528 6,1-1 96-6,0-3 32 1,4 0-2032-1,-3-1-384 5,0 1-96-5,1-1-16 7,-1 0-784-7,0 0-192 5,1 0 0-5</inkml:trace>
    </iact:actionData>
  </iact:action>
  <iact:action type="add" startTime="379513">
    <iact:property name="dataType"/>
    <iact:actionData xml:id="d76">
      <inkml:trace xmlns:inkml="http://www.w3.org/2003/InkML" xml:id="stk73" contextRef="#ctx0" brushRef="#br0">3653 11126 11055 0,'0'0'976'1,"-1"-1"-784"5,0 0-192-5,0 1 0 6,1 0 2528-6,0 0 464 5,-1 0 80-5,1 0 32 6,-1 0-1264-6,1 0-256 5,-1 0-48-5,1 0-16 6,-1 0-448-6,1 2-96 6,0 0-16-6,1 1 0 6,0 3-432-6,0-1-80 5,2 4-32-5,0 0 0 6,0 3-32-6,1 3 0 5,3 2 0-5,-1 3 0 6,0 3 160-6,-1 0 32 5,0 2 0-5,-3-1 0 6,5 1 96-6,-4-2 32 8,1-2 0-9,-1-2 0 5,1-1-192-4,-1-2-16 5,2-1-16-5,-3-2 0 7,2 1-160-7,0-2-16 6,-2 0-16-6,0-4 0 7,-1 0-112-7,-1-2-32 6,1 0 0-6,0-2 0 6,-1-2-144-6,0 1 128 1,0-2-128-1,0 0 128 6,0-1-128-6,-1 0 192 5,1-1-192-5,-2 0 192 6,0-1-192-6,1 0-272 6,-1-1 64-6,0-2 16 20,1 0-2304-20,0-1-464 0,0-1-96 0</inkml:trace>
    </iact:actionData>
  </iact:action>
  <iact:action type="add" startTime="379919">
    <iact:property name="dataType"/>
    <iact:actionData xml:id="d77">
      <inkml:trace xmlns:inkml="http://www.w3.org/2003/InkML" xml:id="stk74" contextRef="#ctx0" brushRef="#br0">3853 11033 5519 0,'-2'-2'496'1,"2"-1"-496"6,0 1 0-6,2 2 0 5,-2 0 3648-5,-2-1 624 5,2-1 128-5,0 0 16 7,0-2-2144-7,0 2-432 5,0 0-96-5,0 2-16 6,0 2-768-6,2 2-144 4,-1 2-48-4,0 0 0 6,2 1-352-6,-1 1-80 5,1 1-16-5,-1 2 0 6,2 1 160-6,-1 1 32 6,2 2 0-6,-1 1 0 8,0 1-16-8,2 1 0 3,-1 1 0-3,0-1 0 6,-2 1-48-6,2-1-16 5,-1 0 0-5,0-1 0 5,0-2-112-5,-1 1-32 5,0-1 0-5,2 0 0 6,-1-3-112-6,1-1-32 6,3 1 0-6,-4-3 0 6,4-2-16-6,-3-1 0 6,1 0 0-6,-1 0 0 4,0-2-128-4,2 0 160 6,1 0-160-6,-2-1 160 6,4-2-160-6,-2 1 160 8,0-1-160-8,-1 0 160 5,1 0-160-5,-2 0 128 6,1 0-128-6,-2-1 128 7,0 0-128-7,0 0 0 1,0 0 0-1,-3 1 128 6,3 0-128-6,-2-1 0 5,-1 1 144-5,0-1-144 7,-1 1 0-7,-1 0 144 4,0 1-144-4,-1 0 0 7,-1-1 320-7,0 1-32 3,-1 2-16-3,-2 0 0 7,3 0 144-7,-2-1 32 5,-1 1 0-5,-1 1 0 6,-1 0-112-6,-1-1-16 5,0 2 0-5,-1-1 0 7,0-2-64-7,-2 1-32 5,-1-1 0-5,3 0 0 6,0-1-224-6,-2 0 0 5,2-1 128-5,-2 0-128 6,2 0 0-6,1-1-192 6,1-2 48-6,1 0 0 17,0-2-1728-17,0-1-352 0,0 0-64 0,1-3-15056 3</inkml:trace>
    </iact:actionData>
  </iact:action>
  <iact:action type="add" startTime="380374">
    <iact:property name="dataType"/>
    <iact:actionData xml:id="d78">
      <inkml:trace xmlns:inkml="http://www.w3.org/2003/InkML" xml:id="stk75" contextRef="#ctx0" brushRef="#br0">3958 11208 13823 0,'-2'-2'1216'1,"-1"-1"-960"2,3 2-256-2,0-1 0 5,0 1 3376-5,2 0 624 6,-1-1 128-6,0-1 32 6,0-2-1680-6,4-1-336 4,-2-2-64-4,3 1-16 7,-1-1-1168-7,0 1-256 5,2-1-32-5,0 1-16 6,0-1-448-7,1 1-144 6,0 1 0-5,0-1 0 22,-1 2-1664-22,2 0-432 0,-2 0-80 0</inkml:trace>
    </iact:actionData>
  </iact:action>
  <iact:action type="add" startTime="380565">
    <iact:property name="dataType"/>
    <iact:actionData xml:id="d79">
      <inkml:trace xmlns:inkml="http://www.w3.org/2003/InkML" xml:id="stk76" contextRef="#ctx0" brushRef="#br0">4148 11178 3679 0,'1'0'320'2,"0"0"-320"3,0-1 0-4,2 0 0 7,-1 1 4448-7,1-1 816 5,-2 0 176-5,6-1 16 6,1 0-2960-6,1-3-576 5,1 0-128-5,1-1-32 6,0 0-688-6,-1 0-144 5,1 1-32-5,1 0 0 6,0 0-384-6,-1 1-64 6,-1 2-32-6,-3-2 0 7,3 1-208-7,-4-1-32 7,2 0-16-7,-1 1 0 6,-2 0-160-6,0 1 0 6,2 0 0-6,-2 0 128 6,0 1-128-6,0-1 0 7,-1 2 0-7,2 0 0 14,-2-1-512-14,-1 1-128 0,0 1-16 0,-1 0-9344 4,-1 0-1872-4</inkml:trace>
    </iact:actionData>
  </iact:action>
  <iact:action type="add" startTime="380806">
    <iact:property name="dataType"/>
    <iact:actionData xml:id="d80">
      <inkml:trace xmlns:inkml="http://www.w3.org/2003/InkML" xml:id="stk77" contextRef="#ctx0" brushRef="#br0">4263 10997 6447 0,'-2'-2'576'1,"-1"0"-576"5,3 2 0-5,0 0 0 5,0 0 4000-5,0 0 688 6,-1 0 144-6,0-1 32 6,1 0-2224-6,-2 0-432 5,2 2-96-5,2 1 0 7,-2 3-896-7,2 1-160 4,2 0-32-4,-1 2-16 6,3 1-192-6,-3 3-48 5,0-1 0-5,2 3 0 5,-2 1-160-5,0 1-32 5,1 0-16-5,0 2 0 7,-1 0-64-7,0 0-16 5,-1 0 0-5,0-1 0 6,0 0-32-6,0-1 0 8,0 1 0-9,-1-2 0 5,2 0-64-4,-1 0-32 6,0 0 0-6,-1-1 0 6,1-1-160-6,0-2-16 6,2-1-16-6,-1-3 0 7,0 1-160-7,0-3 0 6,0-2 0-6,0-1 0 7,2 0 0-7,-1-2 128 6,-2 1-128-6,1-1 0 0,-2-1 0 0,2-1 0 5,0 1 0-5,0-1 0 6,-1-1 0-6,0-3 0 6,1-1 0-6,2 0 0 7,-1-2-320-7,-1 0-32 6,1 1-16-6,-1-1 0 17,1 1-736-17,-1 0-160 0,1 1-16 0,0-1-16 9,-2 1-2448-9,2 1-480 0</inkml:trace>
    </iact:actionData>
  </iact:action>
  <iact:action type="add" startTime="386856">
    <iact:property name="dataType"/>
    <iact:actionData xml:id="d81">
      <inkml:trace xmlns:inkml="http://www.w3.org/2003/InkML" xml:id="stk78" contextRef="#ctx0" brushRef="#br0">4687 11156 12895 0,'-2'-1'576'1,"-1"0"112"0,1-1-560 0,0-1-128 2,0 0 0-2,1 1 0 6,1 1 3232-6,-1-1 608 5,1 0 128-5,-1 0 32 7,-1-2-1888-7,1-1-368 4,0-1-80-4,0 0 0 7,2 1-592-7,0 0-112 5,2 2-32-5,0-1 0 6,1 1-320-6,4 0-64 5,-2 0-16-5,2 1 0 6,1-1-64-6,1 1-16 9,-1 0 0-9,3 0 0 2,0 0 96-2,-2-1 16 5,-1 2 0-5,0-2 0 7,-1 1-32-7,1 0 0 5,-3 0 0-5,1 0 0 5,-1 1-80-5,-2 0-32 7,2 0 0-6,-2 0 0 8,0 1 0-9,-3 0 0 0,3 0 0 0,-3-1 0 5,-1 1-112-5,2 0-32 5,-1 0 0-5,-1 0 0 6,-1 0-80-6,-1 0-32 4,2-1 0-4,-2 0 0 7,-1 1-160-7,2-1 0 5,-2 0 0-5,1-1-14384 14,-1 1-2864-14</inkml:trace>
    </iact:actionData>
  </iact:action>
  <iact:action type="add" startTime="388251">
    <iact:property name="dataType"/>
    <iact:actionData xml:id="d82">
      <inkml:trace xmlns:inkml="http://www.w3.org/2003/InkML" xml:id="stk79" contextRef="#ctx0" brushRef="#br0">4990 10738 4607 0,'0'-2'192'1,"0"0"64"-1,-1-1-256 1,0-1 0 4,0 0 0-4,2 0 0 7,-1 3 4320-7,-1 0 816 5,1 0 176-5,-2 1 16 6,2-1-2944-6,-1 0-592 5,0 1-112-5,0 1-16 6,0 1-704-6,2 0-128 8,-1 2-16-8,1 1-16 4,1 0-352-4,0 2-80 6,1 2-16-6,2 1 0 5,0 2 48-5,1 0 16 4,-1 1 0-4,-2 0 0 7,2 1 32-7,0 0 16 4,1 1 0-4,-3 0 0 7,2 0-80-7,0 2-32 6,-1 2 0-7,1 0 0 6,3 2-48-5,-3-1-16 6,2 1 0-6,0-2 0 6,-1-2-80-6,1-1-16 5,1-2 0-5,-1-3 0 6,2 0-32-6,-1-3-16 5,0 1 0-5,0-2 0 7,0-1-144-7,-1-1 0 6,1-1 144-6,0-1-144 7,-3 0 0-7,2-1 144 6,0 1-144-6,-2-1 0 6,2 1 144-6,-2 0-144 7,-1-1 0-7,-1-1 144 7,1 1-144-7,-1-1 160 0,-2 0-160 0,0 1 160 4,0-2 64-4,-2 1 16 6,0 0 0-6,-2 0 0 6,0 1 208-6,-2-1 64 3,2 2 0-3,-3-1 0 6,-1 0-128-6,0 0-32 5,-1 0 0-5,1 1 0 6,-2 0-32-6,0 1-16 5,0-1 0-5,-1-1 0 7,0 2-64-7,-2-1-16 5,2 0 0-5,-1-1 0 6,1 0-224-6,1-1 0 6,-1 0 128-6,2-1-128 6,-1-1 0-6,3-1 0 6,-1 0 0-6,1-1 0 18,-1 0-496-18,1-2-80 0,1 2-32 0,-1-4 0 9,2 1-2208-9,2-2-432 0,-1 0-80 0</inkml:trace>
    </iact:actionData>
  </iact:action>
  <iact:action type="add" startTime="388703">
    <iact:property name="dataType"/>
    <iact:actionData xml:id="d83">
      <inkml:trace xmlns:inkml="http://www.w3.org/2003/InkML" xml:id="stk80" contextRef="#ctx0" brushRef="#br0">5083 10893 12895 0,'-1'-2'1152'0,"-1"0"-928"9,2 1-224-8,0 0 0 4,0 0 4608-5,0 0 896 6,-1-2 160-5,2-1 32 6,-1-2-3216-6,0-1-656 5,3 1-128-5,0 0-32 6,2 0-1008-6,-1 0-208 6,2 0-32-6,0 1-16 6,0-1-400-6,2-1 0 6,-1 2 0-6,3-1 0 19,-2 1-352-19,0 1-160 0,-1 0-16 0,1 1-16 8,-1 0-2864-8,0 0-576-1</inkml:trace>
    </iact:actionData>
  </iact:action>
  <iact:action type="add" startTime="388886">
    <iact:property name="dataType"/>
    <iact:actionData xml:id="d84">
      <inkml:trace xmlns:inkml="http://www.w3.org/2003/InkML" xml:id="stk81" contextRef="#ctx0" brushRef="#br0">5289 10852 17503 0,'-3'5'1552'1,"3"-3"-1232"5,-1-1-320-5,1 0 0 7,1 0 2240-7,-1-1 384 6,2 1 64-6,-1-1 32 6,2 0-976-5,3-1-192-1,1 0-32 0,-1-3-16 4,3 0-448-4,0-1-96 6,0 0 0-6,1-2-16 6,3 1-336-6,0-3-64 7,0 2-16-7,-2-2 0 6,1 1-64-6,0 0-16 7,-1 2 0-7,-1 0 0 6,0 0-112-6,0 2-16 6,-1 1-16-6,1-1 0 6,-1 1-304-6,-1 0 128 0,-2 2-128 0,2 0 0 6,-3 1 0-6,1 0 0 6,-1 0 0-6,-1 1 0 18,-1 0-256-18,1 1-144 0,-3 0-48 0,1 0 0 10,0 0-1536-10,-2-1-304 0,1 1-64 0,-1-1-7856 5,-1 0-1568-5</inkml:trace>
    </iact:actionData>
  </iact:action>
  <iact:action type="add" startTime="389126">
    <iact:property name="dataType"/>
    <iact:actionData xml:id="d85">
      <inkml:trace xmlns:inkml="http://www.w3.org/2003/InkML" xml:id="stk82" contextRef="#ctx0" brushRef="#br0">5453 10677 10127 0,'-5'-3'896'0,"0"0"-704"3,2 2-192-2,0 0 0 7,2 0 2496-7,1 1 480 6,-1-1 96-6,1 0 0 7,-2 1-912-7,-2-1-192 4,2 1-48-4,-1 1 0 6,3 2-336-6,-1 1-80 4,1 3-16-4,1 2 0 6,1 3-512-6,0 1-96 5,-1 2-32-5,4 1 0 6,-3 1 48-6,0 2 0 6,3-1 0-6,-1 1 0 6,-1 1-192-6,0-2-48 6,-1 1 0-6,3-1 0 4,-1 1-112-4,-1-1-32 6,1 2 0-6,1-1 0 6,0 0-208-6,-2-2-48 6,3-2-16-6,-1-2 0 6,0 0-240-6,2-3 176 7,0-2-176-7,-2-1 160 6,2-3-160-6,-2-1 0 7,0-1 0-7,2-2 128 6,-3-1-128-6,1-2 0 7,1 0 0-7,-1-2 128 0,-1-2-128 0,1 0 0 4,0-2-192-4,-1-1 192 18,1 0-1648-18,-1-1-208 0,0 0-32 0,-2-2-10320 6,0-1-2064-6</inkml:trace>
    </iact:actionData>
  </iact:action>
  <iact:action type="add" startTime="389455">
    <iact:property name="dataType"/>
    <iact:actionData xml:id="d86">
      <inkml:trace xmlns:inkml="http://www.w3.org/2003/InkML" xml:id="stk83" contextRef="#ctx0" brushRef="#br0">5600 10574 12895 0,'1'-1'1152'1,"0"0"-928"2,0 0-224-1,1 1 0 4,-1 0 3520-5,1 0 640 5,1-1 144-5,1-1 32 7,2 0-2032-7,1-1-416 5,2 2-80-5,-1-1-16 6,0 1-768-6,-1 0-176 7,0 1-16-7,0 1-16 4,-3 1-368-4,1 1-80 8,-1 1-16-8,-2 1 0 4,1 1-96-4,-3 2-32 3,0 0 0-3,0 2 0 7,0 0 0-7,-3 1 0 5,2 1 0-5,0 0 0 6,0-1-96-6,-1-1-128 5,2-1 176-5,0-2-176 5,-1 0 128-5,1-1-128 6,0-3 0-6,0 1 0 8,1 0 128-9,2-3-128 6,-1 0 0-5,1-1 0 6,-2-1 192-6,3-2 0 4,0-1-16-4,0 0 0 6,1-2 32-6,0 0 16 7,2 0 0-7,-1-1 0 6,0 1-96-6,1-1-128 6,0 0 176-6,-1 1-176 19,-2 0-1344-19,0 1-368 0</inkml:trace>
    </iact:actionData>
  </iact:action>
  <iact:action type="add" startTime="412949">
    <iact:property name="dataType"/>
    <iact:actionData xml:id="d87">
      <inkml:trace xmlns:inkml="http://www.w3.org/2003/InkML" xml:id="stk84" contextRef="#ctx0" brushRef="#br0">22684 8477 6447 0,'0'-1'272'1,"2"-1"80"0,0 0-352 0,0 0 0 3,0 0 0-3,-2 1 0 4,2 1 3680-4,-1-1 672 6,-1 1 128-6,0 0 16 6,1 1-2384-6,0-1-464 5,1 1-112-5,-1 1 0 6,-1 1-432-6,0 1-80 6,1 0 0-6,-1 2-16 5,0 1-64-5,0 3-16 6,0 2 0-6,-1 0 0 6,1 2 32-6,-1 1 16 5,-1 1 0-5,1 2 0 6,-3 3-80-6,2 0-32 6,-1 0 0-6,0 3 0 6,1 0-128-7,-1 0-32 6,-1 1 0-5,2 3 0 5,-2-1-224-5,1 0-48 7,-2 0-16-7,0-2 0 6,2-1-160-6,-1-3-48 7,2-2 0-7,-1-3 0 6,0-2-208-6,1 0 144 6,1-3-144-6,-1-2 128 6,1 1-128-6,1-4 128 6,0-1-128-6,0-1 128 8,0-1-128-8,1-2-144 0,-1 0 144 0,1 0-208 4,-1-1 544-4,1-1 112 5,0 0 32-5,-1 0 0 21,0-1-2240-21,2-1-448-1,0-1-96 1,-1-1 0 11,3 0-816-11,-3-2-144 0,3 1-48 0,-1-2-11152 1</inkml:trace>
    </iact:actionData>
  </iact:action>
  <iact:action type="add" startTime="413266">
    <iact:property name="dataType"/>
    <iact:actionData xml:id="d88">
      <inkml:trace xmlns:inkml="http://www.w3.org/2003/InkML" xml:id="stk85" contextRef="#ctx0" brushRef="#br0">22768 8758 21471 0,'7'-2'960'0,"-4"1"192"0,0 0-928 1,-3 0-224 3,1 1 0-3,-1 0 0 5,0 0 1312-5,0 1 224 7,0 1 32-7,2 2 16 5,-1 3-496-5,-1 1-112 5,0 1-16-5,0 3 0 6,1 0-192-6,-1 1-32 6,1-1-16-6,-1 0 0 5,4-2-240-5,-1-1-48 6,0-1-16-6,2-2 0 5,1-2-128-5,-1-1-32 6,2-1 0-6,1-1 0 6,-2-2 32-6,2 0 0 6,-2-2 0-6,0 0 0 5,2-2-32-5,-3-2-16 5,1 1 0-5,-1-2 0 6,1 0-80-6,-1-1-16 6,0 1 0-6,0-2 0 4,0 1 48-4,-1-1 16 7,1 0 0-7,-2 1 0 9,-1-1 48-9,0 1 16 6,-1 2 0-6,1 0 0 6,-2 0-16-6,-2 0 0 0,2 1 0 0,-1 0 0 5,-1 2-80-5,1 1-32 7,-2 0 0-7,-2 0 0 5,2 2-144-5,-2-1 192 7,-2 2-192-7,2-1 192 6,-2 2-192-6,1 0 0 6,0 1 0-6,-1-1 0 19,2 2-256-19,-1-1-144 0,0-1-32 0,2 1 0 7,-1 1-560-7,2 0-112 0,1 0-32 0,0 0 0 11,2 1-512-11,1-1-96 0,0 0-32 0,2 1-12448 3</inkml:trace>
    </iact:actionData>
  </iact:action>
  <iact:action type="add" startTime="413658">
    <iact:property name="dataType"/>
    <iact:actionData xml:id="d89">
      <inkml:trace xmlns:inkml="http://www.w3.org/2003/InkML" xml:id="stk86" contextRef="#ctx0" brushRef="#br0">23047 8678 11967 0,'2'1'1072'1,"-2"0"-864"3,0 0-208-3,1 0 0 5,-1 0 2400-5,0 0 432 5,0 1 96-5,0 0 16 6,0 3-1216-6,-1 2-256 6,1 0-32-6,0 4-16 5,1-1-656-5,-1 0-128 5,1-1-16-5,-1 0-16 5,1 1-352-5,-1-1-64 6,2 0 0-6,-2 0-16 6,1-2-176-6,0 1 0 6,-1-1 0-6,2-2 128 6,0 1-128-6,-1-2 0 6,1-1 0-6,0-1 128 4,-1-1-128-4,0 0 128 6,1-1-128-6,-2-1 128 5,2-1 0-5,0 0-128 7,1-1 192-7,-1-2-64 3,3 0-128-3,-2-1 0 6,0 0 0-6,0-2 128 6,2 0-128-6,1 0 160 6,-1-2-160-6,1 2 160 9,-1 0-160-9,2 2 0 2,0-3 0-2,-1 2 128 6,2-1-128-7,-2 0 0 9,3 3 0-8,-3 0 0 6,1 0 0-6,-1 2 0 6,0-1 0-6,0 3 128 6,-1-1 144-6,-2 1 32 6,0 0 0-6,0 1 0 0,-1 0 16 0,0 0 0 7,-1 1 0-7,0 1 0 5,0 1-48-5,-1 1 0 7,0-1 0-7,-1 3 0 5,1 1-112-5,-1 2-32 6,0-1 0-6,-1 2 0 7,1-2-128-7,-1 1 0 6,0 1 0-6,1 1 128 6,0-1-128-6,0-2 0 7,1 1 0-7,0-2 0 6,1 0 0-6,-1-1 0 7,1-3 0-7,0 0 0 0,1 0 0 0,0-2 0 4,-1-1 0-4,2-1 0 6,0-1 0-6,0-2 0 5,0 0 0-5,2-2 128 5,0-1-128-5,-1-1 192 6,1-1-192-6,3 0 192 5,-2-1-192-5,0 0 160 5,0 2-160-5,2-1 160 6,-1 1-160-6,0 0 160 6,1 0-160-6,-2 1 160 5,1 1-32-5,-2 0-128 6,0 1 192-6,0 1-64 6,-1 1-128-6,-2 0 192 6,1 1-192-6,-1 1 192 3,-1 0-64-3,0 2-128 7,0 0 192-7,-1 1-64 5,2 2-128-5,-2-1 192 5,0 3-192-5,0 0 192 6,0 2-192-6,0 1 0 6,0-2 0-6,0 2 128 5,0 0-128-5,0 2 0 7,-2-2 0-7,2 0 0 5,0 2 0-5,0-2 0 6,0-1 0-6,0 0 0 7,0 0 0-7,0-2 0 6,0 1 0-6,0-2 0 7,0-1 0-7,-1 0 0 1,0-1-144-1,0-1 144 19,-1-1-1760-19,2-1-240 0,-2 0-48 0</inkml:trace>
    </iact:actionData>
  </iact:action>
  <iact:action type="add" startTime="424283">
    <iact:property name="dataType"/>
    <iact:actionData xml:id="d90">
      <inkml:trace xmlns:inkml="http://www.w3.org/2003/InkML" xml:id="stk87" contextRef="#ctx0" brushRef="#br0">23131 15709 25679 0,'0'1'1136'0,"1"-1"240"1,0-1-1104 0,2 0-272 5,0 0 0-5,-1 0 0 6,0 0 960-6,0 0 128 5,3 0 16-5,-1-1 16 6,5-1-544-6,0-1-128 6,2 0 0-6,-1 1-16 4,-2 1 64-4,2-1 16 6,-2 1 0-6,1 1 0 5,-2-1 32-5,1 1 16 5,-2 0 0-5,1 0 0 6,1 0-256-6,-1 1-48 7,3 0-16-7,-3 1 0 7,1-1-240-7,-2 0 144 4,3 1-144-4,-4 0 128 5,2-1-128-5,-1 1 0 5,-2-1 0-5,1 1-176 21,0-1-352-21,-2-1-80 0,1 1-16 0,-2-1-9664 4,1 0-1936-4</inkml:trace>
    </iact:actionData>
  </iact:action>
  <iact:action type="add" startTime="424543">
    <iact:property name="dataType"/>
    <iact:actionData xml:id="d91">
      <inkml:trace xmlns:inkml="http://www.w3.org/2003/InkML" xml:id="stk88" contextRef="#ctx0" brushRef="#br0">23432 15494 27647 0,'1'1'2448'1,"2"0"-1952"4,0 0-496-4,1 0 0 2,-2 0 1472-2,2-1 208 6,1 0 48-6,0 0 0 6,8-1-976-6,3 0-192 6,1 0-48-6,2-1 0 6,0 1-384-6,-3-1-128 6,-1 1 0-6,-1 0 0 4,-2 2 0-4,-1-2 0 6,-1 1 0-6,0 0 0 5,-3 0 128-5,2 0-128 5,-1 2 0-5,-1-1 0 5,-2 0 0-5,-3 1 0 6,3 0 0-6,-3 1 0 6,0 1 144-6,-2 1-144 6,0 0 0-6,0 3 144 8,-1 0 80-8,-2 1 16 3,0 1 0-3,0 0 0 5,-1 3-64-5,-3 1-16 8,2 1 0-9,-4 0 0 7,3 0-160-6,-2 1 0 6,0 0 144-6,-2 0-144 6,0 2 0-6,-3-1 128 7,1 0-128-7,2-1 0 7,0-1 0-7,1 0 0 6,2-1 0-6,1-2 0 0,1-1 0 0,2-3 0 5,1 1 0-5,0-2 0 5,2 0 0-5,1-3 0 7,2-1 0-7,0 0 0 5,2-1 0-5,0-2 0 5,0-1 0-5,2 0-128 5,1-2 128-5,3-1-160 6,0 0 160-6,3-2-160 5,-2-1 160-5,2 0 0 6,1-1-144-6,-1 1 144 6,1-1 0-6,-1 0 0 5,0-1 0-5,0-2 0 6,-2 1 0-6,2-2 0 5,-1 3 0-5,-2-2 0 7,1-1 160-7,-1 2 0 6,-2 1 0-6,-2-1 0 7,1 4-32-7,-2 1 0 6,-1 1 0-6,0 1 0 7,-3 2-128-7,1 1 0 0,-2 0 144 0,-1 2-144 5,0 1 128-5,-1 1-128 7,0 2 160-7,-1 1-160 4,0 3 176-4,-1 0-176 6,1 2 192-6,1 0-192 7,-3 2 0-7,4 0 0 6,-1-1 0-6,0-1 0 7,2-2 0-7,0 0 0 6,1-1 0-6,0-1 0 6,3-2 0-6,-2-1 0 6,4-1 0-6,-3-2 0 7,3 0 0-6,-1-3 0-1,2-1 0 0,0-2 0 3,0-1 0-3,0-1 0 7,0-3 0-7,2 0 0 6,-1-1 0-6,1 0 192 6,0-2-64-6,1-1-128 6,0-1 224-6,1-2-64 7,1 0-16-7,-3 0 0 6,-1 2 48-6,0 0 0 7,-2 1 0-7,-1 0 0 0,-1 2-64 0,-3 1 0 5,1 1 0-5,-3 1 0 5,0 3 64-5,-3 0 16 7,2 1 0-7,-4 2 0 6,0 1 128-6,-1 0 32 6,-2 1 0-6,0 0 0 7,-2 0-144-7,1 2-32 7,-2 0 0-7,-1-1 0 5,1 0-192-5,-1 1 0 6,2 0 0-6,1 0 0 8,0-1 0-8,1 0-192 0,0 1 48 0,1-1 0 17,0 1-336-17,1-2-64 0,1 2-16 0,-1 0 0 10,4 0-2576-10,-2 0-528 0</inkml:trace>
    </iact:actionData>
  </iact:action>
  <iact:action type="add" startTime="425291">
    <iact:property name="dataType"/>
    <iact:actionData xml:id="d92">
      <inkml:trace xmlns:inkml="http://www.w3.org/2003/InkML" xml:id="stk89" contextRef="#ctx0" brushRef="#br0">24074 15629 30463 0,'8'-4'1344'1,"-3"1"288"0,2 1-1312 6,-2 0-320-6,-1 1 0-1,-3 1 0 3,2-1 1072-2,0 0 144 6,5 0 16-6,-2 0 16 4,2 0-848-4,-1 2-160 7,-3 2-48-7,-2 1 0 5,-2 1-16-5,-2 2-16 5,-1 0 0-5,-1 2 0 5,0 0 144-5,-1 1 16 6,3 0 16-6,-2 2 0 7,3 1-128-7,-2 0-16 5,1 0-16-5,0-1 0 4,1 0-48-4,1 1-128 10,0 0 192-10,0-2-64 4,1 0 0-4,-1-2 0 4,1 0 0-2,0 1 0 3,0-4-128-5,0 1 0 6,-1 0 144-6,1-2-144 7,-1-1 0-7,0-1 144 6,0-1-144-6,0-1 0 0,0-1 256 0,0 0-48 7,0-1-16-7,0 0 0 5,0-2 144-5,2-1 32 6,-2-2 0-6,2-1 0 5,2-2-192-5,0-3-48 7,2 0 0-7,2-3 0 6,1-1-128-6,1-2 0 6,3-2 0-6,0 1 0 6,1 0 0-6,0 0-176 7,3 1 176-7,-2 2-128 7,-1 3 128-7,-2 0 0 8,-1 2-144-8,0 2 144 0,-2 0 0 0,-1 3 0 3,1 1 0-3,-2 0 0 6,-1 3 0-6,0 1 0 6,-2 1 0-6,-1 0 0 6,1 2 0-6,-1 0 0 6,-1 3 0-6,0-1 128 8,-1 2 0-8,-1 2 0 5,0 0 0-5,0 2 0 6,0-1-128-6,0 1 0 7,-1 0 144-6,0 0-144-1,2 1 0 0,-2 0 0 4,1 0 0-4,-1 1 128 6,-1 1-128-6,2-2 0 6,-1 1 128-6,0 0-128 7,0-3 0-7,-1 1 144 6,1 0-144-6,-1-2 0 7,0 1 128-7,2-3-128 5,-2 0 0-5,0-1 0 7,2-1 0-7,-1-1 0 6,1 0 128-5,0-2-128-1,0 0 0 0,1 0 128 5,-1 0-128-5,3-3 0 4,-2-1 144-4,3-1-144 6,0 1 0-6,1-4 144 6,0 0-144-6,3-2 128 5,0-2-128-5,1-2 128 5,2 0-128-5,0-2 0 6,0-2 0-6,-1-1 0 5,3 0 0-5,-1 1 0 6,-1 0 0-6,1 1 0 6,0 1 0-6,0 3 0 5,0 1 0-5,-3 2 0 6,1 3 0-6,-2 2 0 6,-2 1 0-6,-1 2 0 6,-1 1 0-6,-1 1 0 7,0 2 0-7,0 1 0 6,-2 1 240-6,0 1-48 6,-2 2 0-6,0 0 0 6,-1 2 0-6,0 1-16 7,0 1 0-7,-1-2 0 7,1 3-176-7,0-2 0 0,2 1 0 0,-2 0 128 3,3 1 16-3,-2-2 0 7,0 1 0-7,1 0 0 6,0-1-16-6,0 0 0 6,0 1 0-6,1 0 0 6,0-3-128-6,0 1 192 7,-1-2-192-7,2 0 192 6,-1 0-48-6,0-1 0 7,2-2 0-7,-2 0 0 6,0 0 0-6,1-2 0 0,-1 0 0 0,0-1 0 4,0-1-144-4,-1-1 0 6,0 0 144-6,-1-1-144 5,0 0-208-5,-1-1-112 6,-2-1-32-6,0-1-20320 11</inkml:trace>
    </iact:actionData>
  </iact:action>
  <iact:action type="add" startTime="426388">
    <iact:property name="dataType"/>
    <iact:actionData xml:id="d93">
      <inkml:trace xmlns:inkml="http://www.w3.org/2003/InkML" xml:id="stk90" contextRef="#ctx0" brushRef="#br0">23476 15924 33455 0,'-1'0'736'1,"0"0"160"0,1 0 16 0,1 0 32 0,-1 0-752 0,1 0-192-1,1 2 0 1,1-2 0 4,1 1 704-4,2 0 128 6,3 0 0-6,0 1 16 6,4 1-144-6,0 2-16 7,4 0-16-7,2-1 0 6,1 3 16-6,3 0 0 5,1 0 0-5,2 0 0 4,2-1-272-4,2 1-48 7,6-3-16-7,5-1 0 4,5-1-208-4,2-1-144 7,2-1 192-7,-4-1-192 5,-3-1 128-6,2-1-128 14,5 1 0-13,2 1 0 0,3-1 0 0,-1 1 0 5,-2 1 0-5,-5 0 0 5,-2 2 0-5,-2 0 0 7,-1 0 0-7,-1-1 0 5,2 3 128-5,-6-1-128 7,-1 0 0-7,-5 0 0 6,-2-1 144-6,-4 1-144 7,-2 1 0-7,-4-1 144 6,-4 0-144-6,-2-1 0 6,-2 1 0-6,-2 0 0 12,-2-1-320-12,0 1-112 0,-4-1-16 0,-1 1 0 10,-1-1-2208-10,-1 1-448 0,-3 0-96 0</inkml:trace>
    </iact:actionData>
  </iact:action>
  <iact:action type="add" startTime="426641">
    <iact:property name="dataType"/>
    <iact:actionData xml:id="d94">
      <inkml:trace xmlns:inkml="http://www.w3.org/2003/InkML" xml:id="stk91" contextRef="#ctx0" brushRef="#br0">24851 16053 13823 0,'0'0'1216'1,"0"0"-960"5,0 0-256-5,0 0 0 5,0 0 5888-5,1 0 1120 7,-1 1 224-7,-1-1 64 5,-1 0-4976-5,1-2-976 6,-2 0-208-6</inkml:trace>
    </iact:actionData>
  </iact:action>
  <iact:action type="add" startTime="438276">
    <iact:property name="dataType"/>
    <iact:actionData xml:id="d95">
      <inkml:trace xmlns:inkml="http://www.w3.org/2003/InkML" xml:id="stk92" contextRef="#ctx0" brushRef="#br0">22096 11382 6447 0,'2'-1'272'1,"-2"0"80"0,1 1-352 0,0-1 0 2,0 0 0-2,-1 0 0 6,0 1 1504-6,0 0 224 7,0 0 64-7,0 0 0 5,2 0-1232-5,-2 1-240 5,2-1-64-5,1 1 0 5,-1-1 240-5,2 1 32 8,0 0 16-8,-1 0 0 3,2 1 96-3,0 0 32 7,0 0 0-7,4 0 0 5,0 1-176-5,2-2-48 6,1 0 0-6,0-1 0 5,2 1-32-5,0-2-16 10,3-1 0-10,0-1 0 2,2 0 48-2,0-1 16 5,2 1 0-5,-2-2 0 6,3 1-80-6,-3-1-32 6,2 3 0-6,-3-1 0 7,0 1-80-7,0 1-16 6,-1 0 0-6,0 2 0 6,0 0-96-6,-2 0-32 7,0 1 0-7,0-1 0 6,0 0-128-6,0 2 128 0,-1-1-128 0,0 0 128 4,1 0-128-4,-2-1 128 7,1-1-128-7,0 0 128 6,1-1 32-6,-1-1 0 7,2 0 0-7,-3 0 0 6,-1 0 224-6,-1 0 32 6,0-1 16-6,-2 1 0 7,0-1 0-7,-1 0 0 6,1 1 0-6,-1 0 0 6,-1 2-112-6,-2-1-32 8,2 1 0-8,-3-1 0 0,1 2-96 0,0-1 0 3,0 1-16-3,-1-1 0 6,-1 2-176-6,-1-1 160 5,1 0-160-5,-1 1 160 4,0 0-160-4,-1-1 192 6,-1 1-192-6,0-1 192 6,0 0-48-6,0 0 0 5,0 0 0-5,0 0 0 6,0-1 96-6,0 0 16 6,0 0 0-6,0 1 0 5,0-1-32-5,0 0 0 6,1 0 0-6,-1 0 0 6,0 0-80-6,0 0-16 4,0 0 0-4,0 0 0 5,0 0 0-5,0 0-128 6,0 0 192-6,0 0-64 5,0 0-128-5,0 0 160 6,0 1-160-6,0-1 160 6,0 1-16-6,-1-2 0 6,1 1 0-6,0 0 0 5,0 0 32-5,0 0 0 5,0 0 0-5,1 0 0 6,-1 1 16-6,0-1 0 6,0 0 0-6,0 0 0 6,0 0-32-6,0 0 0 5,0 0 0-5,-1-1 0 5,1 1-160-5,0-1 192 6,0 1-192-6,0 0 192 4,-1-1-192-4,1 1 0 6,-1 0 144-6,1 0-144 6,0-1 0-6,0 0 0 6,-1 1 0-6,0 0 0 5,1-2 0-5,-1 2 0 6,0 0 0-6,-1-1 0 22,1 1-512-22,-3 1-192 0,2 0-16 0,-2-1-15600 0</inkml:trace>
    </iact:actionData>
  </iact:action>
  <iact:action type="add" startTime="468858">
    <iact:property name="dataType"/>
    <iact:actionData xml:id="d96">
      <inkml:trace xmlns:inkml="http://www.w3.org/2003/InkML" xml:id="stk93" contextRef="#ctx0" brushRef="#br0">1097 13260 3679 0,'0'-1'160'1,"-1"-1"32"0,-1 0-192 0,2-1 0 3,-1 2 0-3,0-1 0 6,-1 1 4960-6,2 0 944 5,-1-1 192-5,0 0 48 6,-2 1-3456-6,0-2-672 5,-1 1-144-5,1 0-16 7,-1 2-704-7,1-1-128 4,0 2-16-4,0-1-16 7,1 2-240-7,-1 1-48 4,0 2-16-4,0 1 0 7,1 1-240-7,0 2-32 6,1 4-16-6,0 2 0 5,1 1-144-5,0 4-16 8,0 0-16-8,1 2 0 6,1 1-64-7,1-3-16 5,0 2 0-4,3-2 0 6,-3 0-144-6,2-1 192 6,-2-2-192-6,2 0 192 7,1-1-192-7,-1-2 0 5,0-1 144-4,-3-2-144 5,5-2 0-6,-2 0 0 7,-1-2 0-7,1-1 128 7,1-1-128-7,-1-3 0 0,-1 0-128 0,3-1 128 16,-2-1-2432-16,0-3-416 0,3 1-80 0,-3-3-12608 3</inkml:trace>
    </iact:actionData>
  </iact:action>
  <iact:action type="add" startTime="469250">
    <iact:property name="dataType"/>
    <iact:actionData xml:id="d97">
      <inkml:trace xmlns:inkml="http://www.w3.org/2003/InkML" xml:id="stk94" contextRef="#ctx0" brushRef="#br0">1342 13069 3679 0,'-2'-4'160'1,"2"2"32"0,-1 0-192 0,0 1 0 2,1 0 0-2,0 1 0 6,-1 0 3872-6,1 1 736 5,0 0 128-5,-2 2 48 6,4 3-2688-6,-1 1-544 5,1 3-96-5,2 0-32 5,1 3-368-5,-1 3-80 5,1 1-16-5,1 2 0 6,-1 2-64-6,1-1 0 6,0 1-16-6,0-1 0 6,0 1-304-7,1-1-64 6,-3-1-16-5,1-1 0 9,-2 0-160-9,1-2-16 3,-1-2-16-3,-1-2 0 6,0 0-80-6,-1-3-16 5,0 0 0-6,0 0 0 11,-1-1 16-10,0-4 0 6,-1 1 0-6,0-1 0 7,0-1-80-7,-1-3-16 6,1 1 0-6,0-1 0 0,-2-1 0 0,3 0 0 5,-2-1 0-5,-1-2 0 7,-1-1-128-7,2 1 0 4,-1-2 144-4,1-2-144 7,1 1 0-7,-1-1 0 6,0 0 0-6,2-1 0 6,0 1 0-6,0-2-128 7,0 2 128-7,2-1-128 7,0 0 128-7,-1 2-128 6,1-1 128-6,1 0-128 6,-1 1 128-6,3 0 0 0,-1 1 0 0,1-1 0 5,0 1-128-5,2 1 128 6,1 0-128-6,0 1 128 6,0 1 0-6,1 0-160 6,2 1 160-6,-2 0 0 6,2 2 0-6,-1-1 0 7,-3 2 0-7,2 0 0 6,0 1 0-6,0 1 0 7,-1-1 0-7,1 3 0 5,-1 2 0-5,-2 0 0 8,-1 2 0-8,-1 0 0 0,0 1 176 0,-1-1 32 4,0 0 16-4,-3 0 0 6,3 1 352-6,-3-1 64 6,-1 0 0-6,-1-1 16 7,-1 0 64-7,-2-1 16 6,4-2 0-6,-3 1 0 6,0-2-144-6,-2 0-16 7,-1-1-16-7,1-1 0 6,-1 1-240-6,1-2-64 0,-3 1 0 0,2-1 0 6,-1 1-128-6,0-1-128 5,0 1 144-5,2-1-144 6,0-1 0-6,-1 1 0 6,3 0 0-6,-2-1 0 7,1 0 0-7,1-1 0 6,1 0 0-6,-1 1 0 19,3-1-512-19,0-1 16 0,1 0 0 0,0-1 0 6,1 0-832-6,0-1-160 0,2 0-48 0,1-2-10656 7,0 0-2144-7</inkml:trace>
    </iact:actionData>
  </iact:action>
  <iact:action type="add" startTime="469866">
    <iact:property name="dataType"/>
    <iact:actionData xml:id="d98">
      <inkml:trace xmlns:inkml="http://www.w3.org/2003/InkML" xml:id="stk95" contextRef="#ctx0" brushRef="#br0">1647 13055 2751 0,'5'-4'256'1,"-2"2"-256"4,0 0 0-4,-2 1 0 6,1 0 3520-6,-1 0 672 4,2 0 128-4,2 0 32 6,1 0-2176-6,4-1-448 5,-1 1-64-5,2 1-32 6,0 2-368-6,-2 0-80 5,3 3-16-5,-3 2 0 6,0 1-80-6,0 1-32 5,-1 1 0-5,-2 1 0 9,2 2-192-9,-3 1-32 2,1 0-16-2,-1 2 0 6,-2 0-240-6,1 0-64 5,0 1 0-5,-3 0 0 6,2 0-128-6,-2-1-48 6,-1 0 0-5,0 1 0 8,0 1-160-9,-1-2-48 6,-2 0 0-6,1-2 0 6,0-1-128-6,-2-2 128 6,2 0-128-6,0-2 128 12,-1-2-1840-12,-1-1-368 0</inkml:trace>
    </iact:actionData>
  </iact:action>
  <iact:action type="add" startTime="472010">
    <iact:property name="dataType"/>
    <iact:actionData xml:id="d99">
      <inkml:trace xmlns:inkml="http://www.w3.org/2003/InkML" xml:id="stk96" contextRef="#ctx0" brushRef="#br0">3798 11880 8463 0,'3'0'368'0,"1"-1"80"3,5 0-448-2,-3 0 0 3,-2 0 0-3,1 0 0 7,-2 1 608-7,0-1 32 4,2 0 0-4,3 0 0 7,3-1-432-7,1 0-80 5,1-1 0-5,-1 1-128 6,0-2 128-6,-1 0-128 5,0-1 0-5,-1 1 0 8,0-2 0-8,1 0 0 4,-1 2-160-4,1-3 160 6,1 1-240-6,-3 0 80 4,2-1 16-4,-1 2 0 6,-2-2 144-6,1 1 0 5,0 0-144-5,0-1 144 7,-3 1 0-7,4 0 0 4,1-1 0-4,-2 2 0 10,0 1 0-8,0-1 192-2,1 0-32 0,-1 0 0 5,2-2-32-5,1 0-128 5,-2 0 192-5,2 0-64 7,2-1-128-7,-2 0 0 4,-2-1 0-4,3 0 0 6,1-2 0-6,0 2-192 5,0-1 32-5,0 2 16 6,1 0-80-6,-1 0-16 5,0 0 0-5,2 0 0 8,-2 1 240-8,0 1 0 3,-1 0 0-3,-1 1-144 7,-2 1 144-7,1 0 0 7,1 1 0-7,-2 1 0 6,4 1 0-6,-1 0 0 6,-1 0 0-6,1 1 0 7,1 0 0-7,1 1-160 6,-1 0 160-6,2-1-160 7,-1 0-112-8,0 0-32 1,0 0 0 0,-2-1 0 7,2-1 304-7,-1 1 0 4,3-2-128-4,0-2 128 7,-3-1 0-7,1-1 128 6,2-1-128-6,-2 0 192 6,0 0 64-6,0 0 16 7,0-1 0-7,1 0 0 6,1 1-128-6,0-2-16 6,-1 2-128-6,0 0 192 7,2 1 0-7,0 0 0 0,1 1 0 0,-1 0 0 6,-1 1 176-6,-3 0 16 4,-1 0 16-4,-2-1 0 7,2 0 496-7,-1 1 112 6,-1 1 16-6,0 0 0 6,-1 0 96-6,-2 2 32 7,1-2 0-7,-2 1 0 6,3 1-384-6,-3-1-80 6,3 0-16-6,-2 0 0 7,1-1-48-8,0-1-16 1,-2 1 0 0,-1-1 0 7,2 0-208-7,-2 1-32 4,1 2-16-4,0-1 0 6,1 1-176-6,0-1-48 6,0 1 0-6,1 0 0 7,1 0 0-7,-2 1 0 6,2-1 0-6,-1 2 0 7,1-1 32-7,0 0 0 6,1 1 0-6,0-1 0 6,0 0-16-6,-1 1 0 7,2-1 0-6,-2 0 0-1,0 0-16 0,1 0 0 3,-2 0 0-3,1 0 0 6,0 0-128-6,1-1 192 7,-1 0-192-7,1 1 192 6,-2-1-16-6,0-1 0 7,0 0 0-7,2 0 0 5,0 0 48-4,-2 1 16 5,1 1 0-6,1-2 0 7,-1 1-112-6,2 0-128-1,-5 0 176 0,2 0-176 5,-2 0 128-5,2 1-128 4,-1 0 0-4,0 1 0 6,1 0 0-6,1 0 0 7,0 1 128-7,-1-1-128 6,0 1 128-6,0-1-128 6,1 2 192-6,0 0-192 7,-1-1 336-7,2 0-32 6,-1-1-16-6,0-1 0 7,2 1-144-7,-3-1-16 0,0 0-128 0,-1-1 192 6,0-1-192-6,-1 1 144 4,2-1-144-4,-2 0 128 6,1-1 0-6,-1 0-128 7,2 1 192-7,-2-1-64 6,0 1 0-6,-2-1-128 7,3 2 192-7,-3-1-64 6,1 0-128-6,-1 1 160 6,0 0-160-6,0 0 160 6,0 0 48-6,-1 1 16 7,0 0 0-7,0 1 0 6,0 0 96-6,-1 0 32 0,1 0 0 0,-1 0 0 4,-1 0-32-4,2 0 0 5,-3 0 0-5,-1 0 0 6,2 1-48-6,-1-1-16 5,0-1 0-5,-1 1 0 5,0 0-96-5,0-1-32 5,0 0 0-5,-1-1 0 7,0 1-128-7,-1-1 0 5,1-1 144-5,-1 1-144 18,-1-1-1728-18,0 2-400 0</inkml:trace>
    </iact:actionData>
  </iact:action>
  <iact:action type="add" startTime="474444">
    <iact:property name="dataType"/>
    <iact:actionData xml:id="d100">
      <inkml:trace xmlns:inkml="http://www.w3.org/2003/InkML" xml:id="stk97" contextRef="#ctx0" brushRef="#br0">2523 12722 2751 0,'-1'-1'256'1,"-1"-1"-256"-1,2 1 0 1,-1-1 0 0,0-1 3856 0,0 0 736 1,-1 1 144-1,2 1 16 5,0 1-1840-5,0-1-368 5,0 1-80-5,-1 1-16 7,1 1-896-7,-1 1-176 5,2 3-32-5,0 0-16 6,-1 3-464-6,3 1-96 5,-1 4 0-5,3 3-16 6,-2 2 32-6,1 3 16 5,1 2 0-5,2 1 0 6,-2 2-96-6,1-1 0 5,0 1-16-5,-2-2 0 7,1 0-208-7,-2-2-32 13,2-3-16-13,-2-2 0 0,0-2-144 0,0-3-32 11,-1-1 0-11,1-1 0 0,-1 0-128 0,-2-3-128 3,2 1 192-3,0-4-192 6,-1 1 128-6,1-2-128 6,-1 0 0-6,1-2 0 7,-2 0 0-7,2-1-144 7,-1 0 16-7,0-1 0 14,0 0-1616-14,1-2-320 0,0-1-64 0,2 0-9632 6,0-3-1920-6</inkml:trace>
    </iact:actionData>
  </iact:action>
  <iact:action type="add" startTime="474729">
    <iact:property name="dataType"/>
    <iact:actionData xml:id="d101">
      <inkml:trace xmlns:inkml="http://www.w3.org/2003/InkML" xml:id="stk98" contextRef="#ctx0" brushRef="#br0">2699 12703 19631 0,'0'-9'864'1,"0"5"192"0,0 0-848 0,0 1-208 2,0 1 0-2,0 1 0 6,0 1 1440-6,0-1 240 5,0 0 48-5,3 2 16 7,-1 2-512-7,1 1-96 4,-1 2-32-4,2 1 0 6,1 1-320-6,-2 1-64 7,1 0-16-7,1 1 0 5,2 2 16-5,-2 0 0 4,1 3 0-4,1 2 0 7,-1 1-32-7,4 1-16 5,-1 0 0-5,0-2 0 6,-1 1-208-6,0-2-32 5,1-2-16-5,-1-1 0 7,1-4-224-7,-1 0-32 5,2-1-16-5,-1-1 0 6,1 0-144-6,-1 0 0 5,0-2 0-5,1 1 128 6,-2 0-128-6,2-2 0 5,-2 1 0-5,0-1 0 6,-3 0 0-6,2-1 0 6,0-2 0-6,-2 1 0 6,0 0 128-6,-1-1-128 7,-2 0 0-7,0 0 128 6,-1 0 0-6,1-1 0 1,-4 1 0-1,2-1 0 6,-2 0 384-6,0 1 64 6,-3 0 0-6,0 1 16 6,-1 0-48-6,-2 1-16 4,1 0 0-4,-3 1 0 7,1 1-208-7,-2-2-32 6,0 2-16-6,1 0 0 7,-4 0-144-7,2 0-128 5,0 0 144-5,1-2-144 7,0 0 0-7,0-1 0 7,1 0 0-7,-1-1 0 6,0 0-144-6,1-1-128-1,1-1-32 1,1-1 0 19,0-1-2064-19,3 0-432 0,1-4-80 0,1-2-13984 3</inkml:trace>
    </iact:actionData>
  </iact:action>
  <iact:action type="add" startTime="475093">
    <iact:property name="dataType"/>
    <iact:actionData xml:id="d102">
      <inkml:trace xmlns:inkml="http://www.w3.org/2003/InkML" xml:id="stk99" contextRef="#ctx0" brushRef="#br0">2802 12769 13823 0,'0'-6'1216'1,"2"2"-960"0,-2 0-256 1,1 0 0 5,0 2 3328-6,-1 0 640 5,0 0 112-5,2-1 16 6,0-3-1344-6,-1 1-288 5,2-2-48-5,-1 2-16 5,2 1-1328-5,-2-1-272 6,3 1-48-6,0 1-16 6,0 0-592-6,3 0-144 5,0 0 0-5,2 1 0 20,0 0-2560-20,1 0-528 0</inkml:trace>
    </iact:actionData>
  </iact:action>
  <iact:action type="add" startTime="475270">
    <iact:property name="dataType"/>
    <iact:actionData xml:id="d103">
      <inkml:trace xmlns:inkml="http://www.w3.org/2003/InkML" xml:id="stk100" contextRef="#ctx0" brushRef="#br0">2999 12772 22111 0,'0'0'1968'7,"0"0"-1584"-6,0 0-384 0,0-1 0 8,3 1 1088-8,-2-1 128 1,0 0 16-1,3 0 16 7,1-1 384-7,1-1 80 5,5-1 16-5,-2 0 0 7,1 0-688-7,1-2-128 4,0-1-16-4,0 1-16 6,0 0-288-6,-2 0-48 6,2 1-16-6,0-1 0 7,-2 2-272-7,2 0-64 6,-3 1-16-6,-1 1 0 7,0-1-176-5,0 1 0-2,1 0 0 0,-1 0 128 5,1 2-128-5,0 0 0 4,-3 0 144-4,0 0-144 7,0 0 0-7,-1 0 0 5,1 2 0-5,-2-1 0 18,0 1-496-18,-1-1-160 0,0 0-48 0,-1 0 0 12,-1 0-2176-12,0 0-432 0,-1-1-80 0</inkml:trace>
    </iact:actionData>
  </iact:action>
  <iact:action type="add" startTime="475499">
    <iact:property name="dataType"/>
    <iact:actionData xml:id="d104">
      <inkml:trace xmlns:inkml="http://www.w3.org/2003/InkML" xml:id="stk101" contextRef="#ctx0" brushRef="#br0">3113 12617 9215 0,'-3'-4'816'1,"0"1"-656"3,1 0-160-2,-1 2 0 1,3 1 3280-2,0 0 624 6,0 0 128-6,-1 0 32 6,-1 1-1408-6,0 2-288 5,1 2-48-5,0 2-16 6,2 2-960-6,0 2-192 7,3 2-32-7,-1 2-16 4,2 2-256-4,-3 0-48 5,3 3-16-5,1 0 0 6,-1 2 80-6,1 0 16 5,-1 2 0-5,2-2 0 6,0 2-112-6,0-3-32 4,1-1 0-4,-1-2 0 6,-3-3-240-6,3-3-48 5,-2-2-16-5,0-2 0 10,0-1-256-11,0-2-48 4,-1-2-128-3,3 0 192 7,-2-1-192-7,1-2 0 5,0 0 0-5,0 0 0 6,-1-2 0-6,1-1 0 7,0 0-176-7,0-3 176 19,-1 1-1856-19,0-1-256 0,-1-1-64 0,3 0-10240 2,-2-2-2064-2</inkml:trace>
    </iact:actionData>
  </iact:action>
  <iact:action type="add" startTime="475765">
    <iact:property name="dataType"/>
    <iact:actionData xml:id="d105">
      <inkml:trace xmlns:inkml="http://www.w3.org/2003/InkML" xml:id="stk102" contextRef="#ctx0" brushRef="#br0">3420 12755 21183 0,'-3'0'944'1,"3"-1"192"0,0 0-912 0,0 1-224 4,0-1 0-4,2 1 0 5,-1 0 3040-5,0-1 560 5,2 0 112-5,1-2 32 7,1 0-1904-7,3-1-384 4,-1 1-80-4,0-1-16 7,1 0-512-7,0-1-96 5,0 0-32-5,1 1 0 5,1-1-352-5,-1 1-80 5,0 1-16-5,1-1 0 8,0 0-272-8,-1 1 0 7,-1 1 128-7,-1 0-128 3,0 1 0-3,0 0 0 4,0 0 0-4,0 0 0 22,0 1-2144-22,0-2-480 0,1 0-112 0</inkml:trace>
    </iact:actionData>
  </iact:action>
  <iact:action type="add" startTime="475976">
    <iact:property name="dataType"/>
    <iact:actionData xml:id="d106">
      <inkml:trace xmlns:inkml="http://www.w3.org/2003/InkML" xml:id="stk103" contextRef="#ctx0" brushRef="#br0">3672 12380 27519 0,'3'-3'1216'0,"-3"0"256"1,1 1-1168 0,1 1-304 9,-1 1 0-9,0 0 0 0,0 1 1376 0,-1 0 224 5,4 1 32-5,0 3 16 8,2 0-304-8,0 4-48 3,0 1-16-3,-1 0 0 6,2 3-432-6,-2-1-80 4,2 2-32-4,0 0 0 7,-2 2-320-7,5-1-64 5,-1-1-16-5,-1 1 0 6,3 0-64-6,-2 1-16 4,2 0 0-4,-2-2 0 7,2 0-64-7,-1-1-32 6,-2-2 0-6,1 0 0 5,-2-2-160-5,3-1 160 5,-3-1-160-5,2-1 160 7,0-2-160-6,-1 0 0 4,-1 0 144-5,1-2-144 7,-1 0 144-7,0-1-144 6,-2-1 192-6,-1-1-192 6,0 1 176-6,-1 0-176 6,-1-2 160-6,-1 1-160 0,0 0 144 0,-1 0-144 6,0 0 128-6,0 0-128 6,-1 1 192-6,-2 1-32 5,1 0-16-5,-3 2 0 6,1 0-144-6,-1 0 192 5,-1 2-192-5,-2 1 192 6,0-1-64-6,1 1 0 5,-2 1 0-5,2-1 0 6,-1 1 16-6,-1-1 0 4,2 1 0-4,-1 1 0 7,-1-2-144-7,1 1 0 5,-1-2 0-5,2 0 0 20,-2-1-1600-20,1-2-320 0,-2 0-48 0,2-3-10624 4,-1-1-2128-4</inkml:trace>
    </iact:actionData>
  </iact:action>
  <iact:action type="add" startTime="476320">
    <iact:property name="dataType"/>
    <iact:actionData xml:id="d107">
      <inkml:trace xmlns:inkml="http://www.w3.org/2003/InkML" xml:id="stk104" contextRef="#ctx0" brushRef="#br0">3779 12580 7359 0,'2'-3'656'1,"0"0"-528"6,1 1-128-6,-2 0 0 6,0 1 4752-6,-1-2 928 4,5-2 176-4,1-2 32 6,0-3-3136-6,4-1-624 5,1 0-128-5,-2 0-16 7,-3 1-768-7,4 1-128 5,-1 0-48-5,0 1 0 7,-1 0-512-7,1 1-96 3,4-1-32-3,-3 1 0 6,0 2-272-6,1-1-128 6,-2 0 0-6,1 1 128 6,-1 0-128-6,2-1 0 5,1 1 0-5,-4-1 0 6,1 1 0-6,1 0 0 5,-3 0 0-5,-1-1 0 6,-2 3-144-6,1-1-64 5,-2-1-16-5,0 1 0 19,-1 1-704-19,-1-1-144 0,-1 1-16 0,2 0-16 12,-2 1-1632-13,0 0-320 1,0 1-64 0,-2-1-16 12,2 2 1440-12,-1-1 288 0,0 2 48 0,0-1 16 0,-1 0 1344 0,2 1 0 1,0 0 224-1,0-1-16 6,-2 1 1808-6,1 0 352 6,1 0 80-6,0 0 16 7,0 1-800-7,1 0-176 4,0-1-16-4,0 0-16 6,2 0-688-6,1-1-144 5,-1 0-32-5,1-2 0 9,3 0-208-6,-1-2-32-3,0 1-16 0,2-3 0 9,-2 1 48-9,2-2 16 6,1 0 0-6,-1 0 0 7,0 0 48-7,-2-1 0 0,3 2 0 0,-1-1 0 5,-2 2-64-5,2-1-16 5,-1 1 0-5,-3 2 0 7,1 1-176-7,0 0-16 6,-2 1-16-6,2 0 0 6,-1 1-160-6,-1 0 0 2,0 1 144-2,-1 0-144 7,1 0 0-7,-2 0 144 5,2 0-144-5,-1-1 0 6,-2 0 0-6,2 0-224 5,0 0 16-5,-2-1 0 18,0 0-528-18,-1-1-96 0,0 0-32 0,-1-1 0 11,-1 0-128-11,0 0-32 0,-1 0 0 2,0-2 0 7,-1 1 272-9,0 0 48 0,0 0 16 0,-2 0 0 3,1 0 688-3,0 0 0 6,-1 0 0-6,0 1 128 7,0-1 400-7,2 1 96 0,1 1 16 0,0-1 0 6,-1 1-256-6,2 1-32 4,-2 1-16-4,2 0 0 6,1 2 48-6,-1 0 0 7,1 1 0-7,1 1 0 4,1 2 112-4,0 1 16 5,-1 3 16-5,3 1 0 6,0 1-80-6,0 1 0 5,2 3-16-5,0-2 0 5,0 1 96-5,-1 1 32 7,5 2 0-7,-3 0 0 6,4 0 16-6,-2 1 0 4,0-1 0-4,1-1 0 7,0 1-128-7,0-1 0 6,-1 0-16-6,0-2 0 6,-2-2-192-6,1-1-48 7,0 0 0-7,0-3 0 6,-1 0-192-6,0-2 176 6,-1-2-176-6,1-1 160 7,0-3-160-7,-1 0 0 6,-1-2 144-6,1-2-144 1,2-1 0-1,-2-3 128 4,1 0-128-4,0-3 0 6,0 0 0-6,-2-1 0 6,3-3-192-6,-1 1 64 18,-2 2-1216-18,2 0-224 0,-1-2-48 0,0-1-11856 4,-2 1-2368-4</inkml:trace>
    </iact:actionData>
  </iact:action>
  <iact:action type="add" startTime="477056">
    <iact:property name="dataType"/>
    <iact:actionData xml:id="d108">
      <inkml:trace xmlns:inkml="http://www.w3.org/2003/InkML" xml:id="stk105" contextRef="#ctx0" brushRef="#br0">4308 12084 4607 0,'3'-1'400'0,"-1"0"-400"7,-2 0 0-6,2 0 0 6,-1 1 4800-6,1-1 864 5,1-1 176-5,1-1 48 6,3 1-3184-6,0-2-624 5,1 2-128-5,-2 0-32 6,0 0-672-6,0 1-144 4,-2 1-16-4,-1 2-16 7,0 0-368-7,0 0-64 6,-1 2 0-6,-2-1-16 6,0 3-80-6,2 1-16 5,-4 0 0-5,2 1 0 6,-2-1-144-6,1 2-48 4,-1-2 0-4,0 2 0 7,-1-1-336-7,3-1 144 5,0 0-144-5,0-1 0 5,0 0 0-5,0-2 0 5,0 1 0-5,2-2 0 6,0-1 160-6,-1-1-160 5,2 0 128-5,-1-1-128 8,3-2 288-8,-2-1-32 6,2-1 0-6,0-1 0 3,-2-1 128-3,2-1 0 6,0 1 16-6,1-2 0 5,0 1-176-5,-1-2-32 6,0 2-16-6,-1 0 0 4,0 1-176-4,-1 2 0 6,-1 1 144-6,-1 0-144 18,-1 2-1024-18,0 1-288 0,0 2-48-1</inkml:trace>
    </iact:actionData>
  </iact:action>
  <iact:action type="add" startTime="477974">
    <iact:property name="dataType"/>
    <iact:actionData xml:id="d109">
      <inkml:trace xmlns:inkml="http://www.w3.org/2003/InkML" xml:id="stk106" contextRef="#ctx0" brushRef="#br0">4629 12196 12895 0,'0'2'1152'0,"0"-2"-928"1,0-2-224 0,1 1 0 0,-1-1 2496 0,2 0 464 0,-1 0 96 0,0 1 16 6,0 0-976-6,-1 1-192 5,4 0-48-5,0-2 0 6,2 0-752-6,4 0-144 5,-1-1-48-5,-1 0 0 7,1 0-480-7,2 0-112 4,0-1 0-4,-2 0-16 6,0-2-160-6,3 3-16 5,-3-2-128-5,-1 1 192 8,-1 0-64-8,0 1 0 3,-2 0-128-3,0 0 192 7,-1 1-192-7,-3 0-128 4,3 1 128-4,-4 0-15920 13</inkml:trace>
    </iact:actionData>
  </iact:action>
  <iact:action type="add" startTime="478170">
    <iact:property name="dataType"/>
    <iact:actionData xml:id="d110">
      <inkml:trace xmlns:inkml="http://www.w3.org/2003/InkML" xml:id="stk107" contextRef="#ctx0" brushRef="#br0">4716 12336 20271 0,'0'0'1792'1,"0"-1"-1424"2,2 0-368-2,-1 1 0 6,0-1 2656-6,0 0 464 6,2 0 80-6,2-3 32 5,1-2-1056-5,1 0-192 6,3-2-64-6,-2 1 0 8,1 1-800-8,-2-1-160 5,-1 2-48-5,0-1 0 7,-2 1-592-7,1 1-128 6,0 2-32-6,-2-1 0 6,0 2-160-6,-1 1 0 6,-1 1 0-6,0 1 0 13,0 1-2432-13,0 1-512 0</inkml:trace>
    </iact:actionData>
  </iact:action>
  <iact:action type="add" startTime="480345">
    <iact:property name="dataType"/>
    <iact:actionData xml:id="d111">
      <inkml:trace xmlns:inkml="http://www.w3.org/2003/InkML" xml:id="stk108" contextRef="#ctx0" brushRef="#br0">5026 11904 19055 0,'-1'-3'832'1,"0"-2"192"0,0 1-816 0,1 0-208 1,0 0 0-1,0 2 0 7,0 0 2096-7,-2 2 368 5,2-2 80-5,0 1 16 7,0-1-992-7,-1 1-192 4,0 1-32-4,1-1-16 7,0 2-608-7,2 1-112 5,-2 2-32-5,3 0 0 7,-1 2-320-7,1 0-80 4,0 2-16-4,1 0 0 7,0 2 96-7,-1-1 0 4,1 3 16-4,1-1 0 8,0 1 176-8,0 0 48 2,-1 1 0-2,2 0 0 10,-1-1-16-10,0 1 0 3,1 0 0-4,-1 1 0 8,1-1-112-7,0 0-32 6,0 1 0-6,-1-1 0 6,1 0-144-6,-1-3-16 7,1 0-16-7,2 0 0 6,-3-2-160-6,2 0 0 6,0-1 0-6,-1 0 128 7,2 0-128-7,-2-1 0 0,2 0 0 0,-1-2 0 6,3 0 0-6,-2 0 0 4,-2-1 0-4,1-1 0 6,0-1 0-6,0 1 128 7,-2-1-128-7,2 0 128 6,-2 0-128-6,-1 0 128 6,0 0-128-6,-2 0 128 7,2 0 16-7,-3 0 0 0,1 0 0 0,-1 1 0 6,0 0 48-6,-2-1 16 6,1 2 0-6,0 0 0 8,-3 2 128-8,1-2 32 3,-1 0 0-3,-2 2 0 6,2 0 16-6,-2 0 16 7,-1 0 0-7,-2 1 0 6,2-1-48-6,-2 2-16 6,1-1 0-6,-3-1 0 6,3 1-16-6,-2-1-16 7,2-1 0-7,-1-1 0 6,1 1-112-6,-2 0 0 0,2-1-16 0,0-1 0 6,0-1-176-6,-1 0 0 5,2 0 144-5,0 0-144 6,-2-1 0-6,2 0 0 7,0 0 0-7,0-1 128 6,1 1-128-6,0-1 0 6,1 1 0-6,1 0 0 3,-2 0-160-3,2 0 0 4,-1 0 0-4,2 1 0 19,0-1-544-19,2 0-128 0,-1 1 0 0,0-1-16 11,1 1-1840-11,1-1-384 0,-1-1-64 0,1-1-8624 5,-1 0-1728-5</inkml:trace>
    </iact:actionData>
  </iact:action>
  <iact:action type="add" startTime="480856">
    <iact:property name="dataType"/>
    <iact:actionData xml:id="d112">
      <inkml:trace xmlns:inkml="http://www.w3.org/2003/InkML" xml:id="stk109" contextRef="#ctx0" brushRef="#br0">5122 12038 14735 0,'-3'-7'640'1,"3"2"160"0,-1 1-640 0,0 0-160 2,1 1 0-2,0 1 0 6,0-1 4160-6,0-1 816 4,0-4 144-4,0-2 48 7,1-1-2928-7,0-1-592 5,2 3-112-5,-1-1-32 7,1 2-752-8,1-1-160 5,1 2-16-4,0 0-16 8,-1 2-224-8,1-1-32 5,0 2-16-5,-1 0 0 5,-1 2-160-5,1-1-128 5,-2 2 144-5,-1 1-144 6,2 1 0-6,-2 0 0 5,0 1 0-5,1 0 0 18,0 2-2656-18,0 1-624-1</inkml:trace>
    </iact:actionData>
  </iact:action>
  <iact:action type="add" startTime="512170">
    <iact:property name="dataType"/>
    <iact:actionData xml:id="d113">
      <inkml:trace xmlns:inkml="http://www.w3.org/2003/InkML" xml:id="stk110" contextRef="#ctx0" brushRef="#br0">18683 9981 11055 0,'-1'1'976'1,"1"0"-784"6,-1-1-192-6,1 0 0 6,0 0 2608-6,0 0 464 5,0 0 112-5,1 0 16 6,-1-1-1296-6,0-1-256 6,1 0-48-6,0 0-16 7,2 0-464-7,-1 0-96 3,0 0 0-3,0 1-16 6,1 0-272-6,-1 1-48 5,0 1-16-5,-1-1 0 8,1 1-176-8,-2 0-48 5,2 1 0-5,0 0 0 7,-1 0-80-7,1-1-32 4,0 1 0-4,-1-1 0 6,2 1 64-6,1-2 16 4,0 0 0-4,1 0 0 6,0-1 16-6,0-1 0 6,0-1 0-6,-1 2 0 6,3-2-80-6,-1 0-16 4,-2 0 0-4,0 0 0 6,2 0-144-6,-3 3-16 5,0-1-16-5,0 0 0 8,1 0-160-8,-2 1 192 6,1 1-192-6,-1-1 192 3,-1 0-192-3,2-1 0 7,-1 2 144-7,0 0-144 6,0 0 0-6,1-1 0 6,0 1 0-6,0-1 128 3,0 0-128-3,0 0 0 5,2 0 0-5,-1-1 128 6,1 1-128-6,0-1 0 5,0 0 0-5,0-1 0 7,-1 1 0-7,1-1 0 4,-1 1 0-4,-1-1 0 6,2 1 0-6,-2 0 0 6,1 0 0-6,1 0 0 5,0 1 0-5,0 0 144 5,-1-1-144-5,0 1 0 6,2-1 128-6,-4 0-128 5,5 1 0-5,0-1 0 6,-2 0 128-6,3 0-128 5,-2 1 0-5,0-1 0 7,0 1 192-7,-1 0-192 5,0 0 192-5,0 0-192 6,0 0 224-6,1 0-64 5,-1 1-16-5,0-1 0 7,-1 1-16-7,1-1 0 6,1 1 0-6,-2-1 0 6,1 1-128-6,1-1 160 2,-1 0-160-2,1 1 160 6,1 0-160-6,-2 0 0 6,0-1 144-6,1 1-144 5,-1 1 0-5,0-1 144 5,0 0-144-5,0-1 0 7,0 1 192-7,0 0-64 6,0 0 0-6,0-1-128 6,-1 1 256-6,1 0-48 4,1 0-16-4,-1 0 0 6,0 0-64-6,-3-1 0 4,3 1-128-4,0-1 192 7,-1 0-192-7,-1 1 176 4,2-1-176-4,0-1 160 7,-2 1-160-7,1 0 0 5,1-1 144-5,0-1-144 6,-1 0 128-6,1 0-128 4,2 0 128-4,-1 0-128 6,0 0 192-6,1-1-48 6,1 1 0-6,-2 0 0 5,-1-1 0-5,0 1 0 5,0 0 0-5,-2 0 0 6,2 1-144-6,0-1 128 6,-1 1-128-6,0 1 128 6,0-1-128-6,0 1 0 4,-2 0 0-4,2 0 0 7,1-1 0-7,-1 1 128 5,1 0-128-5,-2-1 0 6,2 1 0-6,0 0 0 5,-1 0 0-5,0 0 0 5,2-1 0-5,-1 0 0 6,-1 0 0-6,2 0 0 5,-1 1 0-5,-1 0 0 5,2-1 128-5,-1 1-128 7,0-1 0-7,2 1 0 5,-1 0 0-5,2 0 0 6,-2 1 0-6,1 1 0 5,0-1 0-5,-1 1 0 6,-1 0 0-6,1-1 0 7,-1 0 0-7,-1 0 0 6,1 0 0-6,0 0 0 7,-1 0 0-7,1-1 0 6,0 0 0-6,0 0 0 6,0-1 0-6,1 0 0 8,0 1 0-8,-2-1 0 0,3 1 0 0,-2-1 0 4,3 1 0-4,-2 0 0 6,-1 0 0-6,0 0 0 6,0 0 0-6,-2 1 0 4,0 1 0-4,1 0 0 5,-2 0 0-5,3 0 0 5,-3 0 0-5,0 0 0 7,1 0 0-7,-1 0 0 4,1 1 0-4,-1-1 0 6,2 0 0-6,-1-1 0 6,0 1 0-6,-1-2 0 6,2 1 0-6,-1-2 0 5,-1 1 0-5,3-1 0 5,0 0 0-5,0 1 0 5,-1-1 0-5,2 1 0 6,-1-1-160-6,-2 1-64 5,0 0-16-5,2 1 0 21,-2 1-160-21,1 0-48 0,-2 1 0 0,1-2 0 10,-1 3-32-10,2-2-16 0,-1 1 0 0,-2 0 0 10,1 0-16-10,0-2 0 0,1 0 0 0,-1 1 0 10,2-1 0-10,-1-1-16 0,-1 0 0 0,1 0 0 2,-1-1 128-2,1 0 16 2,-1 0 16-2,2 0 0 7,-2-1 240-7,0 1 128 5,0 0-160-5,0 0 160 6,1 0 0-6,-1 0 0 5,1 1 0-5,-1 1 0 6,0-1 0-6,0 1 0 5,2 1 0-5,-1-1 0 7,0 1 224-7,-1-1 32 4,0 1 16-4,3-1 0 5,-2 1 80-5,0-1 16 6,-1 0 0-6,-1 1 0 5,2-1-16-5,-1 0 0 5,1-1 0-5,1 1 0 7,0-1-96-7,-1-1 0 6,2 0-16-6,1-1 0 5,-2 0-32-5,3-1 0 6,-1 0 0-6,-2 0 0 6,2 0-64-6,0 0-16 6,-1 0 0-6,0 0 0 6,0 1-128-6,-1-1 128 3,0 1-128-3,1 1 128 5,-2 0-128-5,0 0 0 5,-2 1 0-5,2 0 128 6,0 1-128-6,-1 0 0 6,1 0 0-6,-2 0 128 5,0 1-128-5,1-1 0 6,0 0 144-6,1 0-144 7,-1 1 0-7,1-2 144 4,-1 0-144-4,2 0 0 6,-2 0 192-6,1-1-192 5,1 1 192-5,-1-1-192 6,0 1 208-6,-1-1-64 5,0 1-16-5,0 0 0 6,2 0-128-6,-2 0 128 5,1 1-128-5,-1 0 128 6,0 1-128-6,0 0 0 5,1 1 0-5,-1-1 0 6,2 0 0-6,-3 0 0 5,1-1 128-5,1 0-128 5,-1 0 0-5,1 0 0 6,-1-1 0-6,1 0 128 6,-1 0-128-6,0-1 0 5,0-1 0-5,2 1 0 6,-1-1 160-6,0 0-160 6,1 0 192-6,-4 0-192 5,4 0 144-5,-3 1-144 5,2-1 0-5,0 1 144 6,-1 1-144-6,1-1 0 5,-2 1 0-5,1 0 0 6,1 0 0-6,0 1 0 6,-1-1 0-6,1 1 0 4,-1 0 0-4,0 0 0 6,0 0 0-6,0 0 0 6,1-1 0-6,-1 1 0 6,1-1 0-6,-1 0 0 6,0-1 0-6,1 0 0 4,0 0 128-4,-1-1-128 6,2 0 0-6,-2 0 0 5,1-1 0-5,0-1 0 6,-1 2 0-6,0 0 0 5,1 0 0-5,0 0 128 6,-1 1-128-6,0 0 0 4,0 0 0-4,0 0 0 7,-1 1 0-7,1 1 0 6,0 0 0-6,-1 1 0 5,1-1 0-5,-2 1 0 5,0 0 0-5,1 0 0 7,0 0 0-7,-1 0 0 3,2-1 0-3,-1 0 0 7,1 0 0-7,-2-1 0 6,3 1 0-6,-1-3 0 6,0 1 0-6,0 0 0 4,-1-1 0-4,1-1 0 6,1 1 0-6,0-1 0 6,-1 1 0-6,0 0 0 6,2-1 0-6,-4 1 0 5,3 1 0-5,-1 0 0 6,1 0 0-6,-3 1 0 4,2 0 0-4,-2 1 0 6,3 0 0-6,-3 0 0 6,1 0 0-6,0 0 0 5,-1 1 0-5,0-1-144 4,0 0 144-4,-1-1 0 22,0 1-480-22,-2-1 16 0,3 0 0 0,-2 0 0 8,-1-1-1792-9,1 1-368 1,-1 0-64 0</inkml:trace>
    </iact:actionData>
  </iact:action>
  <iact:action type="add" startTime="556460">
    <iact:property name="dataType"/>
    <iact:actionData xml:id="d114">
      <inkml:trace xmlns:inkml="http://www.w3.org/2003/InkML" xml:id="stk111" contextRef="#ctx0" brushRef="#br0">1428 14494 19343 0,'-3'-1'848'0,"1"1"192"8,0-2-832-7,-1 0-208-1,1 0 0 1,-2 1 0 5,2 0 2512 1,-1 0 464-6,3 1 96 0,-1 0 0 5,1 1-1136-5,-4 0-224 6,2 0-48-6,-1 1-16 6,1 1-432-6,-3-1-64 5,4 1-32-5,-3 2 0 6,4 0-224-6,-1 0-32 5,-2 3-16-5,2-1 0 6,0 2-208-6,-2 1-64 5,2 0 0-5,0 2 0 5,0 1-112-5,-1 1-16 6,2 0-16-6,-1 2 0 5,0 2-176-5,1 0-16 8,0 1-16-9,2-2 0 9,1 1-224-8,1 0 176 7,1-1-176-7,1-1 160 6,0 1-160-6,1-2 0 6,0 0 0-6,0-2 0 7,0 0 0-7,0-2 0 0,0 1 0 0,-1-3 0 4,0 0 0-4,1-2 0 7,-1 1 0-7,1-1 0 6,1 0 0-6,-2-2-144 6,3 1 144-6,-4-2-208 16,2 0-1328-16,0-2-272 0,0 0-48 0,1-1-11200 5,-1-1-2224-5</inkml:trace>
    </iact:actionData>
  </iact:action>
  <iact:action type="add" startTime="556837">
    <iact:property name="dataType"/>
    <iact:actionData xml:id="d115">
      <inkml:trace xmlns:inkml="http://www.w3.org/2003/InkML" xml:id="stk112" contextRef="#ctx0" brushRef="#br0">1821 14474 26031 0,'-2'-9'1152'1,"1"5"240"0,-2 2-1120 0,2-1-272 2,1 2 0-2,-1 0 0 7,-1 1 1808-7,1-1 304 4,-3 0 64-4,-1-1 16 6,-1 2-592-6,-1 1-112 5,0 2-16-5,-2 1-16 7,2 1-432-7,-2 3-64 3,3 0-32-3,-2 2 0 6,1 0-224-6,0 0-32 5,1 1-16-5,-1 0 0 6,1 0-208-6,3 2-64 7,-2-2 0-7,1 0 0 4,0 1-192-4,1 0-64 6,2-1 0-6,-2 0 0 6,3-1-128-6,0 0 192 5,0 0-192-5,0-1 192 7,2 0-192-8,0 0 192 6,1-2-192-5,1-1 192 6,1 1-192 1,0-3 128-7,0 1-128 0,3-1 128 5,-2-1-128-5,3-2 0 5,-1 0 0-5,4-1 0 6,-1-2 0-6,0 0 128 6,-1-1-128-6,1 0 0 6,1-1 0-6,0 0 0 6,0-1 128-6,-1 0-128 6,1 1 0-6,0-1 0 7,-2-1 0-7,2 2 0 6,-3-1 0-6,3-1 0 7,-2 0 0-7,0 2 0 13,-1-2-480-13,-1 1 32 0,1 0 0 0,-2-2 0 8,0 1-2448-8,-2-2-496 0,-1 0-80 0</inkml:trace>
    </iact:actionData>
  </iact:action>
  <iact:action type="add" startTime="557201">
    <iact:property name="dataType"/>
    <iact:actionData xml:id="d116">
      <inkml:trace xmlns:inkml="http://www.w3.org/2003/InkML" xml:id="stk113" contextRef="#ctx0" brushRef="#br0">2002 14267 10127 0,'4'-3'896'1,"-2"1"-704"-1,2 0-192 1,-2 1 0 7,0-1 3392-7,-1 2 640 6,3 0 128-6,1 0 16 6,2 1-1600-6,4 0-320 4,0 1-64-4,0 1-16 7,0 0-528-7,-1 2-112 5,0 2-32-5,0-1 0 6,-2 3-176-6,1 0-48 4,-1 2 0-4,-1 0 0 6,1 2-464-6,0 2-112 5,-3 1 0-5,0 2-16 6,0 2-176-6,-1 0-48 5,-2 0 0-5,0 0 0 9,-1 1-224-9,-2-2-48 5,0-1-16-6,0 0 0 6,-1-1-304-5,1 0-64 7,-2-1-16-7,-2-1-20864 8</inkml:trace>
    </iact:actionData>
  </iact:action>
  <iact:action type="add" startTime="562419">
    <iact:property name="dataType"/>
    <iact:actionData xml:id="d117">
      <inkml:trace xmlns:inkml="http://www.w3.org/2003/InkML" xml:id="stk114" contextRef="#ctx0" brushRef="#br0">20429 7686 2751 0,'2'0'256'2,"-1"-1"-256"4,1 0 0-5,-2 1 0 6,0 0 3968-6,0 0 736 5,2 0 160-5,-1 0 16 7,-1 0-2496-7,1 0-496 4,0 0-96-4,-1 0-32 7,2 1-464-7,-2-1-80 5,1 0-32-5,1 0 0 6,0 0-64-6,1-1-16 5,1-1 0-5,1-1 0 6,1 1-80-6,-1 0-32 5,-1-1 0-5,1 1 0 5,-1-2-448-5,-1 0-96 5,1 1 0-5,0-1-16 7,-1 1-432-7,2 0 0 5,-2 1 0-5,-1 0 0 19,1 0-2320-19,0 1-448 0</inkml:trace>
    </iact:actionData>
  </iact:action>
  <iact:action type="add" startTime="570091">
    <iact:property name="dataType"/>
    <iact:actionData xml:id="d118">
      <inkml:trace xmlns:inkml="http://www.w3.org/2003/InkML" xml:id="stk115" contextRef="#ctx0" brushRef="#br0">2892 14113 8287 0,'-1'-2'736'2,"1"-1"-592"5,-1 1-144-6,0-1 0 5,2 1 3280-5,-2 0 624 5,1 0 128-5,-2 0 32 6,2-1-1728-6,-2 1-352 6,0-2-64-6,1 2 0 6,0 0-416-6,0 1-80 5,-1 2-16-5,2 0 0 5,0 1-400-5,0 2-96 7,0 0-16-7,3 2 0 5,-1 3-240-5,1 1-48 5,1 1-16-5,1 1 0 5,1 3-32-5,1 1-16 6,1 2 0-6,-1 2 0 6,3 3-176-6,1-1-48 6,-1 2 0-7,0-2 0 9,2 2-48-8,0-1-16 12,-1-1 0-12,2-1 0 0,0-1-16 0,0-3-16 4,-1-1 0-4,0-3 0 7,1-3-48-7,-2 0-16 7,-2-4 0-7,0-1 0 5,0-2 0-5,-1-3 0 7,-1-1 0-7,0-2 0 7,1-1-160-7,-1-2 192 0,-1-2-192 0,-1-2 192 5,-2-3-192-5,0-1 160 5,-1-1-160-5,-2-2 160 6,0-2-160-6,-1 1 160 7,-3-2-160-7,2-1 160 6,0-1-160-6,-2 2 128 6,-2 0-128-6,0 1 128 7,0 1-128-7,1 2 0 7,-1 2 144-7,1 2-144 6,-1 1 0-6,1 0 128 0,1 4-128 0,-2-1 0 4,1 2 0-4,0-1 0 6,-1 1 0-6,1 1 128 6,-1 0-128-6,1 0 0 7,0 1 0-7,1 1 0 19,0 0-1248-19,0-3-224 0,2 2-32 0,-2-2-18144-1</inkml:trace>
    </iact:actionData>
  </iact:action>
  <iact:action type="add" startTime="570515">
    <iact:property name="dataType"/>
    <iact:actionData xml:id="d119">
      <inkml:trace xmlns:inkml="http://www.w3.org/2003/InkML" xml:id="stk116" contextRef="#ctx0" brushRef="#br0">3172 13887 14735 0,'5'-6'640'0,"-2"3"160"1,0-1-640 0,1 1-160 3,-1 1 0-3,-2 1 0 5,2 0 2912-5,1-2 544 5,3 1 128-5,2-2 0 7,0 1-1584-7,1 2-320 4,-3 1-64-4,0 2-16 7,0 1-720-7,-2 1-160 4,0 2-16-4,-2 2-16 7,1-1-384-7,-2 2-80 5,0 0-16-5,-1 1 0 6,-1 2-80-6,0-1 0 5,0 0-128-5,-1 0 192 6,-1-1-192-6,1-1 144 5,0-1-144-5,-1 1 128 7,0 1-128-7,-1-2 128 4,1-3-128-4,-1-1 128 5,1 1 256-5,1-1 64 7,0-1 0-7,0-2 0 5,0 0 144-5,1-2 48 5,0 0 0-5,1-1 0 9,0 0-384-9,2-2-64 2,0-3 0-2,0 0-16 6,4 2-176-6,-2-2 0 5,0 1 144-5,3-2-144 22,-2 1-384-22,3-1-128 0,1 0-48 0,-1 0-17680-1</inkml:trace>
    </iact:actionData>
  </iact:action>
  <iact:action type="add" startTime="570832">
    <iact:property name="dataType"/>
    <iact:actionData xml:id="d120">
      <inkml:trace xmlns:inkml="http://www.w3.org/2003/InkML" xml:id="stk117" contextRef="#ctx0" brushRef="#br0">3481 14135 6447 0,'0'0'576'1,"0"-1"-576"4,0 0 0-4,0-1 0 3,0 0 4992-3,1 1 880 5,0-1 176-5,1-1 32 6,1-1-3120-6,5-2-624 6,-2-1-128-6,2 0-32 5,1 0-832-5,1 0-192 6,-2 0-16-6,0 2-16 9,-1-2-560-9,1-1-112 1,0-2-32-1,-1 2 0 6,-1 1-288-6,2 2-128 5,-2 4 128-5,1-1-128 23,0-4-1008-23,0 1-272 0,1 1-64 0,-2 1-15968 0</inkml:trace>
    </iact:actionData>
  </iact:action>
  <iact:action type="add" startTime="571084">
    <iact:property name="dataType"/>
    <iact:actionData xml:id="d121">
      <inkml:trace xmlns:inkml="http://www.w3.org/2003/InkML" xml:id="stk118" contextRef="#ctx0" brushRef="#br0">3739 13717 19343 0,'-5'-11'848'1,"4"6"192"0,-1-1-832 0,0-1-208 2,1 4 0-2,1 2 0 6,0 0 1840-6,-1-3 320 6,-2-1 64-6,3 0 16 5,-1-1-480-5,-1 2-96 6,2 3 0-6,0 1-16 5,1 2-704-5,1 2-144 5,0 3-32-5,1 1 0 7,1 2-176-7,2 3-32 6,-2 0-16-6,3 2 0 5,0 1 160-5,1 2 48 5,1 0 0-5,3 1 0 6,-1 2-176-6,0 0-48 6,1-1 0-6,0 0 0 6,0 3-208-5,-1-2-64 2,3-2 0-3,-1-2 0 7,1-2-96-7,-1-1-32 6,-2-1 0-6,1-2 0 6,-3-2 48-6,0-1 0 6,-1 1 0-6,0-3 0 7,0-5-48-7,0-1 0 6,-1-1 0-6,-2-1 0 6,1-1-128-6,-3-1 128 7,2-2-128-6,0-2 128-1,-3-1-128 0,-1-2 128 3,-1-1-128-3,0-3 128 6,0 0-128-6,-1-3 0 6,0 0 144-6,0-4-144 7,-2-1 0-7,-1 1 144 6,1-1-144-6,-2 2 0 7,1 2 128-8,-1 1-128 8,3 2 0-7,-1 0 0 6,0 3 128-6,-1-1-128 7,1 3 0-7,1 1 0 0,0 0 128 0,-1 3-128 4,3 0 0-4,-1 1 0 18,2 2-1280-18,-1 1-320-1,3 1-64 1</inkml:trace>
    </iact:actionData>
  </iact:action>
  <iact:action type="add" startTime="571461">
    <iact:property name="dataType"/>
    <iact:actionData xml:id="d122">
      <inkml:trace xmlns:inkml="http://www.w3.org/2003/InkML" xml:id="stk119" contextRef="#ctx0" brushRef="#br0">4098 13838 9215 0,'3'10'400'1,"-3"-6"96"-1,3 1-496 1,-2-1 0 2,0-2 0-2,2-1 0 6,-1 2 5920-6,0 2 1088 6,2 3 224-6,3 0 32 5,-2 2-4656-5,5 0-944 6,-3-1-176-6,3 0-32 6,-1-3-752-6,1 0-128 5,-3-1-48-5,3-3 0 6,-1 1-304-6,-2-1-64 5,0-1-16-5,0-2 0 5,0 1-144-5,0-2 128 6,-2 0-128-6,0 0 128 5,1-1 0-5,-4-2-128 6,2 0 192-6,-2 0-64 6,-2-2 64-6,1 0 16 5,-2 2 0-5,-1-3 0 5,0 3 816-5,0-2 144 6,-3 1 48-6,2 1 0 23,-2-1-1632-23,1 0-320 0,-2 2-64 0,0-1-16 0,2 1 816-1,-4 1 0 6,3-1 0-5,0 1 192 6,0 1-192-6,-1 0 0 6,0 2 128-5,-1-1-128-1,2 1 0 0,-1 1 0 4,-2 0 0-4,4-1 0 19,-1 1-1216-19,2 0-224 0,0-1-48 0,0 0-11328 5,0 0-2272-5</inkml:trace>
    </iact:actionData>
  </iact:action>
  <iact:action type="add" startTime="571791">
    <iact:property name="dataType"/>
    <iact:actionData xml:id="d123">
      <inkml:trace xmlns:inkml="http://www.w3.org/2003/InkML" xml:id="stk120" contextRef="#ctx0" brushRef="#br0">4127 13529 26719 0,'0'-3'2368'1,"0"1"-1888"3,1 0-480-3,0 1 0 6,-1 0 992-6,2-1 96 5,0-3 32-5,1-1 0 5,2-2 256-5,0 0 48 6,2 1 16-6,0 1 0 6,1 3-720-6,-1 0-144 6,0 2-16-6,1 2-16 6,-2 0-224-6,1 2-64 4,-2 0 0-4,0 3 0 8,0 0-96-8,0 0-32 4,-2 2 0-4,-2 0 0 6,2 2 0-6,-1 0 0 4,0 0 0-4,-2 1 0 6,0-1-128-6,0 2 128 6,0 0-128-6,-2-2 128 6,2-1-128-6,-1 0 128 10,0-2-128-11,0 0 128 8,-1-2-128-7,2-2 0 6,0 0 0-6,2-1 0 7,-1-1 192-7,0-1-32 0,2 0-16 0,0 0 0 3,0-1 80-3,-2 0 16 7,5-2 0-8,-2 0 0 8,1-2 16-7,1 0 0 7,0 1 0-7,0-1 0 6,1 0-112-6,-2 0-16 6,0 2 0-6,0-1 0 7,0 1-128-7,-2-1 0 6,-1 1 0-7,0 3 128 18,1-1-1424-17,-1 0-304 0</inkml:trace>
    </iact:actionData>
  </iact:action>
  <iact:action type="add" startTime="572706">
    <iact:property name="dataType"/>
    <iact:actionData xml:id="d124">
      <inkml:trace xmlns:inkml="http://www.w3.org/2003/InkML" xml:id="stk121" contextRef="#ctx0" brushRef="#br0">4563 13502 27071 0,'0'0'1200'1,"0"0"240"0,0-1-1152 0,0 0-288 3,0 1 0-3,0 0 0 5,0-1 1520-5,0 0 240 5,2 0 48-5,1-1 16 7,2-1-656-7,1-1-128 6,1-1-16-6,2-1-16 6,-1 2-464-6,2-3-96 5,2 1 0-5,-2-3-16 6,1 1-96-6,1 0-16 5,-2 0 0-5,-2 1 0 6,0 2 0-6,-2 0-16 5,1-3 0-5,-2 2 0 5,0 1-176-5,-1 1-128 5,-2 1 192-5,1 1-192 22,2 2-768-22,-2 0-272-1,0 1-48 1,-2 1-16224 1</inkml:trace>
    </iact:actionData>
  </iact:action>
  <iact:action type="add" startTime="572931">
    <iact:property name="dataType"/>
    <iact:actionData xml:id="d125">
      <inkml:trace xmlns:inkml="http://www.w3.org/2003/InkML" xml:id="stk122" contextRef="#ctx0" brushRef="#br0">4646 13638 29599 0,'0'3'1312'1,"0"-2"272"0,1 0-1264 0,0-1-320 2,0 0 0-2,-1 0 0 6,4-1 1888-6,2-2 320 5,1 0 64-5,3-4 16 6,2 0-592-6,-2-1-112 5,0-1-32-5,1-1 0 6,-2 1-608-6,1 0-128 8,-1 2-32-8,-1 0 0 5,-2 1-336-5,2 1-64 4,-2 0 0-4,0 1-16 5,-1 2-224-5,-2-1-144 5,0 1 192-5,1 1-192 6,0 2 0-6,-2 1-144 5,1 0-16-5,-2-1 0 18,2 2-3248-18,-2 0-656 0</inkml:trace>
    </iact:actionData>
  </iact:action>
  <iact:action type="add" startTime="579851">
    <iact:property name="dataType"/>
    <iact:actionData xml:id="d126">
      <inkml:trace xmlns:inkml="http://www.w3.org/2003/InkML" xml:id="stk123" contextRef="#ctx0" brushRef="#br0">9820 7194 16415 0,'1'-3'720'1,"0"0"160"-1,0 0-704 0,-1 0-176 7,1 0 0-6,-1 1 0 5,0 1 1472-5,0-1 272 5,1 0 48-5,-1-1 16 7,1-1-352-7,-1-1-80 5,0 2-16-5,-1 0 0 6,1 2-320-6,0 0-64 5,-1 0-16-5,2 1 0 6,-1 0-256-6,-1 2-64 4,1 0-16-4,-1 2 0 7,2 2-368-7,-1 1-64 5,1 2 0-5,-1 0-16 6,1 3-176-6,0 1 0 6,1 0 144-6,0 2-144 6,0 2 256-6,-1 0-32 9,0 2 0-10,-1 0 0 3,0-2 208-2,2-1 32 6,-2 0 16-6,1 0 0 7,0-4-160-7,-1-1-48 6,0-1 0-6,2 0 0 6,1-3-32-6,-1 0-16 7,0-1 0-7,-1-3 0 6,1 0-80-6,0 0-16 7,-1-2 0-7,2-1 0 0,-2-1 0 0,2-1 0 4,1-1 0-4,-2 0 0 6,2-3 0-6,-2-2-128 6,3 1 192-6,-1-3-64 7,-1 0-128-7,1 0 0 6,1-3 0-6,0 1 0 7,0-1 0-7,-2 0 0 6,1 0 0-6,1-1 0 6,-1-1 0-6,1 2 0 7,0 1 0-7,0 1 0 6,-1 0-128-6,0 1 128 0,0 1 0 0,-2 0 0 4,1 1 0-4,-3 0 0 7,1 2 0-7,0 1 0 6,-1-1 0-6,0 2 0 6,0 0 0-6,0 1 0 7,0-1 0-7,-1 1 0 1,1 1 0-1,-1 1 0 6,1 1 0-6,0-1 0 5,0 0-144-5,0 0 144 6,-1 0 0-6,1 1 0 5,0 1 0-5,0-1 0 5,0 0 0-5,0 0-128 5,0 1 128-5,0-1 0 7,0 1-144-7,0 0 144 4,1 2 0-4,-1 0-144 7,0 1 144-7,-1 1 0 5,1 0 0-5,-2 2 0 6,0 0 0-6,0 3 0 5,0 1 0-5,0 2 0 6,0 1 0-6,0 2 256 5,0 0-64-5,1 1-16 6,0 2 304-6,1 1 64 6,0 1 16-6,1 0 0 7,0 0 112-7,0 0 32 6,1-2 0-6,-1-1 0 7,1 0-192-7,0-1-16 6,1 0-16-6,-2 0 0 6,2 0-224-6,-1-1-64 6,-1 1 0-5,-1-1 0-2,0 0-192 1,0-1 144 5,0-1-144-5,1 0 128 6,-1 0-128-6,0-1 160 6,0-1-160-6,0-1 160 6,0 2-160-5,-1-2 128 5,1-2-128-6,-1 0 128 7,-1-1-128-7,-1-1 192 6,0-1-192-6,-2 0 192 6,2-1-192-6,-1-2 128 6,-3 1-128-6,2-1 128 13,-1-1-512-13,-2 0-128 0,1-2 0 0,0-1-16 10,0-1-2784-10,-1-1-544 0</inkml:trace>
    </iact:actionData>
  </iact:action>
  <iact:action type="add" startTime="580573">
    <iact:property name="dataType"/>
    <iact:actionData xml:id="d127">
      <inkml:trace xmlns:inkml="http://www.w3.org/2003/InkML" xml:id="stk124" contextRef="#ctx0" brushRef="#br0">10081 7470 9215 0,'0'0'816'1,"0"1"-656"6,0 0-160-6,-1 0 0 5,1 1 2784-6,0-1 528 6,-2 3 96-5,2 3 32 6,0 3-1200-6,0 1-224 6,0 0-48-6,0 0-16 5,0 0-688-5,2 0-144 6,-1-2-32-6,-1 1 0 6,1-1-112-6,-1-1-16 7,0-1-16-7,0 0 0 6,0-1-384-6,0-1-80 3,0-1-16-3,0-1 0 6,0-1-240-6,0-1-48 5,0 0-16-5,0-1 0 7,0 1-160-7,0-2 160 4,0 0-160-4,0-1 160 6,0-1-160-6,0-1-144 5,2-2 144-5,-1 0-208 6,0-3 208-6,0 1-192 8,1-1 192-8,0 0-192 4,-1 0 16-4,3 1 16 4,-1 1 0-4,1 1 0 8,0 0 160-9,-2 1-160 8,3 2 160-7,-3 1-160 6,0 2 160-6,1 1 0 6,-1 2 128-6,0-1-128 2,0 4 384-2,-1 0 0 5,1 1 0-5,-2 0 0 6,0-1 64-6,0 2 32 5,0-1 0-5,0 1 0 7,0-1-96-7,1-1-32 5,-1 0 0-5,2-2 0 6,-1 1-176-6,0-2-48 6,-1 0 0-6,2-2 0 8,-1 1-128-8,1-2 0 1,0-2 0-1,0 0 0 6,-1 0-352-6,2-2 0 5,1-1 0-5,-2-1 0 21,3-1-112-21,-2 1-32 0,2-1 0 0,-1 0 0 0,1-1 240 0,1 1 32 2,0-1 16-2,0 1 0 6,-1 1 208-6,3 1 0 6,-4 1-160-6,1 3 160 7,2 1 0-7,-4 0 0 6,1 0 0-6,-1 2 0 7,1 3 0-7,-1 0 192 6,0 0-64-6,-1 2 0 7,2 1-128-7,-1 0 160 0,0 0-160 0,-1-1 160 4,1 0-160-4,1-1-176 5,0 2 48-5,2-4 0 19,-1 0-464-19,1-1-96 0,0-1-16 0,-2-2 0 12,1 0 0-12,0-2-16 0,-2 0 0 0,2-2 0 2,0 1 384-2,0-3 80 6,-2 0 0-6,-1 0 16 9,3-1 240-9,-3 1 0 0,1-2 0 0,-1 0 160 2,-1-1 256-2,0 1 48 6,1-1 16-6,-1 2 0 6,-1-3 80-6,0 3 16 6,-1-1 0-6,-1 2 0 7,2 1-304-7,-2 0-48 7,0 2-16-7,0 1 0 6,-1 2-64-6,0 2-16 0,-1 0 0 0,0 2 0 6,-2 1 0-6,1 0 0 5,1 2 0-5,-1 1 0 6,0 2 0-6,0-1 0 6,4 1 0-6,0-1 0 6,-1 0-128-6,2-2 0 7,0 1 0-7,0-1 0 6,3 0 0-6,-2-2 0 7,2 0-176-7,-1-1 176 6,3-1 0-6,-1-1-160 6,0-2 160-6,0 0 0 8,1 0-176-8,-1-1 176 0,0-2-160 0,0-2 160 3,0 0-208-3,-1-1 48 6,0-1 16-6,1 0 0 6,-2-2 144-6,2 2-128 6,-1-2 128-6,-1 2-128 7,-1 1 128-7,1 1 144 7,1 2-16-7,-1 0-128 6,-2 1 512-6,2 2 0 1,-2 2 0-1,1 0 0 5,0 1 32-5,0 1 0 6,1 2 0-6,-1-1 0 6,2 2-80-6,-1-1-16 5,-1 0 0-5,3 0 0 6,-1-1-272-6,0-1-176 6,-2 1 192-6,2-1-192 7,1 0 0-7,0-2 0 6,0 0 0-6,-1-1 0 7,-1 0 0-7,2-2-192 6,-1 0 0-6,-1-2 0 7,0 0-176-6,1-3-16-1,0 0-16 0,-1 0 0 3,-2-2 112-3,3-1 32 6,-1-1 0-6,-1-1 0 6,1 0 112-6,2-1 144 7,0 1-208-7,0 2 80 6,1 1 0-6,-2 2 0 6,2 1 0-6,-2 2 0 7,2 1 128-7,-3 2-160 6,2 2 160-6,0 1-160 0,1 1 160 0,-2 0 0 6,2 2 0-6,0 1 128 5,-1-1 192-5,2 1 64 6,-1 0 0-6,0 1 0 7,1 0-32-7,2 0 0 6,-4 0 0-6,3 1 0 6,-1-2-224-6,2 1-128 6,1-1 160-6,0-2-160 6,-1 2 0-6,2-1 0 7,-1 1 0-7,0 0 0 6,-1-3-208-6,0 1-144 7,-1-1-32-7,0-1 0 11,-1-2-832-11,-2 0-160 0,0-1-32 0,0-1-16 10,0 0-1776-10,-2-2-336-1</inkml:trace>
    </iact:actionData>
  </iact:action>
  <iact:action type="add" startTime="581563">
    <iact:property name="dataType"/>
    <iact:actionData xml:id="d128">
      <inkml:trace xmlns:inkml="http://www.w3.org/2003/InkML" xml:id="stk125" contextRef="#ctx0" brushRef="#br0">10614 7426 23951 0,'0'0'2128'0,"-2"0"-1696"7,1 1-432-6,1 0 0 6,-1 0 3136-6,-2 3 560 6,2-1 96-6,-5 5 32 6,-1 3-1952-6,-3 4-384 5,0 0-80-5,-1 3 0 5,1 3-800-5,0-1-160 6,-1 3-16-6,-3 1-16 20,1 3-2448-20,-4 1-480 0</inkml:trace>
    </iact:actionData>
  </iact:action>
  <iact:action type="add" startTime="589012">
    <iact:property name="dataType"/>
    <iact:actionData xml:id="d129">
      <inkml:trace xmlns:inkml="http://www.w3.org/2003/InkML" xml:id="stk126" contextRef="#ctx0" brushRef="#br0">5047 13377 11055 0,'-1'1'976'1,"0"-1"-784"0,-1 1-192 0,2-1 0 0,-1 1 2384 0,-1-1 432 0,0 0 96 0,2 0 16 4,-1 0-672-4,0 0-128 5,0 1-16-5,1-1-16 6,-2 0-480-6,1 0-80 6,0 0-32-6,1-1 0 5,1 1-480-5,1 0-80 8,0-2-32-8,0 2 0 4,2 0-224-4,0-2-48 4,-1-2-16-4,3-3 0 6,0 2-96-6,-1-3-16 6,2 2 0-6,-1-2 0 6,1 0-112-6,0-1-16 6,-3 1-16-6,1 0 0 6,3 2-48-6,-4-1 0 4,1 1 0-4,0 2 0 5,-2-1-80-5,2 0-32 5,-1 2 0-5,0 1 0 6,-1 1-80-6,-1 0 0 9,-1 0-128-10,-1 1 192 5,0 0-192-4,0 0 144 6,0 0-144-6,-1 0 128 18,0-1-1472-18,1 0-288 0,-1 1-64 0</inkml:trace>
    </iact:actionData>
  </iact:action>
  <iact:action type="add" startTime="589537">
    <iact:property name="dataType"/>
    <iact:actionData xml:id="d130">
      <inkml:trace xmlns:inkml="http://www.w3.org/2003/InkML" xml:id="stk127" contextRef="#ctx0" brushRef="#br0">5224 13079 3679 0,'-2'-1'320'1,"1"0"-320"3,1 0 0-3,0 0 0 5,-2 0 3776-5,2 1 704 6,0-1 128-6,2-2 16 6,-2-1-2048-6,1-1-400 5,-1-1-96-5,2 0-16 6,-1 1-560-6,0 1-112 5,4-1-32-5,0 1 0 6,1 0-464-6,2 1-80 6,1 0-32-6,1 1 0 5,1 0-304-5,-1 1-64 6,3 2-16-6,1 0 0 5,-3 1-128-5,1 1-16 8,0 0-16-8,-2 3 0 3,1 0-48-3,-1 1 0 5,-1 3 0-5,-3-1 0 5,0 2 0-5,-1 3-16 7,0 0 0-7,-2 0 0 10,-1 1-16-10,0 0 0 8,-1 0 0-8,0 1 0 0,-1 0-32 0,-1 1 0 3,0 0 0-3,-1-1 0 6,0-2 0-6,-1-1-128 7,0-1 192-7,-2-1-64 6,1-1 16-6,-1 2 0 7,-2-1 0-7,-1-1 0 6,0 1 64-6,0-2 16 7,1-1 0-7,1 0 0 6,-1-1 0-6,1-2 0 7,2 0 0-7,-1-2 0 0,2-1 64 0,0-1 16 3,1 0 0-3,0-1 0 6,2 1 32-6,0-2 16 5,0 0 0-5,0 0 0 6,0-2-80-6,0-1-16 6,3 0 0-6,-1 0 0 5,2-2-80-5,1 1-32 5,0 1 0-5,2 0 0 6,1-4 48-6,3 0 16 5,1-1 0-5,-2 2 0 7,3-1 16-7,-3 1 0 4,1 1 0-4,0 0 0 7,-1 2 32-7,-3-1 16 6,3 2 0-6,-2 0 0 7,1 0-64-7,-2 1-16 6,0-1 0-6,2 0 0 6,0 1-192-6,-2-1 176 6,0 1-176-6,1 0 160 7,-3 1-160-7,0-2 0 6,0 1 0-6,-1 0 0 0,1-1 0 0,-1 1 0 5,0-1 128-5,-2 1-128 6,0-1-192-6,2 1-64 6,-3 1 0-6,3 0-16 20,-3-2-1888-20,1-1-368 0,-1 1-80 0,0-2-16624-1</inkml:trace>
    </iact:actionData>
  </iact:action>
  <iact:action type="add" startTime="590108">
    <iact:property name="dataType"/>
    <iact:actionData xml:id="d131">
      <inkml:trace xmlns:inkml="http://www.w3.org/2003/InkML" xml:id="stk128" contextRef="#ctx0" brushRef="#br0">5713 12915 6447 0,'-3'-3'576'0,"2"1"-576"4,0-1 0-3,1 0 0 6,0 3 3968-6,0-1 704 5,0-1 128-5,0-3 16 6,0 0-2256-6,0-3-464 6,0 1-96-6,0-1-16 5,0 1-528-5,0-1-112 5,0 2-32-5,0-1 0 6,0 1-256-6,0 1-48 5,0-2-16-5,0 1 0 6,-1-2-208-6,1 1-32 5,-1 0-16-5,-2 0 0 6,2 1-288-6,-3-1-48 6,-1 0-16-6,1-1 0 6,-1 1-96-6,-1 1-32 7,0-1 0-7,-2 0 0 3,2 1-96-3,-4 0-32 6,4 3 0-6,-2-1 0 6,1 2 0-6,-1 1-128 5,1 1 192-5,1 1-64 8,-2 1-128-9,1 1 128 5,0 1-128-4,0 1 128 5,1 2-128-5,1-1 0 5,0 2 0-5,-1 1 0 7,3 2 0-8,-2-1 0 8,2 1 0-7,-1 1 0 6,0 1 0-6,3-1 0 5,0 1-128-5,1 0 128 6,1 1 0-6,0-2-144 7,2 1 144-7,1-2 0 6,0 1-160-6,1-2 160 7,1-1-128-7,0-2 128 6,1 0 0-6,1-3 0 6,-1 0 0-6,2-1-128 7,-2-2 128-7,1-2-128 0,-1-1 128 0,3-1-128 4,-2-1 128-4,1 0 0 6,0-2 0-6,-1 0-128 6,0 1 128-6,-2-3 0 7,-2-1 0-7,1-2 0 6,0 0 0-6,-2 1 0 6,-2-1 0-6,2 1 0 7,-1 0 0-7,-2 0 0 6,0 2 0-6,0 0 0 8,2 2 0-8,-1 1 0 0,0 0 0 0,-1 1 128 3,0 2-128-3,-1 0 0 5,0 1 128-5,-1 1-128 7,2 1 128-7,0 0-128 4,-1 1 160-4,1 0-160 6,1 1 176-6,-1 1-176 5,0 1 192-5,3 0-192 6,-1 2 0-6,1 0 0 5,0 0 0-5,1 1 0 6,1-1 0-6,1 3 0 5,-1 3 0-5,4 1 0 6,0-1 192-6,0 1-192 6,0 1 192-6,-1 1-192 6,2 2 320-6,-2 1-64 7,2 1 0-7,-1-1 0 6,0 0 16-6,-1 1 0 7,1 0 0-7,-2 1 0 6,1-3-80-6,0 1-32 6,0 1 0-6,0-2 0 7,1-1-160-7,-2-1 0 0,1-1 144 0,0-1-144 4,-2 0 0-4,0-1 0 7,1 1 0-7,-2-3 128 6,0-1-128-6,-2 2 0 6,2-1 128-6,-2-1-128 6,-1 0 0-6,0-2 128 6,-1-1-128-6,-1-3 0 6,0 1 144-6,-2-2-144 7,1 1 192-7,-2-2-192 8,-1-1 192-8,0 0-192 0,0-1 192 0,-3 0-192 4,2-1 176-4,0 0-176 5,-4 0 160-5,3-2-160 6,-2-1 0-6,-1 0 128 7,-1 0-128-7,1-2 0 6,0 0 0-6,1 0 0 7,0-1 0-7,-1 0 0 6,3 0 0-6,0-1-128 6,0 0 128-6,1-1-208 8,1 1 64-8,2-1 16 0,-1 1 0 0,1-2 0 4,0-1 128-4,2 1-128 5,0 0 128-5,0 0-128 7,0 1 128-7,2-2 0 6,1-1 0-6,-1 0 0 7,0 1 0-7,-2-3-160 6,4 2 160-6,-1 1 0 6,0-1 0-6,0 0 0 6,0 2 0-6,0 1 0 7,0 1 0-7,1 2 0 0,-1 1 0 0,0 0 0 4,-1 1 0-4,0 1 0 7,1 2 128-7,-1-1-128 5,0 1 128-5,-1 1-128 7,0 0 176-7,0 0-176 3,-1 0 192-3,0 0-192 6,0 0 192-6,0 0-192 5,0 1 128-5,0 0-128 5,0 0 0-5,0-1 0 19,2 1-992-19,-1-1-256 0,0 1-48 0,-1-1-19328 3</inkml:trace>
    </iact:actionData>
  </iact:action>
  <iact:action type="add" startTime="591680">
    <iact:property name="dataType"/>
    <iact:actionData xml:id="d132">
      <inkml:trace xmlns:inkml="http://www.w3.org/2003/InkML" xml:id="stk129" contextRef="#ctx0" brushRef="#br0">5993 12908 23039 0,'-1'1'2048'2,"1"-1"-1648"4,1 1-400-5,-1-1 0 6,0 0 2864-6,0 0 480 5,1 1 112-5,-1 0 0 6,0-1-1168-6,0 0-240 6,2 1-64-6,-2 0 0 6,2-1-1216-6,-2 1-256 5,0-1-64-6,1 0 0 8,-1 0-272-7,0-1-176 5,0 1 192-5,-1-1-13360 14,1 0-2656-14</inkml:trace>
    </iact:actionData>
  </iact:action>
  <iact:action type="add" startTime="592480">
    <iact:property name="dataType"/>
    <iact:actionData xml:id="d133">
      <inkml:trace xmlns:inkml="http://www.w3.org/2003/InkML" xml:id="stk130" contextRef="#ctx0" brushRef="#br0">6089 12526 12895 0,'-4'-1'1152'0,"2"0"-928"4,0-2-224-3,0 1 0 6,2 0 2880-6,0 2 544 6,0 0 96-6,0-1 32 5,0-1-1488-5,0-1-288 6,0 1-64-6,0 2-16 6,0 0-672-6,3 2-144 6,1 3-32-6,1 1 0 5,0 0-480-5,3 3-112 5,1 1 0-5,2 3-16 5,-3 4 16-5,4 1 16 7,-3 1 0-7,1 2 0 6,0 0 96-6,-1 0 16 6,1 0 0-6,-1-1 0 4,0 0-144-4,-1-2-32 6,1-3 0-7,-2-1 0 12,0-1-208-11,-2-2 176 6,1-1-176-6,-1-3 160 8,1-1-160-8,-1-3 0 0,0-1 0 0,-1-2 0 4,-1 0 0-4,1-1 0 4,-1-2 0-4,-1-2 0 6,0-2-128-6,0-2-64 5,-1-3-16-5,1-1 0 5,-2-1-80-5,0-3-16 7,-2 0 0-7,2-2 0 5,-1 1 112-5,-1-3 32 5,0 1 0-5,2-2 0 6,-2 1-32-6,0-2 0 6,0 1 0-6,-1 0 0 5,1 3 192-5,-1 2 0 6,2 2-144-6,-1 2 144 7,0 1 0-7,-1 1 0 6,1 2 0-6,0-1 0 6,-1 3 0-6,0 0 0 7,2 3 0-7,-1-1 0 6,0 2 272-6,1 0-16 6,-1 2-16-6,2 0 0 0,0 1 0 0,0 0 0 6,0 1 0-6,-1 0 0 6,2 0-64-6,-2 0-16 5,1 0 0-5,0 1 0 6,0 0-160-6,0 1 0 5,1 1 144-5,-1 1-144 5,2 0 208-5,-4 1-16 5,6 1-16-5,-3 1 0 6,1 1 96-6,-1 0 32 5,0 1 0-5,2 1 0 7,-1 0 96-7,2 3 32 5,1 2 0-5,-2 0 0 6,2 1 80-6,2-1 0 5,-1 2 16-5,0 1 0 7,1 0-64-7,0-1-16 6,1 0 0-6,-1-1 0 6,0 0-64-6,0 1 0 6,2-1-16-6,0 1 0 7,1 0-144-7,0-1-32 7,4-1 0-7,-4-1 0 0,2 0-192 0,-2 1 0 5,-1 0 128-5,1 0-128 5,0 1 0-5,1-1 0 6,-2 0 0-6,-1-1 0 7,1 0 0-7,-2 0 0 7,2-1 0-7,-4-2 0 5,0 0 0-5,-2-1 128 7,-1-1-128-7,1-2 0 6,-2 0 176-6,-2-1-176 6,0-2 192-6,-1 1-192 6,1-1 192-6,-3-2-192 0,2 1 192 0,0 1-192 5,-3-1 160-5,-2-1-160 7,1 1 128-7,-3 0-128 6,2 0 0-6,-1-2 0 6,0 0-192-6,-2 0 192 17,2-1-800-17,-2-1-32 0,1 1-16 0,0-2 0 10,0-1-2416-10,0 0-496 0</inkml:trace>
    </iact:actionData>
  </iact:action>
  <iact:action type="add" startTime="593201">
    <iact:property name="dataType"/>
    <iact:actionData xml:id="d134">
      <inkml:trace xmlns:inkml="http://www.w3.org/2003/InkML" xml:id="stk131" contextRef="#ctx0" brushRef="#br0">6572 12811 27647 0,'-6'0'1216'1,"3"-2"256"-1,-1-1-1168 1,3 1-304 2,1 1 0-2,0 1 0 6,0 0 2048-6,-1-2 336 6,0 0 80-6,-1 0 16 6,2 1-1136-6,0 1-240 4,0 2-32-4,4 0-16 6,-1 4-352-6,1 2-80 6,2-1-16-6,-1 2 0 4,2-1-256-4,-1 1-48 6,0 0-16-6,1 0 0 6,0 0-144-6,-1-1-16 6,-2 0-128-6,0-2 192 5,-1 0-192-5,0-1 144 9,0 0-144-9,-1-3 128 3,-1 0-128-3,-1-1 0 6,0-1 144-6,0-1-144 4,0-1 128-4,-1-1-128 5,0-1 128-5,0-2-128 7,-1 1 0-7,1-2-160 5,0-1 16-5,-1 0 0 20,2-2-240-20,-1-1-64 0,1 1 0-1,0-2 0 13,1-2-112-10,-1 0-16-2,2-1-16-1,-2 1 0 1,2 0 224 0,0 0 48 1,-1 1 16-1,0 1 0 6,0 4 304-6,1 1 0 6,-1 3 0-6,0 1 0 7,-1 2 224-7,1 2 96 6,1 0 32-6,-1 2 0 6,0 1 160-6,1 1 48 1,1 1 0-1,-1 1 0 7,1 3-192-7,0-1-48 5,0 1 0-5,1 0 0 5,0-2-176-5,1 1-144 6,-1-2 192-6,-1 0-192 6,2-2 0-6,-2-2 0 6,1 1 0-6,-2-1 0 7,1-2 0-7,-1-1 0 2,0-1 0-2,-1-2-192 6,-1-2-80-6,0 0-16 5,2-2 0-5,-4-1 0 7,2-1 0-7,0 0 0 5,0-2 0-5,0 0 0 6,0 1 288-6,2-1-160 5,-1 1 160-5,0 2-128 6,0-1 128-6,1 3-160 6,0 0 160-6,-2 2-160 7,4 2 160-7,-3 1 0 6,3 3 0-6,-1 1 0 7,1 2 0-7,1 0 0 6,1 2 0-6,0 0 0 6,1 1 0-6,-1 1-128 6,1-1 128-4,2-1 0-2,-1 0-352 0,1-1 16 3,-1-3 0-3,-1 0 0 18,0-1-784-18,-1-2-160 0,-1-1-16 0,0-2-16 11,2-1-1712-11,-2-3-352 0,-1-1-64 0</inkml:trace>
    </iact:actionData>
  </iact:action>
  <iact:action type="add" startTime="593678">
    <iact:property name="dataType"/>
    <iact:actionData xml:id="d135">
      <inkml:trace xmlns:inkml="http://www.w3.org/2003/InkML" xml:id="stk132" contextRef="#ctx0" brushRef="#br0">6871 12657 23375 0,'5'-29'1024'0,"-3"24"240"1,-2 4-1008 0,1 1-256 4,-1 0 0-4,-1-3 0 6,-1-2 2176-6,1-3 384 5,-2-1 64-5,-1-2 32 7,-1 1-1168-7,-1 2-224 5,3 1-48-5,-3 3-16 5,-2 1-496-5,4 2-80 5,-1 3-32-5,-1 1 0 6,3 3-288-6,0 1-64 6,-2 1-16-6,4 3 0 6,-1-1-224-6,0 1 0 7,4 1 0-7,0 1 0 5,-1-1-128-5,3-1 128 4,0 0-192-4,1-3 192 6,1 1-176-6,0-3 176 4,0 1-160-4,3-4 160 7,0 1-416-7,-2-1 16 4,3-2 0-4,-3-2 0 21,0 0-192-19,-1-1-48-2,-2-2 0-1,2-2 0 12,-2-2 128-11,-1-1 0 0,-1-1 16 0,-2-2 0 0,1 0 160 0,-1-1 16 2,1 0 16-2,-1-1 0 6,0 3 304-6,0 1 224 6,0 0-32-6,0 2-16 7,2 1 464-7,-2 3 112 6,0 0 16-6,0 2 0 6,0 2 0-6,1 1 0 0,-1 1 0 0,1 2 0 7,0 1-192-7,1 2-48 5,0-1 0-5,1 1 0 6,-1 0-384-6,2-3-144 6,-1 1 0-6,0-1 144 6,0-1-144-6,0-1 0 7,-2-1-192-7,3 0 192 18,-1-1-560-18,-2-1 16 0,0 0 0 0,0-1 0 9,-1-1-176-9,-1 0-48 0,0-1 0 0,0-1 0 5,-1 0 368-5,1-2 64 0,-3 1 16 0,3-3 0 4,1 2 192-4,-2-2 128 6,1 1-160-6,1-1 160 6,1 3-160-6,0-1 160 6,0 2-160-6,2 1 160 7,0 1 0-7,1 1 160 7,1 2 0-7,-1 0 0 6,2 1 288-6,-1 1 48 6,1 1 16-6,0 0 0 7,0 0-48-7,2 1 0 0,0 0 0 0,1-2 0 4,2 2-16-4,1 0 0 6,0 0 0-6,-2 0 0 6,4-1-224-6,0 0-48 7,2-1-16-7,-1 0 0 6,2 0-160-6,-2 0 0 7,0-1 0-7,-4-1 0 6,1 0 0-6,-1-2-176 6,-3 0 48-6,1-1 0 12,-1-1-1536-12,-1 0-320 0,-2 0-48 0,1-1-13728 3</inkml:trace>
    </iact:actionData>
  </iact:action>
  <iact:action type="add" startTime="594252">
    <iact:property name="dataType"/>
    <iact:actionData xml:id="d136">
      <inkml:trace xmlns:inkml="http://www.w3.org/2003/InkML" xml:id="stk133" contextRef="#ctx0" brushRef="#br0">7126 12351 40943 0,'-4'-2'1808'1,"1"1"384"0,3 0-1744 0,-1 1-448 0,1 1 0 0,-1 0 0 6,1 1 640-6,-1 3 64 5,-1 2 0-5,1 4 0 7,-2 6-208-7,0 3-48 6,-1 3 0-6,0 2 0 21,1 2-1568-21,0 2-320 1</inkml:trace>
    </iact:actionData>
  </iact:action>
  <iact:action type="add" startTime="598348">
    <iact:property name="dataType"/>
    <iact:actionData xml:id="d137">
      <inkml:trace xmlns:inkml="http://www.w3.org/2003/InkML" xml:id="stk134" contextRef="#ctx0" brushRef="#br0">3253 14552 13183 0,'0'0'576'1,"0"-1"128"0,0 0-560 0,-1 0-144 3,1 0 0-3,0 1 0 5,0 0 1552-5,0-1 288 6,0 1 48-6,-2 0 16 6,2 0-400-6,-2 0-80 5,-1 1-16-5,2-1 0 5,0 2-320-5,-2-1-64 7,3 0 0-7,-2 0-16 6,-1 0-176-6,0 0-16 4,1 0-16-4,0 0 0 7,1-2-144-7,0 1-16 6,1 0-16-6,-1 0 0 4,1 0-48-4,1 0 0 5,-1 0 0-5,0 0 0 7,0 0-144-7,1 0-48 4,-1 0 0-4,0 0 0 6,1 1-32-6,-1 0-16 6,0-1 0-6,-1 1 0 5,1 1-64-5,0 0-16 5,0 1 0-5,1 0 0 6,-1 0 0-6,0-1 0 5,0 0 0-5,2 0 0 8,-4 0-64-8,2 0-32 4,2-1 0-4,-2-1 0 6,0 0-160-6,0 1 192 4,0-1-192-4,-2 0 192 6,4 0-192-6,-2-1 192 5,0 1-192-5,0 0 192 6,0 0-16-6,0-1 0 5,0 1 0-5,0 0 0 5,0 0-176-5,0 0 128 6,0 0-128-6,0 0 128 6,0 0-128-6,0 0 0 5,0 0 144-5,0 0-144 7,0 0 0-7,0 0 0 5,-2 0 0-5,2 0 0 5,0 0 128-5,0 0-128 6,0 0 128-6,0 0-128 4,0 0 128-4,0 0-128 6,0-1 128-6,-1 1-128 6,0 0 0-6,1-1 144 6,0 0-144-6,0 0 0 5,1 0 0-5,-1-1 0 6,1 1 0-6,-1 1 0 7,0 0 0-7,0-1 0 3,0 1 0-3,2 0 0 6,-2 0 0-6,-2 0 0 5,2 0 0-5,0 0 0 5,0 0 128-5,0 0-128 6,0 0 0-6,0 0 0 5,0 0 0-5,2 0 0 8,-2-1 0-8,0 1 0 4,0 0 128-4,0-1-128 6,-2 1 0-6,2-1 0 6,0 0 0-6,0 0 0 4,0 0 0-4,0 0 0 6,0 1 0-6,-1-1 0 6,1 0 0-6,0 1 0 6,-1-1 0-6,1 0 0 5,0 2 0-5,1-1 0 5,-1 0 0-5,0 0 0 5,0 0 0-5,0 0 0 6,0 1 0-6,0 0 0 7,0 0 0-7,0-1 0 7,-1 0 0-7,1 0 0 4,0 0 128-4,-1 0-128 5,1-1 0-5,-2 0 0 5,2 0 0-5,2-1 0 20,-1-1-1184-20,1 0-144 0,3-1-16 0,1 0-16608 1</inkml:trace>
    </iact:actionData>
  </iact:action>
</iact:actions>
</file>

<file path=ppt/ink/inkAction14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30347" units="cm"/>
          <inkml:channel name="Y" type="integer" max="20231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3071" units="1/cm"/>
          <inkml:channelProperty channel="Y" name="resolution" value="1000.04944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2-07-27T04:46:57.020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58794">
    <iact:property name="dataType"/>
    <iact:actionData xml:id="d0">
      <inkml:trace xmlns:inkml="http://www.w3.org/2003/InkML" xml:id="stk0" contextRef="#ctx0" brushRef="#br0">20768 5476 14735 0,'-1'0'640'1,"-1"-1"160"-1,2 1-640 1,0-1-160 5,-1 0 0-5,1 1 0 7,0-1 1312-7,0 1 224 5,-1-1 64-5,2 0 0 5,-2 0-384-5,1-1-80 5,-2 0-16-5,2 0 0 7,0 0-336-7,-1 1-64 5,1 1-16-5,0 0 0 7,0 0-16-7,0 0-16 5,0 1 0-5,1 0 0 4,-1 0-160-4,0 0-48 5,2 0 0-5,-1 0 0 6,0 0-32-6,-1 0-16 6,3 0 0-6,-1-1 0 6,2 1 32-6,0-2 0 6,-1 1 0-6,3-1 0 5,1 0-48-5,-1 0 0 5,0-1 0-5,1 1 0 5,1-1-80-5,-1 1 0 9,2 1-16-9,-1-1 0 4,1 2-128-5,-1-1-32 7,0 0 0-6,-1 1 0 7,0 0-16-7,0 0-128 6,-1 1 192-6,1 0-64 6,-1-1 32-6,1 0 0 6,-1 0 0-6,-1 0 0 7,2-1 48-7,0 0 16 6,0 0 0-6,2-2 0 6,1 1 32-6,-3-1 16 0,3 0 0 0,-3 0 0 5,2 0-32-5,-2 1-16 6,1-1 0-6,0 1 0 6,-2-1-96-6,2 1 0 7,-1 0-128-7,0 1 192 6,-1 0-64-6,1 0-128 6,-2 1 176-6,3-1-176 6,-1 1 176-6,-2-1-176 6,2 1 160-6,-1-1-160 7,1 1 144-7,0-1-144 0,-1 0 128 0,1 0-128 5,0 0 160-5,2-1-160 6,-1 1 192-6,2-1-192 6,-1 1 256-6,1-1-64 6,-1-1-16-6,0 1 0 7,1-1-32-7,-1 0 0 6,2 0 0-6,-2 1 0 7,0-1-144-7,1 1 128 6,-1-1-128-6,-1 1 128 6,0 0-128-6,0 0 0 0,-2 1 144 0,3-1-144 5,-2 0 0-5,0 1 0 5,1 0 0-5,0 0 0 7,0 0 0-7,-1-1 0 6,1 1 0-6,-2 0 128 7,3 0-128-7,-2 0 0 6,-1-1 0-6,2 1 128 6,0-1-128-6,-2 0 0 7,2 0 128-7,0 1-128 0,-1-1 128 0,2 0-128 6,-2 0 160-6,1 1-160 6,-1-2 128-6,1 2-128 5,-2 0 0-5,3 0 144 6,-3 0-144-6,1 1 0 6,-1 0 144-6,1 0-144 7,-1 0 0-7,2 0 0 6,0 1 0-6,-1-1 0 7,0 1 0-7,-1-1 0 6,1 0 0-6,0 1 0 6,0 0 0-6,1-1 0 0,-2 0 0 0,3 0 0 4,-1 0 0-4,2-1 0 6,-1 1 0-6,0-1 0 7,-1 0 0-7,0 0 0 6,1 0 0-6,-1 0 128 7,0 0-128-7,0 0 0 6,0-1 0-6,0 1 0 6,-1 0 0-6,2-1 0 6,-1 1 0-6,-1 0 0 7,0 1 0-6,0-1 128-1,-2 1-128 0,2-1 0 5,-1 0 0-5,-1 1 0 5,1 0 0-5,0 0 0 6,1 0 0-6,0-1 0 6,-2 0 0-6,1 0 0 7,2-1 0-7,-2 0 0 6,3 0 0-6,-3 0 0 6,3 0 128-6,-2-1-128 6,2-1 128-6,-1 1-128 7,0 0 128-7,0 0-128 0,2 0 160 0,-2 1-160 6,1 0 0-6,-2 0 128 5,1 0-128-5,-2 1 0 6,2-1 0-6,-2 1 0 6,0 0 128-6,1-2-128 7,-3 2 0-7,4 0 0 6,-2 1 0-6,1-1 0 7,-1 0 0-7,0 0 0 6,1 0 0-6,-2 0 0 6,2-1 160-5,-1 1-160-1,0-1 160 0,1 1-160 5,-1-1 160-5,1 1-160 4,0-1 160-3,-2 0-160 5,2 0 128-6,0 0-128 6,0 0 0-6,-2 0 144 7,2 0-144-7,-2 0 128 6,2 0-128-6,-3 1 128 6,1-1-128-6,-2 1 0 7,1 0 0-7,0 0 0 1,0 0 0-1,-1 0 0 5,-1 0 128-5,1 0-128 7,0 0 0-7,0 0 128 4,-1-1-128-4,1 1 128 5,-1 0-128-5,0 0 160 6,0-1-160-6,0 1 160 5,-1-1-160-5,3 1 0 6,-3 1 144-6,2 0-144 4,1 0 0-4,-3-1 128 6,2-1-128-6,0 1 0 5,0-1 128-5,-1 0-128 6,0 1 128-6,-1-1-128 8,1 0 0-8,0 0 144 5,0 0-144-5,0 1 0 5,-1-1 160-5,1 0-160 5,-1 1 128-5,0-1-128 6,0 1 128-6,-1-1-128 5,0 0 0-5,0 0 128 5,0 0-128-5,-1 0 0 5,-1-1 0-5,-1 0 0 19,-1 0-2048-19,2-1-320-1,-5 0-80 1</inkml:trace>
    </iact:actionData>
  </iact:action>
  <iact:action type="add" startTime="60074">
    <iact:property name="dataType"/>
    <iact:actionData xml:id="d1">
      <inkml:trace xmlns:inkml="http://www.w3.org/2003/InkML" xml:id="stk1" contextRef="#ctx0" brushRef="#br0">21054 5447 6447 0,'0'-3'272'1,"0"2"80"-1,0-1-352 1,1 1 0 2,-1 0 0-2,0 0 0 6,1 0 3280-6,-1 0 592 5,2-2 112-5,0 1 32 6,-1-1-2208-6,2 0-432 4,-1 0-96-4,2 1 0 6,0 0-512-6,0 1-80 6,0 0-32-6,1 1 0 6,0 1-304-6,4 1-64 5,-1 0-16-5,2 2 0 7,3-1-80-7,0 0-32 4,4 2 0-4,1-1 0 7,2 0 16-7,0 1 0 6,4-2 0-6,0 1 0 6,3-2 0-7,-1-1 0 8,0-1 0-7,3-2 0 6,-4 1 112-6,1-1 32 6,0-3 0-6,-1 0 0 7,2 0 112-7,-1 1 16 6,1 1 16-6,-1 0 0 7,-3 2-64-7,1 1-16 0,-4 0 0 0,-2 1 0 4,-1 0-208-4,-1 1-48 6,-1 1-128-6,0-1 192 7,-4 0-192-8,-1 1 0 8,0-1 128-7,-4-1-128 6,3 1 0-6,-4-1 176 7,4 0-176-7,-4-2 160 7,2 1 128-7,-2-1 32 5,0 0 0-5,0-1 0 1,0 0-80-1,-1 0-16 4,-2 0 0-4,1 0 0 7,0 0-224-7,-1 1 0 5,0 0-192-5,-1 0-10912 14,-1 0-2192-14</inkml:trace>
    </iact:actionData>
  </iact:action>
  <iact:action type="add" startTime="61691">
    <iact:property name="dataType"/>
    <iact:actionData xml:id="d2">
      <inkml:trace xmlns:inkml="http://www.w3.org/2003/InkML" xml:id="stk2" contextRef="#ctx0" brushRef="#br0">20706 5389 6447 0,'0'0'576'2,"0"0"-576"4,0 0 0-5,0 0 0 6,0 0 2304-6,0 1 336 6,0-1 80-6,2 1 16 5,-2 0-1840-5,1 1-352 6,0 0-80-6,-1 2-16 6,1-1-288-6,-1 2-160 6,0 0 160-6,3 2-160 5,-3 0 0-5,1 0 0 6,-1 1 0-6,0-1-5424 13,0 0-976-13</inkml:trace>
    </iact:actionData>
  </iact:action>
  <iact:action type="add" startTime="61935">
    <iact:property name="dataType"/>
    <iact:actionData xml:id="d3">
      <inkml:trace xmlns:inkml="http://www.w3.org/2003/InkML" xml:id="stk3" contextRef="#ctx0" brushRef="#br0">20724 5460 10655 0,'1'7'464'0,"-1"-3"112"0,2 1-576 0,-1-2 0 5,-1 0 0-4,1-1 0 6,0 2 224-6,-1 0-64 5,2 5-16-5,0 1 0 7,3 3-144-7,-1-1-192 6,-1-2 32-6</inkml:trace>
    </iact:actionData>
  </iact:action>
  <iact:action type="add" startTime="62069">
    <iact:property name="dataType"/>
    <iact:actionData xml:id="d4">
      <inkml:trace xmlns:inkml="http://www.w3.org/2003/InkML" xml:id="stk4" contextRef="#ctx0" brushRef="#br0">20720 5472 2751 0,'-2'0'256'0,"-1"1"-256"6,3 0 0-5,-1 0 0 5,1 0 1792-5,-3-1 320 6,2 2 64-6,-4 2 16 7,0 2-720-7,-1-1-160 6,0 1-32-6,1-1 0 4,1 0-368-4,0 0-80 7,1-1 0-7,1 0-16 5,2-1-496-5,0-1-80 4,0 1-32-4,2-2 0 6,-1 2-32-6,0-2-16 5,0-1 0-5,-1 0 0 6,2 0 64-6,-1-1 16 5,1 1 0-5,-2-2 0 10,2 1 80-10,-2 0 0 3,1-1 16-3,0-1 0 4,1 2 32-4,1-2 0 6,0 0 0-6,-1 1 0 6,3 0 32-6,-1 0 16 5,-1 0 0-5,4 1 0 5,-2 1 48-5,2 0 16 8,0 0 0-8,2-1 0 4,0 2-224-4,2-1-64 7,0 0 0-8,1 1 0 6,0 0-192-5,2-1 0 5,-1 1 128-5,3-1-128 6,-1 1 0-6,-1-1 0 6,0-1 128-6,-2 1-128 6,2-1 0-6,-4 1 0 7,-2-1 128-7,-1 0-128 6,-1 1 0-6,-3 0 0 7,1-1-192-7,-2 1 192 15,-2-1-1840-15,-1 1-256 0,-2 0-48 0</inkml:trace>
    </iact:actionData>
  </iact:action>
  <iact:action type="add" startTime="62731">
    <iact:property name="dataType"/>
    <iact:actionData xml:id="d5">
      <inkml:trace xmlns:inkml="http://www.w3.org/2003/InkML" xml:id="stk5" contextRef="#ctx0" brushRef="#br0">20722 5532 13407 0,'-8'-4'592'0,"3"1"128"0,0 1-576 1,1 0-144 2,3 0 0-2,0 1 0 7,0 1 1088-7,-2-2 192 5,1 0 48-5,-1 0 0 6,0 0-368-6,4 1-64 6,0-1 0-6,0 1-16 5,4 0-240-5,0 0-32 5,2 1-16-5,2 0 0 6,0 0-32-6,1-1-16 5,3 1 0-5,1 0 0 6,3 0-32-6,0 0 0 8,0 0 0-8,2 0 0 3,1 0-80-3,1 0-32 7,-1-1 0-7,-2 1 0 7,-1 0-96-8,0 0-32 8,1 0 0-7,-2 0 0 7,-1 0-48-7,-2 0-16 6,1 0 0-6,-2 0 0 6,0 0 16-6,-1 0 0 0,2 1 0 0,-2-1 0 5,-1 1 32-5,1-1 0 7,-2 1 0-7,1-1 0 5,-1 2 0-5,0-1 0 6,0 0 0-6,1 0 0 7,1 0 64-7,-2 0 0 6,0 0 16-6,1-1 0 6,1 1 0-6,-1-1 0 7,3 0 0-7,-2 0 0 6,1 0-48-5,0-1-16-1,0 0 0 0,0 1 0 4,-1-1-80-4,0 0-32 6,0 1 0-6,0-1 0 6,0 1 16-6,0 0 0 6,-1-1 0-6,0 1 0 6,-2 0 64-6,1 0 16 7,0 0 0-7,-2 0 0 7,2 0-48-7,-1 0 0 6,1-1 0-6,0 1 0 6,1-1-208-6,-1 1 144 0,-1-1-144 0,3 1 128 5,-1-2-128-5,0 2 192 6,1 0-192-6,0-1 192 6,2 1-16-6,-3 0 0 6,2-1 0-6,0 0 0 6,-2 1 0-6,1-1 0 7,3 0 0-7,-1 0 0 6,1 0 16-6,-2 0 0 6,2-1 0-6,-1 1 0 7,0 0-32-7,0-1 0 0,-2-1 0 0,1 1 0 5,1 0-16-5,-3 0 0 6,1 1 0-6,-1 0 0 6,-4 0-16-6,3 0-128 6,-1 1 192-6,0 0-64 7,-2 0-128-7,3 0 128 6,-4 0-128-6,4 0 128 7,-3 0-128-7,1 0 0 6,1 0 144-6,0 0-144 6,0 1 0-6,1-1 0 7,-1-1 0-7,1 1 128 0,2-1-128 0,0-1 0 4,0 0 0-4,-1 0 128 6,1-1-128-6,-1 1 192 6,0-1-64-6,1 2 0 7,-1 0 0-7,0-1 16 6,0 2 0-6,-1-1 0 7,1 1-16-7,-1 0-128 6,0 0 192-6,-2 0-64 6,1 1-128-6,-1-1 0 6,0 1 0-5,-1-1 0-1,0 1 0 0,2 0 128 4,-2-1-128-4,0 0 0 6,0 1 0-6,2-1 0 6,-2 1 128-6,-2-1-128 6,2-1 0-6,0 0 0 7,-2 1 0-7,1-1 0 6,0 0 0-6,-2 0 128 6,2 0-128-6,0 0 128 1,-2 0-128-1,0 0 160 6,0 0-160-6,-2-1 160 6,2 1-160-6,-2 0 128 6,0 0-128-6,-1 0 128 6,0 1-128-6,0-1 0 4,0 0 144-4,0 1-144 5,0 0-240-5,0-1-112 5,0 0-32-5,0 0 0 22,-1 1-2384-22,-3-1-496-1</inkml:trace>
    </iact:actionData>
  </iact:action>
  <iact:action type="add" startTime="71795">
    <iact:property name="dataType"/>
    <iact:actionData xml:id="d6">
      <inkml:trace xmlns:inkml="http://www.w3.org/2003/InkML" xml:id="stk6" contextRef="#ctx0" brushRef="#br0">21609 2537 3679 0,'0'0'320'2,"0"0"-320"5,1 0 0-6,-1 0 0 6,1 0 3040-6,0 0 544 5,-1 0 96-5,0 0 32 5,2 0-2064-5,-1 0-416 7,1 1-80-7,0 0 0 5,0 1-400-5,2 0-80 5,-1 0-16-5,2 0 0 7,-3 1-144-7,3 0-16 6,-2 0-16-6,2-1 0 6,-1 2-48-6,1-1-16 6,0 2 0-6,1-2 0 5,0 0-32-5,0 1-16 4,-2 0 0-5,3 0 0 7,0-1-80-6,-3 1-16 5,3 2 0-5,-2-2 0 8,0 2-144-8,0 0-128 4,0-1 192-4,-1 0-192 9,1 1 128-9,0 0-128 1,-1 0 0-1,-2-1 0 6,3-2 0-6,-2 1 0 8,-1 0 0-9,-1-1 0 9,2 0 160-8,-2 0-160 7,-1-2 128-7,2 0-128 0,0 1 0 0,-1-2 0 6,-1 1 128-6,2-1-128 6,-2-1 0-6,0 0-144 5,0 1 144-5,0-1-208 21,0-1-784-21,0 0-160-1,-2 0-16 1</inkml:trace>
    </iact:actionData>
  </iact:action>
  <iact:action type="add" startTime="72204">
    <iact:property name="dataType"/>
    <iact:actionData xml:id="d7">
      <inkml:trace xmlns:inkml="http://www.w3.org/2003/InkML" xml:id="stk7" contextRef="#ctx0" brushRef="#br0">21753 2526 17903 0,'-1'1'784'1,"0"-1"176"-1,0 0-768 1,1 0-192 2,0 0 0-2,0 0 0 6,0 1 1152-6,-1-1 192 4,1 1 48-4,0-1 0 8,0 1-528-8,-1 0-96 4,1 1-32-4,0 0 0 7,-1 0-224-6,0 0-64 2,-2 0 0-3,2 2 0 6,-1 0 32-6,-2 1 0 5,1 1 0-5,-1 0 0 6,-2 0 80-6,0 0 16 5,0 2 0-5,0-1 0 6,1 0 0-6,-2-1 16 8,2 1 0-8,0-1 0 4,-1-1-48-4,0 1-16 4,4-1 0-4,-1-2 0 6,-1 1-144-6,3-1-48 5,-1 0 0-5,0-1 0 5,1 0-160-5,0-1-48 6,0 1 0-6,-1-1 0 5,2 0-128-5,-1 0 0 6,1 0 144-6,0-1-144 8,0 1 0-8,0-1 0 4,0 0 0-4,0 0 0 6,1 1 0-6,-1-1 0 5,2 0 0-5,-1 0 0 5,0 0 0-5,0 0 0 8,-1 0 0-8,2-1 0 3,0 1 0-3,-1 0-208 5,-1 1 48-5,2-2 16 21,-1 1-416-21,0 0-80 0,0 0 0 0,-1 0-16 9,1 0-1840-9,-1 0-384-1</inkml:trace>
    </iact:actionData>
  </iact:action>
  <iact:action type="add" startTime="72967">
    <iact:property name="dataType"/>
    <iact:actionData xml:id="d8">
      <inkml:trace xmlns:inkml="http://www.w3.org/2003/InkML" xml:id="stk8" contextRef="#ctx0" brushRef="#br0">21667 2610 6447 0,'0'0'272'0,"0"0"80"1,0 0-352 0,0 0 0 4,0-1 0-4,0 1 0 7,1 0 2624-7,-1-1 448 5,1 1 80-5,-1-1 32 5,2-1-2192-5,-2 2-432 5,3-2-96-5,-2 1-16 9,2 0-320-9,-3 0-128 4,1 1 0-4,0-1 0 8,-1 1 0-8,1 0 0 3,-1 1-208-3,1 0-8416 10</inkml:trace>
    </iact:actionData>
  </iact:action>
  <iact:action type="add" startTime="79663">
    <iact:property name="dataType"/>
    <iact:actionData xml:id="d9">
      <inkml:trace xmlns:inkml="http://www.w3.org/2003/InkML" xml:id="stk9" contextRef="#ctx0" brushRef="#br0">20979 5152 5519 0,'-1'0'496'1,"0"0"-496"6,-1 1 0-6,2-1 0 4,0 0 1024-4,0 0 96 6,0 0 32-6,0 0 0 6,0 0-816-6,2 0-144 5,-1 0-48-5,1 0 0 6,-2 0-144-6,4-1 0 6,-3 1 0-6,2-1-176 5,-2 0 16-5,0 1 0 5,0 0 0-5,0-1 0 6,-1 1-48-6,0 0-16 6,1 0 0-6</inkml:trace>
    </iact:actionData>
  </iact:action>
  <iact:action type="add" startTime="119253">
    <iact:property name="dataType"/>
    <iact:actionData xml:id="d10">
      <inkml:trace xmlns:inkml="http://www.w3.org/2003/InkML" xml:id="stk10" contextRef="#ctx0" brushRef="#br0">2975 6529 7359 0,'-2'-1'320'0,"0"0"80"1,-1 0-400 0,0 0 0 4,1 1 0-4,0 0 0 6,0 0 2512-6,2 0 432 5,0-1 64-5,-1 1 32 6,-1-1-1360-6,-1 0-272 5,-1 1-48-5,3-1-16 6,-2 0-320-6,2 1-80 8,-1 0-16-8,0 0 0 5,2 1-176-5,0-2-48 5,0 1 0-5,0 0 0 6,2 0-320-6,-1 1-64 6,1 0 0-6,1 0-16 5,-2 0-304-5,4 0 160 6,0 0-160-6,0 1 128 4,4 0-128-4,-1 0 0 7,-2-1 144-7,2 0-144 6,1 1 144-6,1-1-144 3,1 1 192-3,-1 0-192 9,4-1 224-10,-1 1-64 6,0-1-16-5,-2 1 0 6,0 1 48-6,2-1 16 7,0 0 0-7,-3-1 0 6,3 0-80-6,0 0 0 7,-1-1-128-7,-2 1 192 6,0 0-192-5,-1 1 176-1,0-1-176 0,0 0 160 5,-1-1-160-5,0 1 128 4,-2-1-128-4,1 0 128 7,-1 0-128-7,0-1 0 6,2 0 144-6,-1 0-144 7,-1 0 160-7,0 0-32 6,-2-1-128-6,1 1 192 7,0-1-64-7,-1 0 0 6,1 0-128-6,-2 0 192 6,0 0-192-6,-1 0 144 0,1 1-144 0,-2 0 128 6,2 1-128-6,-2 0 0 5,0 0 0-5,2 0 0 6,-1 0 0-6,1 0 128 7,-1 0-128-7,0 1 0 4,0-1 0-4,1 0 0 4,-1 1 0-4,2-1 0 7,-1 2 0-7,0-2 0 5,1 1 0-5,-1 0 0 6,2 0 0-6,-1-1 0 6,0 1 0-6,-1-1 0 6,0 0 0-6,1 0 0 4,1 0 0-4,0 0 0 7,1 0 0-7,-1 0 0 5,1 0 0-5,-1 0 0 5,1 0 0-5,0 0 0 5,0 0 0-5,-1-1 0 6,2 2 0-6,-3-1 0 5,1 1 0-5,0-1 0 5,-1 1 0-5,-1-1 0 6,0 1 0-6,0 0 0 7,-1 0 0-7,1 0 0 4,-1 0 0-4,0-1 0 6,-2 0 0-6,3 1 0 5,-1 0 0-5,-2 0 0 5,3 0 0-5,-2 0 128 5,0 0-128-5,-1 0 192 6,0 0-32-6,0-1 0 5,0 0 0-5,0 0 0 6,-1 0 32-6,0-1 0 5,0 2 0-5,-1-1 0 7,0 0-192-7,-1 0 192 5,1 1-192-5,0 0 192 20,-3 0-1648-20,3 0-320 0</inkml:trace>
    </iact:actionData>
  </iact:action>
  <iact:action type="add" startTime="207290">
    <iact:property name="dataType"/>
    <iact:actionData xml:id="d11">
      <inkml:trace xmlns:inkml="http://www.w3.org/2003/InkML" xml:id="stk11" contextRef="#ctx0" brushRef="#br0">21485 5410 5519 0,'0'0'496'3,"0"0"-496"3,0 0 0-5,0 0 0 5,0 1 2368-5,0-1 384 6,0 0 80-6,0 0 16 5,1 0-1232-5,-1 1-240 6,0-1-48-7,0 0-16 8,1 0-304-7,-1 0-64 5,1-1-16-5,-1 1 0 7,2 0-128-7,-2 0-32 5,1 0 0-5,0-1 0 5,0 2-160-5,-1-1-32 5,0 0-16-5,0 0 0 7,0 0-144-7,0 0-32 6,1 1 0-6,-1-1 0 7,-1 0-64-7,1 0 0 2,0 0-16-2,1 0 0 6,-1 0-160-6,0 1-16 5,0-1-128-5,0 1 192 6,0 0-192-6,0-1 128 5,1 1-128-5,-1-1 0 7,0 1 0-7,0 0 0 5,0-1 0-5,0 1 0 5,0 0 128-5,-1-1-128 5,0 1 0-5,0 0 0 5,0-1 176-5,0 1-176 6,1 0 192-6,-2 0-192 5,1-1 144-5,0 1-144 6,1-1 0-6,-1 0 144 5,-1 0-144-5,2-1 0 9,-1 1 0-9,1-1 0 4,0 1-192-4,-1-1-80 5,1 1-16-5,0-1-9120 15,-1 0-1808-12</inkml:trace>
    </iact:actionData>
  </iact:action>
  <iact:action type="add" startTime="208207">
    <iact:property name="dataType"/>
    <iact:actionData xml:id="d12">
      <inkml:trace xmlns:inkml="http://www.w3.org/2003/InkML" xml:id="stk12" contextRef="#ctx0" brushRef="#br0">21685 2517 11279 0,'1'0'496'1,"0"0"112"0,0 0-480 0,-1 0-128 3,2 0 0-3,-2 0 0 6,1 0 768-6,0 0 128 5,0 0 16-5,1 0 16 5,0 0-112-5,1 0-32 6,-2 1 0-6,0-1 0 6,2 1-144-6,-2 0-16 5,0-1-16-5,-1 1 0 6,0 0-272-6,0 0-48 5,0 0-16-5,-1 0 0 7,1 0-128-7,-2 1-16 4,0-1-128-4,0 1 192 21,0-1-1312-21,1 1-272 0</inkml:trace>
    </iact:actionData>
  </iact:action>
  <iact:action type="add" startTime="208777">
    <iact:property name="dataType"/>
    <iact:actionData xml:id="d13">
      <inkml:trace xmlns:inkml="http://www.w3.org/2003/InkML" xml:id="stk13" contextRef="#ctx0" brushRef="#br0">21751 2520 4607 0,'1'-1'400'2,"-1"1"-400"3,0 0 0-4,0 0 0 6,0 0 1456-6,0-1 208 6,0 1 32-6,0 0 16 6,1 0-1072-6,0 0-224 5,0-1-32-5,1 1-16 6,0 1-368-6,-1-1 0 5</inkml:trace>
    </iact:actionData>
  </iact:action>
  <iact:action type="add" startTime="229690">
    <iact:property name="dataType"/>
    <iact:actionData xml:id="d14">
      <inkml:trace xmlns:inkml="http://www.w3.org/2003/InkML" xml:id="stk14" contextRef="#ctx0" brushRef="#br0">2176 15232 10127 0,'-2'-3'896'0,"2"0"-704"8,0 0-192-7,0 0 0 5,0 2 3440-5,0 0 656 6,0 1 128-6,-1-2 16 6,0-1-3392-6,-1-2-672 6,2 0-176-6,-1 2 0 4,-1 0 0-4,0 0 0 6,1-1 0-6,-1 1 0 5,0 0 192-5,1 0 0 6,0-1 0-6,-1-1 0 6,1 2 256-6,0-1 64 5,0 0 16-5,-1 1 0 7,2 0 48-7,-1 2 0 5,0-1 0-5,0 0 0 4,1 1-128-4,0 0-32 6,0 0 0-6,0 1 0 5,1 0-160-5,0 0-16 6,0 1-16-6,3 0 0 5,-1-1-224-5,2 1 176 9,2 1-176-9,0-1 160 2,2 1-160-2,0-2 192 6,1 2-192-6,-1-2 192 6,1 1-192-6,1 0 160 7,0 0-160-8,2 0 160 5,0 0-160-4,1 0 0 6,-1 1 0-6,1-1 128 6,0 0-128-6,1 0 0 7,1 2 0-7,0-2 0 6,-1 0 0-6,5 0 0 7,-2 0 0-7,2 0 0 6,1-1 0-6,0-1 0 6,1 0 0-4,-1 0 0-2,2-1 0 0,-2 0 128 6,-2 0-128-6,-1-1 0 4,1 1 176-4,0 0-48 6,-2 1-128-6,0-1 192 6,-1 2 96-6,-1-1 16 6,1 0 0-6,-2 1 0 7,0 0 96-7,-2 0 32 6,2 0 0-6,-5 0 0 6,1 0 16-6,-1 0 0 7,-1 0 0-7,1 0 0 5,-3 0-128-4,3 1-32-1,-3 0 0 0,0-1 0 4,-1 2-288-4,0-2 160 6,-2 1-160-6,-1 0 128 7,3 0-128-7,-3 0 0 7,1 0 0-7,-3 0 0 5,2-1 0-5,-1 1 0 3,-1 0-144-3,0 1 144 22,0 0-2144-22,0-1-320 0</inkml:trace>
    </iact:actionData>
  </iact:action>
  <iact:action type="add" startTime="230742">
    <iact:property name="dataType"/>
    <iact:actionData xml:id="d15">
      <inkml:trace xmlns:inkml="http://www.w3.org/2003/InkML" xml:id="stk15" contextRef="#ctx0" brushRef="#br0">4618 15263 13823 0,'0'-1'1216'0,"0"-1"-960"7,2 1-256-6,-2 0 0 6,1 0 4208-6,0 0 784 5,0-1 176-5,1-1 16 5,-1 1-4336-5,2-1-848 7,-2 1-208-7,2 0-32 5,-1 1 112-5,0 0 128 6,0 0-208-6,-1 1 80 7,2 0 128-7,-2-1 0 4,2 1 128-4,-1 0-128 5,1 0 384-5,-1 0 16 6,1 0 0-6,-1-1 0 5,0 1 64-5,2-1 16 5,-1 0 0-5,0 0 0 6,2-1-128-6,1 0-32 7,1 0 0-7,0-1 0 5,1 1-64-5,-1-2 0 7,3 2-16-7,-1-1 0 3,1 0-96-3,0 0-16 7,0 1 0-8,1-1 0 8,0 1-128-7,-1 0 160 7,0-1-160-7,1 1 160 6,-2 0-160-6,1-2 160 6,-1 3-160-6,2 0 160 6,-1 0-160-6,0 0 0 9,2 1 0-9,-1 0 128 0,1-1-128 0,-1 1 128 3,2 0-128-3,0-1 128 6,1 1 0-6,1-1-128 6,1 0 192-6,0 0-64 6,0 0 192-6,1 0 16 7,0 0 16-7,0-2 0 6,1 2-352-6,-1 0 0 7,0 0 0-7,2-1 0 6,-3 0 0-6,-1 0 144 7,1 1-144-7,-2-1 0 0,0 0 256 0,-1 1-64 4,1-1-16-4,0 1 0 5,0 0-48-5,-1-1-128 7,3 1 192-7,-2-1-64 6,0 1-128-6,-1 0 0 7,4-1 144-7,-3 1-144 7,-1 1 0-7,2 0 128 5,-2 0-128-5,1 0 0 6,0 0 0-6,0 0 144 7,0 1-144-7,-1-1 0 0,1 1 144 0,-2 0-144 5,2 0 0-5,-2 0 144 6,2 0-144-6,-1 0 128 6,-2 0-128-7,-1 0 128 8,1 1-128-7,-1-2 160 7,-1 1-160-7,1 0 160 6,-3 1-160-6,3-2 160 6,-3 1-160-6,1 0 160 7,-2-1-160-7,1 1 160 6,-1-1-160-5,-2 1 160-1,3-1-32 0,-1 0-128 4,-1 0 192-4,0-1-64 6,0 1 32-6,-2-1 0 6,1 1 0-6,0-1 0 6,-2 1 0-6,2-1 0 5,-1 0 0-5,-1 0 0 4,0 1-160-4,-1-1 128 6,0 0-128-6,0 0 128 4,-1-1-128-4,-1-1-256 6,-1-1 64-6,-5-2-12864 16,0-3-2592-16</inkml:trace>
    </iact:actionData>
  </iact:action>
  <iact:action type="add" startTime="259510">
    <iact:property name="dataType"/>
    <iact:actionData xml:id="d16">
      <inkml:trace xmlns:inkml="http://www.w3.org/2003/InkML" xml:id="stk16" contextRef="#ctx0" brushRef="#br0">21299 15128 26607 0,'2'-4'576'0,"0"1"128"1,1-1 32 0,0 1 16 0,-1 2-608 0,-1 0-144 0,3 0 0 0,1 0 0 4,3-1 0-4,3 0 0 6,0 0 0-6,1 2 0 5,-1 0 0-5,-2 2 0 7,1 1 0-7,-2 1 0 5,1 1 160-5,0-1 0 6,2 0 0-6,0 0 0 5,0 0 64-5,0 0 16 6,0-2 0-6,2 1 0 8,0-2-32-8,1 1 0 5,3-1 0-5,2 1 0 3,2 0-208-3,0-1 144 10,4 1-144-11,0-1 128 7,1 1-128-6,3-1 0 6,3 1 0-6,-1-1 0 5,0 0 128-5,-3-2 0 7,0 1 0-7,1 0 0 6,2-2 160-6,1 0 32 7,1 0 0-7,1 0 0 0,0-1-192 0,0 0-128 5,1 0 192-5,-4 1-192 5,-2 0 144-5,0 1-144 6,-1 0 0-6,-1 1 144 6,2 0 80-6,1 0 16 7,0 0 0-7,0 0 0 7,1 0 32-7,-2 0 16 6,2 3 0-6,-4-2 0 6,-2 1-32-6,-1 1-16 7,0-1 0-7,0 0 0 0,-5 1 80 0,0 0 0 4,0 0 16-4,1 0 0 6,-1 2 112-6,-2-2 0 6,-1 0 16-6,0 1 0 7,-1 0-80-7,-1-1-32 7,-2-1 0-7,1 0 0 6,-2 0 128-6,-1 0 32 6,-1-1 0-5,0-1 0-1,-2 0-64 0,0 0-16 5,-1-1 0-5,-2 2 0 6,-1-2-240-6,-2 0-32 6,-1 1-16-6,-2-1 0 19,-3 2-464-19,-5 0-112 0,-6 3-16-1</inkml:trace>
    </iact:actionData>
  </iact:action>
  <iact:action type="add" startTime="260904">
    <iact:property name="dataType"/>
    <iact:actionData xml:id="d17">
      <inkml:trace xmlns:inkml="http://www.w3.org/2003/InkML" xml:id="stk17" contextRef="#ctx0" brushRef="#br0">1164 16043 8287 0,'-4'2'736'1,"0"0"-592"5,0 0-144-5,1-1 0 5,1 0 2032-5,1 0 368 5,0 0 80-5,-2 1 16 6,1 1-1360-6,-1-1-272 6,0 2-48-6,-1-2-16 5,3 0 176-5,0-1 48 6,-1 0 0-6,3-1 0 5,1 0-448-5,1-1-64 6,1 1-32-6,2-2 0 6,2 1 0-6,0-2 0 7,3 0 0-7,0 1 0 4,1 1-48-4,2-1-16 7,1 2 0-7,-1-1 0 6,1 2-160-6,-1 0-16 4,3 1-16-4,0-2 0 7,-2 1-96-8,-2 1 0 13,1 0-128-12,2 0 192 0,-3-1-64 0,1-1-128 5,-2 1 176-5,2-2-176 6,0 0 144-6,0-2-144 6,0 0 0-6,0 0 144 7,2-1 32-7,0-1 0 6,1 0 0-6,4-1 0 6,2-2 288-6,-1 2 64 7,1-2 16-7,0 3 0 0,1-1-144 0,-2 2-16 5,-1 0-16-5,0 2 0 5,-2 1-176-5,0 1-48 7,0 0 0-7,-2 1 0 7,2 0-144-7,0 1 0 5,-2 0 0-5,3 0 0 7,0 1 0-7,0-1 0 6,2 0 0-6,2 0 0 6,-3-1 176-6,-1 0-48 6,1 0-128-5,-1-1 192-1,0-1 32 0,-2 1 0 5,-3-1 0-5,1 0 0 5,-1-1-32-5,-1-1-16 7,0 1 0-7,1-1 0 6,1 1 80-6,-1 0 32 6,-1 1 0-6,2 0 0 6,1 0-160-6,1 1-128 7,2-1 144-7,2 0-144 6,0 1 128-6,-1 0-128 7,0 1 0-7,1-1 0 0,-1 1 0 0,-1-1 0 5,-2 0 0-5,-1 0 0 5,-1 0 0-5,-1 0 128 6,2-1-128-6,-3 0 0 7,1 1 128-7,-2-1 0 6,1-1-128-6,-1 0 192 6,-1 0 32-6,1-1 0 7,0 1 0-7,0-1 0 6,-1 0 96-6,-1-1 0 7,2 0 16-6,0 1 0-1,-3 0 48 0,2 0 0 4,-1 1 0-4,-1 0 0 5,-3 0-144-5,3 0-32 7,-2 1 0-7,0 1 0 6,0-1-208-6,-1 1 0 6,0 0 128-6,0 0-128 18,1 1-752-18,-1-1-192 0,2 0-32 0,-3 1-17152 1</inkml:trace>
    </iact:actionData>
  </iact:action>
  <iact:action type="add" startTime="262241">
    <iact:property name="dataType"/>
    <iact:actionData xml:id="d18">
      <inkml:trace xmlns:inkml="http://www.w3.org/2003/InkML" xml:id="stk18" contextRef="#ctx0" brushRef="#br0">3961 15661 3679 0,'-3'-1'160'1,"2"-1"32"0,-1 0-192 0,-1 0 0 2,0 0 0-2,1 0 0 6,1 1 4224-6,0 1 784 5,0 0 176-5,-2 0 16 5,1 1-3184-5,-1 1-640 5,1 1-128-5,0-1-32 6,2 1-544-6,0 2-112 5,1 0-32-5,1 0 0 6,2 2-144-6,0 1-16 6,1 3-16-6,-1 1 0 6,2 1 144-6,1 2 16 7,-1 1 16-7,2 1 0 4,-1-1 32-4,1 1 0 6,1 2 0-6,1 0 0 6,2 0-48-6,-3 2-16 4,3-1 0-4,-2 0 0 6,-1 0-160-6,1-3-16 6,-2-2-16-6,0-3 0 7,0-1 0-7,-1-2 0 6,-1-2 0-6,-1-1 0 6,2-2 80-6,-2-1 32 7,0-1 0-7,1-2 0 6,-1-1 0-6,1-3 0 6,-1 0 0-5,-1-2 0-1,1-2 144 0,-2-2 16 4,1-2 16-4,-2-3 0 6,-1-1-96-6,0-3-32 6,0-2 0-6,-1 1 0 7,0-2-208-7,2 1-64 6,-2 0 0-6,0 0 0 6,0 2-64-6,-2 0 0 7,2 2-128-7,0 1 192 6,-1 1-192-6,0 2 0 6,0 1 0-4,-1 0 0-2,0 3 0 0,0 2 0 4,-1 2 0-4,2 2 0 6,-1 0-176-6,0 2-128 6,2 1-16-6,0 1-16 18,-1 0-1584-18,1 1-320 0,1 0-64 0,3 3-9536 4,0-1-1888-4</inkml:trace>
    </iact:actionData>
  </iact:action>
  <iact:action type="add" startTime="262649">
    <iact:property name="dataType"/>
    <iact:actionData xml:id="d19">
      <inkml:trace xmlns:inkml="http://www.w3.org/2003/InkML" xml:id="stk19" contextRef="#ctx0" brushRef="#br0">4349 15932 24527 0,'-2'3'1088'0,"1"-2"224"1,-1 0-1056 0,2 0-256 2,0 0 0-2,0-1 0 6,-1 1 1552-6,0 0 256 4,0 0 48-4,-1-1 16 6,1 1-576-6,1 0-112 5,-1 0-32-5,1-1 0 6,1 1-576-6,0-1-112 6,1 1-16-6,0 1-16 6,1 1-48-6,-1-1-16 4,1 2 0-4,-1-1 0 7,3 0-112-7,3 5 192 5,-5-4-224 3,0-2-224-8,0 0 176 4,2-1-176-4,0 0 160 5,-1 0-160-5,0-2 0 6,0 0 0-6,-1-1 0 6,-2 0 160-6,3-2-160 4,-1-1 192-4,-1 0-192 6,-1 1 272-6,1-3-48 5,-2 1-16-5,0 0 0 6,-2-2 0-6,2 2 0 7,-1-3 0-7,0 2 0 8,-2-3-48-8,2 2-16 2,-3-1 0-1,2 1 0 5,-3-1-144-6,0 2 192 7,2-1-192-7,-1 1 192 5,-1 0-192-5,-2 3 128 6,5 3-128-6,-3 0 128 2,1 1-128-2,1 0 160 5,0 1-160-5,-1-1 160 6,1 0-160-6,0 1 192 5,-1 2-192-5,2 1 192 7,0 1-192-7,-1-1 0 5,1 2 0-5,0 0 128 7,-1 0-128-7,3 0 0 7,-1 0 0-7,0-1 0 5,1 1-144-5,0 0-16 7,1-2 0-7,-1 1 0 19,1-1-1376-19,3-1-288 0,0-1-48 0,1 0-15136-1</inkml:trace>
    </iact:actionData>
  </iact:action>
  <iact:action type="add" startTime="271217">
    <iact:property name="dataType"/>
    <iact:actionData xml:id="d20">
      <inkml:trace xmlns:inkml="http://www.w3.org/2003/InkML" xml:id="stk20" contextRef="#ctx0" brushRef="#br0">4333 16168 6447 0,'1'0'272'2,"-1"-1"80"-1,0 0-352 0,1-1 0 3,1 1 0-3,-2 0 0 6,0 0 3168-6,0 1 560 5,1 0 112-5,0-1 32 5,2 0-2208-5,-1 0-432 6,2-1-80-6,0 1-32 6,-1 1-672-6,1-1-128 7,0 0-16-7,-1 0-16 5,1 1-288-5,3 1 0 5,-4-1 128-5,2 1-128 21,-1-1-400-21,0 1-144 0,0 0-32 0,-1 2-10208 0</inkml:trace>
    </iact:actionData>
  </iact:action>
  <iact:action type="add" startTime="271384">
    <iact:property name="dataType"/>
    <iact:actionData xml:id="d21">
      <inkml:trace xmlns:inkml="http://www.w3.org/2003/InkML" xml:id="stk21" contextRef="#ctx0" brushRef="#br0">4406 16251 14735 0,'0'0'1312'0,"0"0"-1056"10,0 0-256-9,0 0 0 6,0 0 3280-6,0 0 608 1,0 0 112-1,2-1 32 6,-1 0-2288-6,0-1-448 6,2 0-80-6,0-2-32 5,-1 0-624-5,2 1-128 6,1-2-32-6,-2 0 0 18,3 0-1488-17,0 0-288-1</inkml:trace>
    </iact:actionData>
  </iact:action>
  <iact:action type="add" startTime="293151">
    <iact:property name="dataType"/>
    <iact:actionData xml:id="d22">
      <inkml:trace xmlns:inkml="http://www.w3.org/2003/InkML" xml:id="stk22" contextRef="#ctx0" brushRef="#br0">21467 5410 2751 0,'0'0'256'2,"0"0"-256"4,1 0 0-5,0 0 0 6,-1 0 880-6,0 0 128 5,0 0 16-5,3 0 16 6,-2 1-368-6,0-1-80 6,-1 0-16-6,2 0 0 5,-1 1 240-5,0-1 32 6,1 0 16-6,-4 0 0 9,4 1-288-9,-1-1-48 3,-1 1-16-3,0-1 0 5,0 1-320-5,0-1-64 5,0 1 0-5,0-1-128 8,0 1 144-8,-1-1-144 4,1 1 0-4,0-1 144 5,0 1-144-5,0-1-224 5,0 1 48-5,-2-1-3920 15,2 0-768-15</inkml:trace>
    </iact:actionData>
  </iact:action>
  <iact:action type="add" startTime="312715">
    <iact:property name="dataType"/>
    <iact:actionData xml:id="d23">
      <inkml:trace xmlns:inkml="http://www.w3.org/2003/InkML" xml:id="stk23" contextRef="#ctx0" brushRef="#br0">10942 12428 2751 0,'-1'0'128'1,"0"-2"16"0,-1-1-144 0,2-1 0 2,0 1 0-2,-1 1 0 5,1 1 3840-5,0 0 752 7,-1 1 144-7,-1 1 16 5,2 1-2416-5,0 1-480 6,0 1-112-6,-1 1-16 8,2 2-800-8,-1 2-160 2,0 1-48-2,2 2 0 6,-1 1 192-6,0 2 48 6,3 1 0-6,0 3 0 7,0 2-96-7,0 4-16 3,0 1 0-3,1 1 0 6,-1 1-160-6,-2 4-48 8,3 1 0-8,-1 2 0 3,0 3-160-3,-1 1-32 6,2 2-16-6,1 1 0 6,-1 2-96-6,-1-3-16 6,1-1 0-6,0-3 0 8,-2 0 16-8,1-1 0 5,-2-1 0-5,2-3 0 7,-1-4-80-7,0-1 0 6,-1-1-16-6,1-3 0 6,-1 0-48-6,0-4 0 0,0-3 0 0,-2-2 0 5,0-3-64-5,0-1 0 7,0-2-128-7,0-1 192 5,0-4-192-5,0 0 144 6,-1-2-144-6,0-1 128 4,-1-1 0-4,1-2-128 5,-1 0 192-5,0-1-64 6,2-3-128-6,-2-1 192 5,1-2-192-5,0-1 192 6,0-2-192-6,-1-1 0 5,2-1 0-5,0-1 0 6,0-2 0-6,0 0 0 6,2-1 0-6,0 0 0 7,0 0 0-7,1-2 0 6,0-4 0-6,2 1 0 6,-1 1 0-6,3 2 0 7,-1 2 0-7,-1 1 0 6,2 1 0-6,0 1 0 7,-1 1 0-7,0 1 0 6,-2 3-144-5,2 2 144-1,-1 1 0 0,-1 3 0 4,0 1 0-4,1 2-128 6,2 0 128-6,-3 1 0 5,1 2 0-5,0 1-128 7,-1 2 128-7,1-1 0 6,0 4 736-6,1 1 256 7,0 2 48-7,1 2 16 6,-1 2-848-6,1 2-208 6,1 1 0-6,0 2 0 14,-2 1-768-14,1 2-192 0,0 4-32 0,0 2-16 0,0 1 816 0,-3-1 192 4,5-2 0-4,-3-2 0 6,0-6 0-6,0-3 0 6,0-2 0-6,-1-3 0 6,0-1 0-6,1-2 0 7,0-3 0-7,1-1 0 6,-2-1 0-6,0-2 0 6,3 0 0-6,-4-1 0 6,1-2 0-6,-1-3 0 8,0 0 0-8,0-4 0 0,-2 0-144 0,3-2 16 3,-1-2 0-3,-1-1 0 21,1-1-2528-21,1-2-496 0,-1-1-112 0</inkml:trace>
    </iact:actionData>
  </iact:action>
  <iact:action type="add" startTime="313317">
    <iact:property name="dataType"/>
    <iact:actionData xml:id="d24">
      <inkml:trace xmlns:inkml="http://www.w3.org/2003/InkML" xml:id="stk24" contextRef="#ctx0" brushRef="#br0">11443 12964 6447 0,'2'-1'576'1,"0"0"-576"3,0 0 0-3,1 1 0 5,-3 0 4720-5,1 0 832 5,3-2 160-5,2-1 48 7,2 0-3520-7,1-1-688 6,0 0-144-6,1-1-16 5,-1 1-736-5,-1-1-144 5,-1 1-16-5,0-1-16 5,0 1-352-5,0 1-128 6,-1 0 0-6,0 2 144 5,-1 0-288-5,0 0-64 6,-3 3-16-6</inkml:trace>
    </iact:actionData>
  </iact:action>
  <iact:action type="add" startTime="313485">
    <iact:property name="dataType"/>
    <iact:actionData xml:id="d25">
      <inkml:trace xmlns:inkml="http://www.w3.org/2003/InkML" xml:id="stk25" contextRef="#ctx0" brushRef="#br0">11499 13129 10127 0,'2'4'896'1,"-1"-2"-704"0,2-1-192 0,0 0 0 7,-1 0 3824-7,0-1 720 5,2 0 160-5,1-1 32 5,3 0-2112-5,2-2-432 7,4-1-80-7,0-2 0 6,1 0-928-6,-3-2-176 7,-1 2-48-7,-2-2 0 6,-1 2-576-6,0 0-128 7,-1 1-32-7,0 1 0 13,-1 1-1584-13,-1 1-320 0</inkml:trace>
    </iact:actionData>
  </iact:action>
  <iact:action type="add" startTime="314035">
    <iact:property name="dataType"/>
    <iact:actionData xml:id="d26">
      <inkml:trace xmlns:inkml="http://www.w3.org/2003/InkML" xml:id="stk26" contextRef="#ctx0" brushRef="#br0">11927 12973 8287 0,'2'-2'736'2,"0"1"-592"4,-1 1-144-5,0-1 0 6,0 1 3152-6,0 0 608 5,1-1 112-5,2-1 32 5,2 0-1888-5,0-1-368 7,2 2-80-7,0-1-16 5,-1 0-464-5,0 0-112 7,2-1-16-7,0 0 0 6,-1 0-352-6,1 1-80 4,1-2-16-4,1 0 0 8,0 1-128-8,2 0-48 2,-1-1 0-2,-2 0 0 7,3 0 48-7,-2-1 0 6,0 1 0-6,2 0 0 7,1 0 0-7,0 0 16 6,-1 0 0-6,0-1 0 7,0 0-80-8,1 1-32 6,1-2 0-5,-1 0 0 6,3 1 96-6,-1-1 32 7,3 0 0-7,-1 1 0 6,-1-1-32-6,0 0-16 6,-1 2 0-5,-1-1 0-1,0 0-80 0,0 0-16 4,1 1 0-4,0 0 0 6,0 0-112-6,-1 1-32 6,1-2 0-6,-1 0 0 6,3 0-128-6,-2 1 160 7,-1-2-160-7,0 1 160 6,1 0-32-6,-1-1-128 6,2 1 192-6,-2 0-64 7,2 0-128-7,0-1 192 6,-1 2-192-5,1-1 192-1,-3-1-192 0,2 2 0 4,-2 0 0-4,-2 0 128 7,1 0-128-7,-2 2 0 5,4-2 0-5,-3 0 128 6,1-1-128-6,-3 2 0 7,1-1 0-7,-1-1 0 6,0 1 0-6,3 0 0 6,-2 0 0-6,0-1 0 6,0 0 0-6,1 0 128 7,-3 1-128-6,1 0 0-1,-1 0 0 0,1 2 0 4,-3-1 128-4,3 1-128 5,0 0 0-5,1 0 0 7,0 1 0-7,2 0 0 7,-3 0 0-7,1 0 0 6,2-1 0-6,-2 1 0 6,0 0 0-6,0-2 0 6,2 0 0-6,-3-1 0 7,0 0 0-7,0-1 0 6,1 0 0-6,-1 0 0 0,0 1 0 0,0-1 0 5,2 0 0-5,-3 2 0 7,0-1 0-7,1 0 0 6,-2 1 0-6,1 1 0 6,-1 0 0-6,2 1 0 6,0 0 0-6,-1-1 0 7,1 1 0-7,-1 1 0 5,1-1 0-5,-3 0 0 8,3 0 0-8,-1 0 0 5,1-1 0-5,-1-1 0 0,0 1 0 0,2 0 0 5,-2-1 0-5,2-1 0 6,1 1 0-6,-2-1 0 6,2 1 0-6,-2-2 0 7,-1 2 0-7,2 0 0 6,-3 0 0-6,0 1 0 6,-2-1 0-6,2 1 128 6,-3 1-128-6,0 0 0 7,0 0 0-7,-2 1 0 6,0 0 128-6,4 1-128 0,-4 0 0 0,1 0 0 5,2 0 0-5,-2 0 128 7,1 0-128-7,-1 0 0 5,-1 0 0-5,2 0 0 6,0-1 0-6,-2 1 0 6,2-1 128-6,-2 0-128 7,-2-1 0-7,2 1 0 2,-2-1 0-2,1 0 128 5,0-1-128-5,-2 0 0 6,-1 1 0-6,1-1 0 21,-3 1-272-21,3 0-144-1,-2 0-32 1,-2 0-18960 1</inkml:trace>
    </iact:actionData>
  </iact:action>
  <iact:action type="add" startTime="315911">
    <iact:property name="dataType"/>
    <iact:actionData xml:id="d27">
      <inkml:trace xmlns:inkml="http://www.w3.org/2003/InkML" xml:id="stk27" contextRef="#ctx0" brushRef="#br0">12111 12458 9215 0,'-2'-3'816'1,"2"-1"-656"6,-1 1-160-6,1 1 0 6,-1 1 2544-6,1 1 464 5,0 0 112-5,-1 0 16 6,-1 0-1232-6,-1 1-240 5,0 1-64-5,0 2 0 6,1 2-640-6,-1-1-128 6,0 4-16-6,1-1-16 6,2 3 32-6,-1 0 0 5,1 1 0-5,1 1 0 6,-1 2-288-6,4 0-48 5,-1 0-16-5,0-1 0 5,1-1-16-5,0 0 0 6,2 0 0-6,2-2 0 6,0-1-208-6,-1-2-64 5,1-2 0-5,0-1 0 5,1 0-192-5,-1-4 128 6,0 0-128-6,-2-2 0 7,0 0 128-7,1-3-128 7,-2-1 0-7,3-2 144 6,-2 1 80-6,1-3 16 7,-1 0 0-7,-2 0 0 6,-1-2 256-6,1 0 48 6,-2-1 16-5,-1-1 0-1,-1-2 80 0,0 0 0 5,-2-1 16-5,-1-1 0 5,-1 0-128-5,-1 0-16 7,-1 1-16-7,-1 0 0 5,-2 2-256-5,2 2-48 7,-1 3-16-7,0 0 0 6,2 4-48-6,-3 0-128 7,1 3 192-7,-1 1-64 6,1 0-128-6,-2 1 0 6,2 1 0-6,1 0 128 1,1 0-128-1,0 0 0 4,1 1 0-4,1-1 0 6,1 0-368-6,0 0 0 6,1-1 0-6,2 0 0 21,0 1-2560-21,0-1-512 0,3-1-96 0</inkml:trace>
    </iact:actionData>
  </iact:action>
  <iact:action type="add" startTime="316365">
    <iact:property name="dataType"/>
    <iact:actionData xml:id="d28">
      <inkml:trace xmlns:inkml="http://www.w3.org/2003/InkML" xml:id="stk28" contextRef="#ctx0" brushRef="#br0">12236 12128 20159 0,'4'-6'896'0,"-1"1"176"1,1 1-864 0,-1 1-208 8,-1 1 0-8,0 1 0 0,1 0 1504 0,0 0 256 5,3-1 48-5,4-2 16 6,0 1-560-6,-1 1-112 6,2 1-32-6,-3 3 0 6,-3 0-496-6,0 3-112 5,-1-1 0-5,0 3-16 5,-3 0-112-5,1 0 0 5,-4 2-16-5,2-1 0 6,0 2-144-6,-2-1-32 6,-1 1 0-6,0 1 0 5,-1-1-16-5,-1-1-16 6,0 0 0-6,0-1 0 6,-1 1 48-6,1-2 16 5,0 1 0-5,0-2 0 7,1-1 16-7,0 0 0 5,1-1 0-5,2-1 0 6,0-1 80-7,1-1 32 8,0 0 0-7,1-1 0 7,0 0-16-7,1-1 0 2,0-1 0-2,3 1 0 6,3-1-16-6,-2-2-16 5,4 1 0-5,-3-2 0 6,5 0-48-6,-2-2-16 5,-1 1 0-5,1 1 0 6,-1-2-64-6,-1 2-16 6,0 0 0-6,-2 0 0 6,2 0-16-6,-2 3 0 7,-2-1 0-7,-1 1 0 6,1 1-144-6,-2 1 128 6,-1 0-128-6,-1 1 128 1,0 0-128-1,0 1 0 6,0 1 144-6,-2-1-12752 15,1 1-2560-15</inkml:trace>
    </iact:actionData>
  </iact:action>
  <iact:action type="add" startTime="317864">
    <iact:property name="dataType"/>
    <iact:actionData xml:id="d29">
      <inkml:trace xmlns:inkml="http://www.w3.org/2003/InkML" xml:id="stk29" contextRef="#ctx0" brushRef="#br0">12645 12390 8287 0,'-1'0'368'0,"0"0"80"1,1-1-448 0,-1 0 0 4,1 0 0-4,0 0 0 5,0 0 4000-5,0 0 720 5,1 0 144-5,1-1 16 7,0 1-2448-7,3-4-512 5,2-1-80-5,0 0-32 6,3-1-624-6,-1-1-128 5,2 2-32-5,-2-1 0 6,0 3-352-6,-1-1-80 5,1 0-16-5,1 1 0 6,-1 2-320-6,-1-1-80 5,-2 0-16-5,2 1 0 6,-1 1-160-6,0 0 0 5,1 0 144-5,0 0-144 6,-2 0 0-6,0 0-208 5,1 0 16-5,-2 0-11232 13,1-1-2256-12</inkml:trace>
    </iact:actionData>
  </iact:action>
  <iact:action type="add" startTime="318106">
    <iact:property name="dataType"/>
    <iact:actionData xml:id="d30">
      <inkml:trace xmlns:inkml="http://www.w3.org/2003/InkML" xml:id="stk30" contextRef="#ctx0" brushRef="#br0">12896 12102 22111 0,'0'-2'1968'1,"0"1"-1584"4,1 0-384-4,-1 1 0 5,0 0 1568-5,0 0 224 7,1 0 64-7,-1 0 0 6,3 1-624-6,-1 2-112 4,0 1-32-4,1 2 0 6,-1 2-448-6,3 0-112 6,0 3-16-6,-1 2 0 7,3 2-16-7,-1 0-16 4,-1 3 0-4,2 0 0 5,-1 0-160-5,-1 0-48 5,3-2 0-5,-2-1 0 6,3-1-272-6,-2 0 128 5,2-4-128-5,-3-1 0 6,3-1 128-6,-2-2-128 5,1-2 0-5,-1 0 0 6,1-2 128-6,0-2-128 5,1 0 0-5,-3-2 0 9,3-1 0-10,-3-1 0 5,1-2 128-4,-1-2-128 5,-2-1 128-5,2-3-128 7,-3-1 144-7,1-2-144 6,-3 0 256-6,1 0-32 7,-2-1-16-7,2-2 0 6,-2-1 176-6,0-3 16 7,0-2 16-7,0 1 0 6,0 0-64-6,-1 1-16 6,1-1 0-5,-1 4 0-1,1 3-128 0,-2 3-16 4,2 3-16-4,-2 1 0 5,-1 4-176-5,2 0 0 7,-1 2 144-7,0 2-144 6,1 1 0-6,0 0 0 4,0 1 0-4,0 1-12592 15,0 1-2384-15</inkml:trace>
    </iact:actionData>
  </iact:action>
  <iact:action type="add" startTime="318465">
    <iact:property name="dataType"/>
    <iact:actionData xml:id="d31">
      <inkml:trace xmlns:inkml="http://www.w3.org/2003/InkML" xml:id="stk31" contextRef="#ctx0" brushRef="#br0">13215 12200 5519 0,'0'2'496'1,"2"-1"-496"5,-1 1 0-5,0-1 0 5,0 0 4112-5,-1 1 736 5,3 1 144-5,1 2 16 6,0 0-2992-6,2 0-608 6,1 1-112-6,-1-3-16 5,3 1-592-5,-3-2-112 5,2-1-32-5,-2-1 0 5,0 0-96-5,-1-1-32 6,-1 0 0-6,0-1 0 7,-2 0 32-7,1 0 0 5,0 1 0-5,-3-2 0 6,3 0 80-6,-3 0 32 5,1 0 0-5,-1 0 0 5,0-1-32-5,0-1 0 6,0 0 0-6,-1 1 0 5,1-1-128-5,-1 0-16 5,-1 1-16-5,-1 0 0 5,1 0-160-5,-3 0-16 7,3 0-16-7,-1 3 0 7,-1-2-176-7,-1 2 192 6,0 0-192-6,1 1 192 4,-1 1-64-4,-1 0 0 5,2 1 0-5,-3 0 0 5,2 1-128-5,1 1 0 5,0 0 0-5,0-1 0 6,1 0 0-6,1-1-144 5,1 0 0-5,0-1-11616 17,2-1-2320-17</inkml:trace>
    </iact:actionData>
  </iact:action>
  <iact:action type="add" startTime="318900">
    <iact:property name="dataType"/>
    <iact:actionData xml:id="d32">
      <inkml:trace xmlns:inkml="http://www.w3.org/2003/InkML" xml:id="stk32" contextRef="#ctx0" brushRef="#br0">13329 11804 9215 0,'3'-2'816'1,"-1"1"-656"6,0 0-160-6,-1 1 0 5,-1 0 3520-5,2 0 656 7,0 0 144-7,3 0 32 6,2 0-2176-6,-2 0-448 4,3 2-64-4,-2 1-32 6,-1 0-880-6,0 1-176 5,0 1-48-5,-2 0 0 6,1 2-272-6,-2-1-48 5,-1 3-16-5,0 0 0 6,-2 2-32-6,-1 1-16 5,-1-1 0-5,0 1 0 6,1 2-144-6,-3 0 160 8,2-2-160-8,-1-2 160 4,2 1-160-4,-1-4 160 4,1 0-160-4,2-3 160 5,0 1 48-5,0-2 16 6,2 0 0-6,1-2 0 6,-1 0 144-6,2-1 16 5,1 0 16-5,0-1 0 6,3-1-16-6,1 0 0 6,-2-1 0-6,2-1 0 6,-1 2-64-6,1-2-32 8,0-1 0-8,-1 1 0 4,-1 1-160-5,0-1-128 6,1 1 144-5,-2 1-144 19,-1 2-1568-19,0 2-416 0</inkml:trace>
    </iact:actionData>
  </iact:action>
  <iact:action type="add" startTime="319593">
    <iact:property name="dataType"/>
    <iact:actionData xml:id="d33">
      <inkml:trace xmlns:inkml="http://www.w3.org/2003/InkML" xml:id="stk33" contextRef="#ctx0" brushRef="#br0">13518 12507 3679 0,'-2'1'160'0,"0"0"32"1,1-1-192 0,-1 0 0 3,2 0 0-3,-1 0 0 5,1 2 4736-5,-2-2 896 6,0 1 176-6,-1 0 32 5,3-1-3280-5,-1 1-672 6,1-1-128-6,0 0-32 6,1 0-480-6,2 0-96 5,0-1-32-5,-1-1 0 8,3 0-160-8,-1 0-16 3,4-1-16-3,0 0 0 6,2 0-320-6,-2 0-64 5,3 1-16-5,-2 1 0 5,2-1-304-5,1-1-64 7,1 1-16-7,0-1 0 5,-1-1-144-5,1 2 0 7,0-2 0-8,-1 0 128 7,1 0-128-6,-2 1 0 6,1 1 0-6,1-1 0 6,-2 0 0-6,0-1 192 6,1 1-192-6,-2 0 192 7,0 0-64-7,-1-2-128 6,0 1 192-6,0 1-64 8,-3-1-128-8,0 0 0 0,0 0 144 0,-2 1-144 5,1 1 128-5,-1 0-128 4,-1 0 160-4,-2 2-160 7,0 0 0-7,-1 0 0 4,0 2 0-4,-2 1 0 18,0 1-1856-18,-1 2-448 0</inkml:trace>
    </iact:actionData>
  </iact:action>
  <iact:action type="add" startTime="322083">
    <iact:property name="dataType"/>
    <iact:actionData xml:id="d34">
      <inkml:trace xmlns:inkml="http://www.w3.org/2003/InkML" xml:id="stk34" contextRef="#ctx0" brushRef="#br0">12426 13167 17151 0,'-2'-1'768'0,"-1"-1"144"1,3 0-720 0,-1 0-192 4,0 1 0-4,1 0 0 5,0 1 1600-5,0 0 272 5,1-1 64-5,0-1 16 6,1-1-544-6,3 0-128 6,1 0 0-6,0 0-16 5,4 0-512-5,1 0-112 7,-1 0 0-7,2 0-16 5,-1 0-272-5,2 0-48 6,0 1-16-6,1 1 0 5,-5 1-112-5,0 0-32 6,1 2 0-6,-1 1 0 7,-1 2 48-7,-4 2 0 3,1 2 0-3,-1 1 0 6,-1 3 128-6,-2 2 48 5,-1-1 0-5,-1 2 0 10,-1 0 16-11,1 0 16 4,-3 1 0-3,-1-1 0 5,1 2 48-5,-3-2 0 7,0 0 0-7,-1-2 0 6,1 1-16-6,-2-2 0 6,1-1 0-6,-2-1 0 7,1-2 16-7,0-2 0 6,2 0 0-6,-1-2 0 6,5-1-176-5,0-3-16 5,0 0-16-5,3-2 0-1,-1 1 48 0,2-1 16 4,-1-1 0-4,3 0 0 5,-1-1-160-5,1 0-16 6,2 0-128-6,2 0 192 7,-1-1-192-7,4-1 0 6,-1 1 128-6,2 1-128 7,-1 0 0-7,0-2 0 6,4 1 0-6,-2-1 0 6,3-2 0-6,0 1 0 6,-1 0 0-4,1-1 0-2,0 2 0 0,0-2 0 3,-1 1 0-3,0 1 0 6,-2 0-160-6,-2 0 32 6,-1 1 0-6,-1 0 0 18,-3 2-2240-18,0-1-432 0,-1 1-80 0</inkml:trace>
    </iact:actionData>
  </iact:action>
  <iact:action type="add" startTime="322491">
    <iact:property name="dataType"/>
    <iact:actionData xml:id="d35">
      <inkml:trace xmlns:inkml="http://www.w3.org/2003/InkML" xml:id="stk35" contextRef="#ctx0" brushRef="#br0">12870 13196 22111 0,'0'1'1968'1,"0"-1"-1584"3,0 0-384-3,-1 0 0 6,0 0 2640-6,1 0 448 5,1 1 96-5,-1-1 16 6,-1 1-1616-6,1-1-320 5,-1 1-64-5,1 0-16 6,0 0-720-6,0 0-144 5,0-1-16-5,0 1-16 5,1 0-288-5,-1 0-192 8,2 0 16-8,-1-1-16976 10</inkml:trace>
    </iact:actionData>
  </iact:action>
  <iact:action type="add" startTime="322746">
    <iact:property name="dataType"/>
    <iact:actionData xml:id="d36">
      <inkml:trace xmlns:inkml="http://www.w3.org/2003/InkML" xml:id="stk36" contextRef="#ctx0" brushRef="#br0">13046 12907 16575 0,'-1'-1'1472'0,"0"0"-1168"6,1 1-304-5,0 0 0 5,0 0 3232-6,0 0 592 6,-1-1 112-5,-1 1 32 6,1-1-2448-6,-3 1-496 6,3 1-80-6,0 2-32 5,-1 0-208-5,0 1-32 6,1 4-16-6,-1 1 0 6,1 2-288-6,-1 1-64 5,0 2-16-5,2 1 0 7,-1 1-64-7,0 2-16 4,0 0 0-4,1-1 0 6,1 0 32-6,1 0 0 5,1 1 0-5,-1-1 0 5,3-1 48-5,-2 0 16 5,3-1 0-5,-1-2 0 7,3-1-16-8,-1-1 0 14,-1 0 0-13,4-3 0 0,-3-1-112 0,0-1-32 5,1 0 0-5,1 0 0 5,-2-3-144-5,0 0 0 6,-2-1 0-6,1-1 128 7,0-1-128-7,-1-1 0 6,-2-1 0-6,1-1 0 19,-2 0-336-19,2-2-112 0,1 1 0 0,-3 0-16 7,1-2-2176-7,-1-1-432 0,-1 0-96 0</inkml:trace>
    </iact:actionData>
  </iact:action>
  <iact:action type="add" startTime="323047">
    <iact:property name="dataType"/>
    <iact:actionData xml:id="d37">
      <inkml:trace xmlns:inkml="http://www.w3.org/2003/InkML" xml:id="stk37" contextRef="#ctx0" brushRef="#br0">13215 13040 2751 0,'3'-1'256'1,"-3"0"-256"3,1 0 0-3,-1 1 0 4,1-1 5168-4,-1 1 976 5,2 0 208-5,-1-1 48 6,1 1-3392-6,2-1-656 6,0 0-144-6,1-1-32 5,0 0-848-5,0 0-176 6,0 0-48-6,1-1 0 6,0-1-624-6,1-1-128 5,-1 1-32-5,0-1 0 7,-1-1-320-7,-1 1 0 4,1-1 0-4,-2 0 128 21,2 2-1760-21,-2-1-352 0,-2 1-64 0</inkml:trace>
    </iact:actionData>
  </iact:action>
  <iact:action type="add" startTime="323271">
    <iact:property name="dataType"/>
    <iact:actionData xml:id="d38">
      <inkml:trace xmlns:inkml="http://www.w3.org/2003/InkML" xml:id="stk38" contextRef="#ctx0" brushRef="#br0">13511 12925 18431 0,'0'-3'816'0,"0"0"160"1,0 0-784 0,0 1-192 2,0 1 0-2,0 0 0 6,0 1 3600-6,0-4 688 5,0-1 128-5,0-2 16 6,0-1-2704-6,0-1-560 6,0-1-96-6,0 0-32 4,0 0-384-4,0 1-80 6,0 1 0-6,0-2-16 6,-1 2-208-6,-1-1-32 6,0 0-16-6,-1 0 0 5,2 2-112-5,-2-1 0 9,0 3-16-9,0-1 0 4,-1 2-48-4,0 1 0 7,-2 1 0-7,1 1 0 6,0 1 0-6,-1 3 0 1,0 0 0-1,1 2 0 6,-1 0-128-6,-1 3 0 6,3 0 0-6,-1 2 0 5,0 1 0-5,1 1 0 5,1-1-192-5,1 0 192 7,-1 1-192-8,3 0 192 7,2-4-192-6,-1 1 192 5,1-2-160-5,0-1 160 6,0-2 0-6,3 1-144 6,0-2 144-6,1-1 0 6,-2-1-144-6,2 0 144 7,-2-1 0-7,0-1-144 3,1 0 144-3,-1-1 0 6,0-1 0-6,-1-1-128 5,0 1 128-5,1-3 0 5,-1 0 0-5,-1 1 0 6,-1 0 0-6,0 0 0 5,0 1 0-5,0 0 0 6,0 0 0-6,2 1 0 6,-1 1 0-6,1 1 128 7,-1 1-128-7,0 1 0 4,0 1 0-4,0 0 0 5,2 2 0-5,-2 1 0 5,2 1 0-5,-1 4 128 5,1 1-128-5,1 1 0 7,2 3 160-7,-2 0-160 5,2 2 160-5,0 0-160 5,0 1 272-4,-1 0-32 4,0 0-16-5,0 0 0 6,-1 0-32-6,-1-2-16 7,0-1 0-7,-1-1 0 6,2 0-176-6,-1-1 192 6,-1-1-192-6,0 1 192 7,-1-3-192-7,0-1 128 6,-1 1-128-6,-2-3 128 6,-1 0 32-6,1-1 0 0,-1-2 0 0,-1 2 0 5,-1-1-32-5,2-2 0 6,0 1 0-6,-3 0 0 6,2 0-128-6,-1-2 128 7,0-1-128-7,0-1 128 6,0 1-128-6,-1-1 0 3,2 1 0-3,-2-1 0 20,1 0-688-20,-1-1-16 0,1 1 0 0,1-1-12320 5,0-3-2464-5</inkml:trace>
    </iact:actionData>
  </iact:action>
  <iact:action type="add" startTime="323841">
    <iact:property name="dataType"/>
    <iact:actionData xml:id="d39">
      <inkml:trace xmlns:inkml="http://www.w3.org/2003/InkML" xml:id="stk39" contextRef="#ctx0" brushRef="#br0">13585 12754 11055 0,'2'-3'976'1,"0"2"-784"3,0 0-192-3,-1 2 0 6,-1 0 3824-6,3-1 720 5,1 0 128-5,1 0 48 6,2 1-1968-6,3 2-384 6,1 1-64-6,-1 2-32 7,2 0-736-7,-2 2-128 5,-1 0-48-5,2 2 0 7,-1 0-448-7,-1 0-80 3,0 1-32-3,1 0 0 5,-2 1-288-5,1 1-48 5,-1 0-16-5,-2 1 0 6,0 2-208-6,-4 0-48 6,-1 2-16-6,0 2 0 5,-2 0-176-5,0 2 192 8,-2 0-192-9,-2 3 192 18,-1-1-1120-17,-1 2-224 0,1-2-32 1</inkml:trace>
    </iact:actionData>
  </iact:action>
  <iact:action type="add" startTime="326540">
    <iact:property name="dataType"/>
    <iact:actionData xml:id="d40">
      <inkml:trace xmlns:inkml="http://www.w3.org/2003/InkML" xml:id="stk40" contextRef="#ctx0" brushRef="#br0">14364 12311 18431 0,'-1'0'1632'2,"-1"0"-1312"4,2 0-320-5,-2 0 0 6,2 0 2688-6,0 0 480 6,2 0 96-6,-1-1 0 6,1-2-1264-6,2 0-256 5,0-1-48-5,3 0-16 7,0-1-528-7,-1 0-128 4,2 1 0-4,-1-2-16 6,3 0-624-6,-1 2-128 5,3 0-32-5,0-1 0 6,0 1-224-6,-1 2 128 7,-2 0-128-7,0 0 0 20,-2 2-640-20,-1 1-240-1,0 2-32 1,-2 1-16336 0</inkml:trace>
    </iact:actionData>
  </iact:action>
  <iact:action type="add" startTime="326741">
    <iact:property name="dataType"/>
    <iact:actionData xml:id="d41">
      <inkml:trace xmlns:inkml="http://www.w3.org/2003/InkML" xml:id="stk41" contextRef="#ctx0" brushRef="#br0">14421 12445 26943 0,'-1'0'1200'1,"1"0"240"-1,1 0-1152 1,0 0-288 9,0 0 0-9,1-1 0 0,-1 0 1600 0,4-1 272 4,2-1 48-4,3-3 16 6,4 1-720-6,0-4-160 6,3-1-32-6,2-2 0 7,0-1-752-7,0 1-144 7,-1 0-128-7,-1 1-11136 9,1-1-2304-9</inkml:trace>
    </iact:actionData>
  </iact:action>
  <iact:action type="add" startTime="326948">
    <iact:property name="dataType"/>
    <iact:actionData xml:id="d42">
      <inkml:trace xmlns:inkml="http://www.w3.org/2003/InkML" xml:id="stk42" contextRef="#ctx0" brushRef="#br0">14924 11695 26367 0,'2'-13'1168'1,"-1"3"240"0,1 2-1120 0,-1 3-288 3,-1 3 0-3,0 1 0 5,0 1 1152-5,0-2 160 6,1 0 32-6,0 0 16 6,0 2-96-6,1 3-32 7,0 2 0-7,1 6 0 7,1 4-768-7,0 4-144 2,3 5-48-2,-2 1 0 6,2 4-48-6,-2 1-16 5,5 1 0-5,-3 0 0 6,2-1 32-6,-2-3 0 5,1-1 0-5,1-5 0 5,-1-1-240-5,-2-4 144 6,3-2-144-6,-2-2 128 6,-1-3-128-6,-1-3 0 8,1-2 0-9,0-3 128 6,0-1 48-5,-3-3 0 6,2-5 0-6,2-2 0 6,-2-3 416-6,1-3 96 6,0-3 16-6,-1-3 0 7,1-1-112-7,-1-3-16 7,-2 2 0-7,-1-2 0 6,2-1-224-6,-1-3-48 0,0-4-16 0,-1 1 0 5,0 3-288-5,0 3 128 5,1 4-128-5,-1 4 0 6,0 5 0-5,-1 4-256 5,0 1 32-6,0 2 0 17,0 4-3424-17,-1 1-704 0</inkml:trace>
    </iact:actionData>
  </iact:action>
  <iact:action type="add" startTime="327251">
    <iact:property name="dataType"/>
    <iact:actionData xml:id="d43">
      <inkml:trace xmlns:inkml="http://www.w3.org/2003/InkML" xml:id="stk43" contextRef="#ctx0" brushRef="#br0">15275 11819 21183 0,'-2'12'1888'0,"4"-6"-1504"3,0 1-384-2,-2-2 0 5,2-1 1920-5,-1-1 304 7,0 0 64-7,2 1 16 5,0 2-1216-5,4 3-256 5,0-1-32-5,4-1-16 6,-2-3-240-6,-1-1-48 6,0-2-16-6,0-2 0 5,1-1-160-5,-2-1-48 6,2-2 0-6,-3-2 0 6,2 1-32-6,-2-3-16 5,-2 0 0-5,-1-1 0 5,-1 0 80-5,1 1 16 6,-3-1 0-6,-3 1 0 9,1 0-32-9,-2 2 0 3,0-1 0-3,-2 2 0 5,-1-1-96-5,2 2 0 5,-3 3-16-5,3 0 0 5,-2 2-176-5,-1 0 0 6,2 2 0-6,-1 1 128 23,0 0-432-23,0 1-80 0,0 0-32 0,-2-1-16400-1</inkml:trace>
    </iact:actionData>
  </iact:action>
  <iact:action type="add" startTime="327518">
    <iact:property name="dataType"/>
    <iact:actionData xml:id="d44">
      <inkml:trace xmlns:inkml="http://www.w3.org/2003/InkML" xml:id="stk44" contextRef="#ctx0" brushRef="#br0">15430 11501 30975 0,'5'-7'1376'1,"-1"2"288"0,1 0-1344 0,-2 2-320 5,-1 2 0-5,0 1 0 4,0-1 1344-4,0 0 192 5,4 0 32-5,1 0 16 6,0 0-800-6,2 2-144 5,-2 0-48-5,-1 3 0 6,-1 2-304-6,-1 0-64 6,0 2-16-6,-3 1 0 8,2 2-80-8,-4-1-128 4,1 1 176-4,-2 1-176 5,2-1 176-5,0-1-176 5,-1 0 160-5,1-2-160 6,0-1 0-6,0-1 128 5,0-1-128-5,0-2 0 6,1 0 0-6,1-2 0 5,-1-1 0-5,1 0 0 6,1-1 0-6,-2-1 0 5,4-1 0-5,-1 0 0 8,0 0 0-8,0 0-128 4,1-1 128-4,2 1-160 19,-4 0-288-19,3 0-48 0,0 2-16 0,-2-1-16704 1</inkml:trace>
    </iact:actionData>
  </iact:action>
  <iact:action type="add" startTime="327879">
    <iact:property name="dataType"/>
    <iact:actionData xml:id="d45">
      <inkml:trace xmlns:inkml="http://www.w3.org/2003/InkML" xml:id="stk45" contextRef="#ctx0" brushRef="#br0">15139 12251 3679 0,'-3'5'160'1,"0"-2"32"0,0 1-192 0,3-3 0 1,0 1 0-1,0-1 0 6,-1 0 5248-6,0 3 992 5,0 1 208-5,1 1 32 6,2-1-3872-6,-1-1-784 5,5-2-160-5,1-2-16 7,2-1-640-7,3-3-128 4,4-2-32-4,5-3 0 6,5-3 80-6,3-2 16 5,4-1 0-5,0-1 0 7,1 0 80-7,-2-1 0 6,-2 0 16-6,0 0 0 6,0 0-288-6,1 0-64 5,-1 0-16-5,1 1 0 6,0-1-336-6,0 1-64 6,-1 2-16-6,-5 0 0 7,-3 2-256-7,-5 1 160 6,-3 2-160-6,-2 0 128 7,-4 4-128-7,-4 0-192 6,-2 1 32-6,-4 2-13600 8,-1 2-2704-8</inkml:trace>
    </iact:actionData>
  </iact:action>
  <iact:action type="add" startTime="328166">
    <iact:property name="dataType"/>
    <iact:actionData xml:id="d46">
      <inkml:trace xmlns:inkml="http://www.w3.org/2003/InkML" xml:id="stk46" contextRef="#ctx0" brushRef="#br0">15354 12487 17503 0,'4'-1'768'1,"1"-3"176"-1,-1-1-752 0,0 2-192 3,-1 0 0-2,0 1 0 6,0-1 4160-6,2-2 816 6,4-3 144-6,1-1 48 7,1 0-3328-7,-1 2-672 4,0 2-128-4,-2 3-16 6,-2 3-576-6,0 3-96 4,-2 2-32-4,-2 4 0 7,0 3-64-7,-2 2 0 5,-2 2-16-5,0 3 0 5,-1 1-240-5,0 2 144 6,-1 1-144-6,-1 1 128 6,2-2-128-6,0 0 0 7,0 0 0-7,1-4 0 9,-1-2 0-10,3-3 0 2,2-2 0-1,-1-3 0 7,1-2 0-7,2-3 0 8,1-2 0-8,2-2 0 5,1-2-288-5,2-2 64 6,0-2 16-6,0-2 0 17,3-4-256-17,0-2-48 0,-1-2-16 0,-2-2 0 9,3 0-96-9,0 0-16 0,0 0 0 0,0 0 0 0,-1-2 384 0,1 0 80 4,1 0 16-4,-5 0 0 6,5-2 160-5,-3 1 0 5,-2 2 0-6,0 1 0 6,-2 3 0-6,0 1 0 6,-2 2 0-6,-1 3 0 7,0 0 336-7,-2 3 0 7,1 0 0-7,-2 0 0 6,2 0 208-6,-2-2 32 0,-1 2 16 0,0-2 0 4,0 1-48-4,0-1-16 6,0 0 0-6,-1 0 0 6,-2 0-96-6,2-1-32 7,-2 1 0-7,0 0 0 6,-1 3-112-6,-1-1-32 6,-2 1 0-6,-1 1 0 7,2 2-64-7,-3 0 0 6,1 1-16-6,-2 2 0 7,2 0-176-7,-1 1 160 0,0 2-160 0,0 2 160 5,0 0-160-5,1 4 0 5,-2 1 0-5,5 1-176 6,-2 0 48-6,2 1 0 7,2 0 0-7,0-1 0 6,2 0 128-6,1-2-192 6,1-1 192-6,3-1-192 7,-1-1 192-7,2-2 0 6,2-1-144-6,-3-3 144 7,4 0-128-7,-2-2 128 0,2-2-160 0,-1-1 160 4,0-1-160-4,2-1 160 6,-2-1-160-6,1 0 160 6,-1-2 0-6,0 1 0 6,-1-1 0-6,-1 1 0 7,1 1 0-7,-2 3 0 7,-1 0 0-7,2 3 0 6,-1 0 0-6,-1 3 0 6,-1 2 0-6,2 0 0 1,-1 3 0-1,0 2 0 5,1 4 0-5,0 1 0 6,2 5 0-6,0 2 0 5,0 5 128-5,4 1-128 6,0 0 192-6,1 5-32 7,2 6 0-7,2 3 0 6,-2 3-32-6,-1-3-128 7,0-2 192-7,-1-2-64 5,-2 1-128-5,-2-2 128 7,3-2-128-7,-2-2 128 6,-1-4-128-6,-2-4 0 0,-1-5 0 0,1-1 0 5,-2-1 0-5,-1-4 0 6,-2 0 0-6,0-5 0 6,0-1 0-6,-1-3 0 7,0-1 0-7,-2-1 0 6,2-1 0-6,-3-1 0 2,2 0 0-2,-2-1-176 6,-2 0 176-6,0-1 0 5,-2-1 0-5,1 1 0 7,-1-3 0-7,-2 1 0 5,0-1 0-5,0 0 0 6,-1-1 0-6,1 0 144 5,0-1-144-5,-2-2 0 6,3 2 0-6,-1-2 0 7,0 0 0-7,4 1 0 6,0-2 0-6,2-1 0 6,1 0 0-6,3-3 0 6,2 1 0-6,1-1-144 7,0-2 144-7,1-1-128 6,1 0 128-5,2-3 128-1,0-2-128 0,3-1 176 4,-1 3 0-4,1 3 0 6,0 0 0-6,-1 1 0 6,-2 1-48-6,2 2 0 7,-2 2 0-7,1 1 0 6,-3 1-128-6,-1 3 0 8,-1 1 0-8,-1 2-13472 9,-1 1-2800-9</inkml:trace>
    </iact:actionData>
  </iact:action>
  <iact:action type="add" startTime="339530">
    <iact:property name="dataType"/>
    <iact:actionData xml:id="d47">
      <inkml:trace xmlns:inkml="http://www.w3.org/2003/InkML" xml:id="stk47" contextRef="#ctx0" brushRef="#br0">14470 16501 13823 0,'-1'1'608'0,"-1"0"128"0,2-1-592 1,-2-1-144 3,1-1 0-3,-1 0 0 6,2 1 3584-6,0-1 672 5,0 0 144-5,0-3 16 6,0-4-2912-6,-1-3-592 5,-1-2-112-5,2-3-32 6,-2 0 32-6,1 0 0 5,0 0 0-5,-1 2 0 7,0-1-96-7,-2 1 0 6,1 1-16-6,-1 1 0 4,0-1 0-4,-2 1 0 5,-1 3 0-5,0 0 0 6,-2 1-240-6,1 3-32 5,-1 1-16-5,0 1 0 7,-1 1-112-7,-3 1-32 5,-1 1 0-5,1 2 0 8,1 2-80-8,2 1-32 3,-2 1 0-3,2 1 0 7,0 5-144-7,1 3 0 5,1 2 0-5,2 3 0 8,1 4 0-8,2 2 0 6,3 1 0-6,1-1 0 6,1-1-192-6,0-2 192 6,1-3-192-5,1-2 192-1,1-2-160 0,1-3 160 4,2-4 0-4,0-3-144 7,-1-1 144-7,0-3 0 5,-1-3-144-5,1-2 144 6,0-2 0-6,0-2 0 7,1-1 0-7,-1-3 0 6,1-1 0-6,0-2 0 6,-2-2 0-6,1 1 0 7,-1-1 0-7,-1 2 0 6,-1 1 0-6,-1 1 0 8,-2 1 0-8,0 2 128 0,1 1-128 0,0 1 0 3,-1 1 128-3,1 5-128 6,-2 0 0-6,1 2 128 7,0 3-128-8,0 3 0 7,-1 3 0-6,3 2 0 7,-1 4 128-7,0 4-128 6,3 2 0-6,0 5 128 7,0 2-128-7,1 3 0 6,1 2 0-6,-2 4 0 7,3 1 144-7,0 3 0 0,1-1 0 0,-1-3 0 5,2-5 128-5,-2-4 32 5,1-5 0-5,0-2 0 6,1-4-304-6,0-3 128 8,1-3-128-8,-1-1 0 6,0-4 0-6,-2 0 0 5,1-2 0-5,-2-3-192 7,0 0-32-7,-2-2 0 6,2-1 0-6,-1-3 0 14,-1-1-352-14,-1-1-80 0,0-3-16 0,-2-2 0 10,3-1 112-10,-2-4 32 0,-2-2 0 0,1-1 0 11,-1-2-176-11,-1-2-48 0,2-1 0 0,-2-1 0 12,0-1-320-12,-2 0-64 0,0 0-16 0,0 1 0 10,1 1-1968-10,-2-2-400-1,-1 2-64 1</inkml:trace>
    </iact:actionData>
  </iact:action>
  <iact:action type="add" startTime="340037">
    <iact:property name="dataType"/>
    <iact:actionData xml:id="d48">
      <inkml:trace xmlns:inkml="http://www.w3.org/2003/InkML" xml:id="stk48" contextRef="#ctx0" brushRef="#br0">14604 16326 3679 0,'0'-1'320'3,"0"1"-320"2,0 0 0-4,-1-1 0 6,1-1 4608-6,-3-2 832 6,3 1 192-6,-4-1 16 5,2 0-2688-5,-1 3-528 5,0 3-128-5,3 3 0 6,0 3-1216-6,0 3-256 6,4 3-32-6,0 2-16 6,0 2-176-6,1 1-32 4,3 3-16-4,-2-1 0 7,3-1-16-7,-2 0 0 5,1-1 0-5,-1-1 0 5,1-3-192-5,-2-3-32 6,0-2-16-6,-1-5 0 6,0 0-304-6,0-3 0 5,0-3 0-5,-1-2 0 5,-1-1-176-5,0-3-80 6,2-4-32-6,-2-1 0 6,2-3-16-6,-3-2 0 5,-1-2 0-5,0 0 0 6,-2-2 304-5,1-1-128 6,-1 1 128-7,-1-2 0 6,1-1 0-6,-1 3-128 6,0 0 128-6,0 3 0 6,1 3 0-6,0 4 0 6,0 3 0-6,0 4 0 7,1 2 0-7,0 2 0 0,1 2 0 0,0 2 0 5,2 2 0-5,0 3 0 5,0 4 0-5,3 2 0 6,0 3 0-6,0-2 0 7,4 2 0-7,-1-2 0 6,-1-1 0-6,1-1 0 7,-1-3 176-7,-1-2-176 6,2-1 128-6,-2-2-128 6,2-3 0-6,-1-1 0 7,2 0-208-7,-1-4-160 0,0 0-16 0,1-1-16 20,-3-2-992-20,2-2-192 0,-2 0-32-1,0-2-16 9,-1 0 96-8,0-3 32 0,-1-1 0 0,-1-2 0 12,-1 1 144-12,0-1 16 0,-1 2 16 0,-1 0 0 3,0 0 1008-3,-1 1 192 6,0 2 128-6,-1 1-160 7,0 2 1024-7,-1 0 208 0,2 1 32 0,-2-1 16 5,1 1 160-5,0 2 16 6,-2-1 16-6,1 0 0 6,-1 2-464-6,-1 1-80 5,1 0-32-5,-1 0 0 5,0 1-48-5,0 0-16 6,-1 0 0-6,1 1 0 5,1-1-336-5,-2 1-64 5,1 1-16-5,-1 1 0 5,0 0 16-5,0 2 0 6,3 1 0-6,-2 2 0 6,1 0-16-6,1 2 0 6,-1-1 0-6,3 4 0 6,0 1-256-6,0 1 0 6,3 0 0-6,-1 1 0 6,2-1 0-6,-1-1 0 7,-1 1-144-7,3-3 144 6,2-1 0-6,-3-2-160 6,1-4 160-6,-1 0 0 7,1-3-368-7,-1-2 48 7,2-1 0-7,-1-3 0 11,0-3-352-11,-2-1-64 0,2-3-16 0,-2-1 0 0,-1-2 576 0,-1-1 176 5,0-1 0-5,0 1 0 6,-1 2 0-6,1 1 0 6,-1 1 0-5,3 2 0 5,-2 3 400-6,0 2-16 6,1 2 0-6,0 3 0 7,-1 1 256-7,2 2 32 0,1 3 16 0,1 0 0 5,1 4-32-5,0 2 0 6,3 3 0-6,-2-1 0 6,1 3-272-6,0-2-64 6,2-2-16-6,-2-2 0 6,1-2-96-6,0-1-16 6,-1-4 0-6,-1-1 0 7,1-1-192-7,-3-2 0 6,-2 0 0-6,0-2 0 6,-2 0-176-5,-1 0-80-1,0-1 0 0,-2-2-11712 15,0 0-2352-15</inkml:trace>
    </iact:actionData>
  </iact:action>
  <iact:action type="add" startTime="341183">
    <iact:property name="dataType"/>
    <iact:actionData xml:id="d49">
      <inkml:trace xmlns:inkml="http://www.w3.org/2003/InkML" xml:id="stk49" contextRef="#ctx0" brushRef="#br0">15034 15797 12895 0,'-3'-3'1152'0,"1"0"-928"4,0 0-224-3,1 2 0 6,0 0 2448-6,1 1 448 5,0 0 96-5,-1 0 16 7,-1 2-1040-7,2 1-208 5,2 3-32-5,0 1-16 5,3 4-656-5,0 3-128 6,5 5-32-7,0 7 0 8,3 3 272-7,2 5 48 5,3 3 16-5,-1-1 0 6,0 0-400-6,-3-3-64 6,0-2-32-6,0-3 0 5,-3-3-496-5,-1-4-112 5,1-4 0-5,-2-5-128 5,0-3 0-5,-3-2 0 8,0-1 0-8,-1-4 0 3,-1-1 0-3,-2-3-272 8,3-1 48-8,-2-2 16 4,-1 0-160-4,-2-2-16 4,0-3-16-4,-2 1 0 6,-1-1 400-6,-3-1 0 6,1-2 0-6,-1-1-128 5,-4 1 128-5,0-1 0 6,1 1 128-6,-2 0-128 7,1 2 128-8,1 0-128 6,-1 4 128-5,1 0-128 6,1 3 128-6,-1 2-128 5,3 3 128-5,1 1-128 6,1 3 256-6,-2 3-32 5,0 2 0-5,2 2 0 7,1 2 144-8,0 2 16 8,2 1 16-7,1 0 0 7,2 1-160-7,1-2-48 6,-1-1 0-6,3-1 0 6,1-2 64-6,0-2 16 7,1-1 0-7,0-3 0 6,2-1-272-5,-1-3 0-1,1-1 0 0,0-3 0 5,-1-1 0-5,0-2 0 5,0-1-176-5,0-2 176 20,1-1-592-20,0-2-16 0,-4 0 0 0,2-1 0 9,-2 1-1872-9,0-4-368 0,0-1-80 0,0-1-16 10,-2 1-1184-10,-1-1-240 0</inkml:trace>
    </iact:actionData>
  </iact:action>
  <iact:action type="add" startTime="341558">
    <iact:property name="dataType"/>
    <iact:actionData xml:id="d50">
      <inkml:trace xmlns:inkml="http://www.w3.org/2003/InkML" xml:id="stk50" contextRef="#ctx0" brushRef="#br0">15269 15980 13823 0,'6'-12'1216'1,"-5"8"-960"5,-1 3-256-5,1 1 0 2,-1 0 2480-2,0-1 448 6,2 0 80-6,3-2 32 6,2 0-1056-6,1-1-192 5,2 2-64-5,3 1 0 6,-3 2-384-6,2 3-96 6,0 2-16-6,0 1 0 5,0 2-496-5,-1 0-96 5,-1 2-32-5,-3 0 0 6,3 0-96-6,-4-1 0 5,0 2-16-5,-2-3 0 6,1 0-272-6,-3-3-48 5,0 1-16-5,-1-3 0 6,1-1 48-6,-4 0 16 5,2-1 0-5,-1-2 0 6,-1 0 176-6,0-1 48 6,0-1 0-6,-2-1 0 6,1 1 64-6,-2-4 0 7,3 0 16-7,-1-2 0 3,0-1-400-3,-1-1-128 5,2-1 0-5,-1-3 0 6,2-1 0-7,1-1 0 8,0-1 0-6,1-1 0 7,1-2-192-8,1 1 16 7,2 2 0-7,0 0 0 14,0 1-1888-14,2 1-384 0,1 3-80 0,-2 1-14304 5</inkml:trace>
    </iact:actionData>
  </iact:action>
  <iact:action type="add" startTime="341855">
    <iact:property name="dataType"/>
    <iact:actionData xml:id="d51">
      <inkml:trace xmlns:inkml="http://www.w3.org/2003/InkML" xml:id="stk51" contextRef="#ctx0" brushRef="#br0">15551 15811 27807 0,'-1'1'1232'1,"0"-1"256"0,1 1-1184 0,0 0-304 4,0 0 0-4,2 0 0 5,-3-1 1616-5,2 2 272 6,0 2 48-6,3 4 16 5,1 2-720-5,2 4-144 5,-2 2-16-5,4 2-16 6,-2 3-464-6,1 0-80 6,0-1-32-6,1-1 0 6,0-2-288-6,0-3-64 6,1-4-128-6,-3-1 192 5,3-4-192-5,-3-3-192 5,-1-2 48-5,-1-3 0 21,-1-3-240-20,0-2-64-1,0-3 0 0,-3-1 0 0,1-3 256 0,-2-2 64 0,-2-1 0 0,2-3 0 6,-1 1 128-7,0-1 0 7,0 1 0-6,-1 0 0 6,2 2 0-6,-1 0 0 5,2 1 0-5,-1 2 0 6,2 2 0-6,-1 4 0 6,1 2 0-6,0 4 0 7,0 2 0-7,-1 2 144 6,1 0-144-6,0 4 0 6,3 2 224-6,-1 1-64 2,1 4-16-2,0-1 0 6,0 2-144-6,1-1 160 5,-1 1-160-5,1-2 160 6,1-2-160-6,0 0 0 5,0-1 144-5,0 0-144 6,-1-4 0-6,-2 0 128 6,-2-2-128-6,2-2 0 7,-1-2 0-7,-2-3 0 3,0 0 0-3,0-3 0 6,-1 1 0-6,0-4 0 5,0 1-144-5,0-2 144 6,0-2 0-6,-1-1 0 5,1 0 0-5,-1-2 0 6,1-1 0-6,0 0 0 5,1 0 0-5,0 0 0 6,2 0 0-6,-2 2 0 7,1 2-144-7,-2 4 144 6,3 1 0-6,-2 4 0 6,1 2 0-6,-2 2 0 6,2 2 0-6,-1 2 0 2,0 3 0-2,0 4 144 6,2 2 16-6,1 2 0 5,1 4 0-5,0 3 0 6,2 4 304-6,2 3 64 5,0 2 16-5,2 2 0 6,2 3 96-5,1 4 0 4,1 5 16-5,4 1 0 7,-2-1-384-7,2 0-80 6,2-4 0-6,-1 0-16 7,2-2-176-7,-5 0 0 6,0 0 0-6,-3-1 0 15,-1-2-448-15,-4-2 16 0,1-4 16 0,-3-3 0 0,0-2 160 0,-2-2 48 3,0-1 0-3,-3-4 0 19,3-2-1392-19,-3-4-256 0,-2-2-64 0,0-4-16 9,-1-1-1872-9,-1-1-368-1,1 0-80 1</inkml:trace>
    </iact:actionData>
  </iact:action>
  <iact:action type="add" startTime="342459">
    <iact:property name="dataType"/>
    <iact:actionData xml:id="d52">
      <inkml:trace xmlns:inkml="http://www.w3.org/2003/InkML" xml:id="stk52" contextRef="#ctx0" brushRef="#br0">15842 15784 21471 0,'2'-12'960'0,"-2"3"192"1,0 2-928 6,0 2-224-6,1 1 0 0,1-2 0 1,-2 4 1552-1,3-5 272 5,1-6 48-5,1-2 16 6,3-2-480-6,-1 2-80 5,1 4-32-5,0 2 0 6,-2 3-592-6,2 2-112 5,-1 4-16-5,0 2-16 6,-2 3 96-6,2 2 32 6,0 3 0-6,-1 1 0 5,-1 3-48-5,0 3 0 6,-3 1 0-6,1 3 0 5,-2 0-400-5,1 1-96 6,-1 1-16-6,0-3 0 25,-1 1-1664-26,-1-1-352 1,-2-1-64 0</inkml:trace>
    </iact:actionData>
  </iact:action>
  <iact:action type="add" startTime="342954">
    <iact:property name="dataType"/>
    <iact:actionData xml:id="d53">
      <inkml:trace xmlns:inkml="http://www.w3.org/2003/InkML" xml:id="stk53" contextRef="#ctx0" brushRef="#br0">15911 15350 21183 0,'2'-2'1888'1,"-3"-1"-1504"1,0-1-384-1,1 2 0 6,0 1 1024-6,0 2 128 6,1-1 16-6,-1 1 16 5,1 1-48-5,0 2-16 6,3 2 0-6,0 6 0 6,1 4-192-6,4 6-32 5,2 4-16-5,1 5 0 6,2 7 80-6,5 5 32 5,0 1 0-5,1 0 0 6,1-2-336-6,-3-7-64 5,-1-4-16-5,-3-4 0 7,1-6-400-7,0-5-176 8,-3-4 128-8,0-4-128 2,-1-2 0-2,1-4 128 6,-2-2-128-6,1-3 0 5,0-2 144-5,2-1-144 6,-3-2 160-6,2-2-160 7,-2-3 192-7,-1-3-48 5,1 1-16-5,-3-1 0 7,-2-1-128-7,2-1 128 6,-5-1-128-6,3 1 128 6,-3 1-128-6,-2 1 160 7,-2 1-160-7,1 2 160 6,-3 0 16-6,0 1 0 0,-1 2 0 0,-2 2 0 5,0 2 48-5,-1 1 16 6,3 2 0-6,-1 3 0 6,-1 1-32-6,3 3 0 7,-2 2 0-7,0 1 0 6,3 3-208-6,0 2 144 6,1 0-144-6,3 1 128 7,2 3-128-7,1-2 0 6,3 1 0-6,2-2-176 6,0-2 176-6,3-2-208 0,1-2 80 0,2-2 128 6,1-3-144-6,2-3 144 5,0-3 0-5,1-2 0 6,1-1 0-6,1-3 0 6,-2-1 192-6,-2-1-48 7,-1-1-144-7,-2 0 0 7,-3 0 0-7,-2 0 0 6,1 1 128-6,-3 0-128 6,-2 3 128-6,0 0-128 6,-2 3 144-5,-2 2-144-1,-1 3 160 0,-2 1-160 5,1 2 224-5,-3 2-48 5,-3 2-16-5,0 4 0 20,0 1-2064-20,-1 3-400 0</inkml:trace>
    </iact:actionData>
  </iact:action>
  <iact:action type="add" startTime="353957">
    <iact:property name="dataType"/>
    <iact:actionData xml:id="d54">
      <inkml:trace xmlns:inkml="http://www.w3.org/2003/InkML" xml:id="stk54" contextRef="#ctx0" brushRef="#br0">754 6787 23615 0,'6'-2'1040'0,"4"1"224"1,4 0-1008 0,0 1-256 3,-2 0 0-3,-3 0 0 6,-3 0 304-6,6 1 16 5,7 2 0-5,11-1 0 6,7 0-320-6,5-1 0 6,-1-1 128-6,-5-2-128 5,-3 0 0-5,-1-3 0 5,-2 1 128-5,2-2-128 5,3-1 0-5,1 0 0 9,2 2 0-10,-2 2 0 11,0 2 0-10,-3 0 0 15,-1 2 0-15,-2 0-144 0,-3 3 144 0,0 3-128 0,1 2 128 0,2 3-128 11,3 1 128-11,0 2 0 0,-1 1 128 0,2 0-128 11,-2 1 176-11,-1-2-48 0,0-1 0 0,-2-2 0 4,1-1-128-4,1 0 128 6,5-3-128-6,3-1 128 7,4-1-128-7,1-4 0 6,0 0 0-6,0-2 128 6,-7-1-128-6,3-2 128 7,-1-1-128-7,3-3 128 0,4 0-128 0,5-1 0 4,1 1 0-4,-3 0 128 6,-1 1 240-6,-2 2 32 6,-1 0 16-6,3-1 0 7,1 0 160-7,0 2 16 6,1 1 16-6,-2 0 0 6,-6 3-112-6,2 0-32 7,0 2 0-7,-1-1 0 6,5 0-160-6,0 0-48 6,3 1 0-5,-5 0 0-1,-1-1-256 0,-1-1 160 4,1-1-160-4,2-1 128 6,1-2-128-6,0 1 128 6,6-1-128-6,-4 0 128 7,-2 1-128-7,-3-2 0 6,-1 0 0-6,5-1 0 7,5 1 0-7,1 0 128 6,2 1-128-6,-5 0 0 6,-3 1 128-6,1 0-128 6,5 1 128-6,2-1-128 0,6 2 176 0,-6-2-48 5,0 1-128-5,2-2 192 7,3 0-48-7,4 0-16 6,5 1 0-6,-5 1 0 6,-3 0 48-6,2 0 0 6,4 1 0-6,2 0 0 6,1 3-16-6,-2-1 0 8,-6 1 0-8,2 0 0 5,3 2 112-5,-1 1 32 6,1 2 0-6,-4 0 0 0,-3 1 64 0,2-1 16 6,3 2 0-6,-1-1 0 6,-3-1-48-6,-3 0 0 6,-3 1 0-6,1-1 0 6,3 0-128-6,-5 0-16 6,-3 1-16-6,-7-2 0 6,-4 1-176-6,-1-3 160 6,1 0-160-5,0-1-11648 9,3-2-2432-10</inkml:trace>
    </iact:actionData>
  </iact:action>
  <iact:action type="add" startTime="365713">
    <iact:property name="dataType"/>
    <iact:actionData xml:id="d55">
      <inkml:trace xmlns:inkml="http://www.w3.org/2003/InkML" xml:id="stk55" contextRef="#ctx0" brushRef="#br0">18698 11626 18431 0,'0'-2'1632'1,"0"-1"-1312"0,0-2-320 0,0 0 0 0,0-1 2256 0,0 0 384 0,0 2 80 0,0 2 16 5,0 1-944-5,0 0-192 5,-1 1-48-5,0-1 0 6,-1 1-384-6,2 0-80 6,-1 2 0-6,-1 1-16 5,0 3-176-5,2 1-48 6,0 3 0-6,2 1 0 5,0 4-288-5,-1 4-64 6,2 4-16-6,-2 6 0 5,4 3-32-5,0 4-16 9,0 5 0-9,1-1 0 4,2 0-64-5,-2-5-16 11,0-5 0-10,2-2 0 13,-3-1-192-13,1-2-32 0,0 0-128 0,0-1 192 5,-1-3-192-5,1-3 0 0,0-3 128 0,0-3-128 4,0-3 0-4,1-2 144 7,-1-2-144-7,1-4 128 5,1-1-128-5,-1-3 128 7,-2-2-128-7,1-3 128 6,0-3 16-6,-1-5 0 6,1-4 0-6,1-4 0 7,-1-4 0-7,1-2 0 6,0-2 0-6,0 0 0 6,2 0-144-6,-1-2 192 8,3 1-192-8,-3-2 192 0,1 0-192 0,-2 0 160 4,-1 1-160-4,-2 3 160 5,1 4-160-5,-2 5 0 7,-1 6 144-7,1 4-144 6,-2 3 0-6,-1 4 0 6,-1 2 0-6,0 2 0 18,-1 2-1184-18,1 1-304 0,0 2-64 0,0 1-11776 3,-1 4-2352-3</inkml:trace>
    </iact:actionData>
  </iact:action>
  <iact:action type="add" startTime="366058">
    <iact:property name="dataType"/>
    <iact:actionData xml:id="d56">
      <inkml:trace xmlns:inkml="http://www.w3.org/2003/InkML" xml:id="stk56" contextRef="#ctx0" brushRef="#br0">19069 11926 5519 0,'0'8'496'1,"1"-1"-496"4,-1-4 0-4,0-1 0 5,0 1 5872-5,0 4 1072 7,2 6 224-7,0 7 32 5,2 5-5024-5,2 2-992 6,-1-5-208-6,2-3-32 5,0-5-320-5,0-4-64 6,1-2-16-6,-1-4 0 5,1-3-48-5,0-2-16 6,0-2 0-6,-1-3 0 4,0 0-224-4,-2-3-32 6,2 1-16-6,-4-3 0 6,1 2 48-6,-1-2 16 7,-2 0 0-7,-1 1 0 4,-2 1 256-4,-1-1 48 5,-2 1 16-5,-1 0 0 6,-1 3-48-6,-1-1-16 6,2 1 0-6,-1 3 0 4,1 0-272-4,-1 2-64 6,0 0-16-6,-1 2 0 6,0 0-176-6,1 1 0 8,0-1 0-9,1 1 0 18,0-1-1920-17,1 1-384 0,3 0-64 0,-1-1-15184 3</inkml:trace>
    </iact:actionData>
  </iact:action>
  <iact:action type="add" startTime="366330">
    <iact:property name="dataType"/>
    <iact:actionData xml:id="d57">
      <inkml:trace xmlns:inkml="http://www.w3.org/2003/InkML" xml:id="stk57" contextRef="#ctx0" brushRef="#br0">19316 11715 18431 0,'5'-3'1632'0,"-1"1"-1312"7,1 0-320-6,-1 1 0 2,-1 1 3584-2,0 0 656 6,1 0 128-6,1 0 32 6,5 0-1888-6,1 0-368 5,-1 1-80-5,2 0-16 7,-2 0-1280-7,-1-1-256 5,0 0-48-5,-1 1-16 5,0-1-448-5,-2 0 128 6,2 0-128-6,-1 1 0 5,-1 0 0-5,-1 1-128 5,0 0 128-5,-5 0-208 23,3 3-3712-23,-2 0-752 0</inkml:trace>
    </iact:actionData>
  </iact:action>
  <iact:action type="add" startTime="366508">
    <iact:property name="dataType"/>
    <iact:actionData xml:id="d58">
      <inkml:trace xmlns:inkml="http://www.w3.org/2003/InkML" xml:id="stk58" contextRef="#ctx0" brushRef="#br0">19407 11945 29599 0,'4'2'1312'1,"0"-1"272"0,0-1-1264 0,-2 1-320 1,1-1 0-1,-2 0 0 6,2 0 1344-6,2 0 224 7,3 1 32-7,3-1 16 6,1 0-1104-6,-1-1-208 4,0 1-48-4,-1-2-16 23,1 1-2240-24,-1 0-448 1</inkml:trace>
    </iact:actionData>
  </iact:action>
  <iact:action type="add" startTime="366678">
    <iact:property name="dataType"/>
    <iact:actionData xml:id="d59">
      <inkml:trace xmlns:inkml="http://www.w3.org/2003/InkML" xml:id="stk59" contextRef="#ctx0" brushRef="#br0">19762 11827 21183 0,'4'-2'1888'0,"-1"0"-1504"10,2 0-384-9,-2 0 0 0,-2 0 3008 0,0 1 544 3,1-1 96-3,0-2 32 6,3-2-1552-6,2-3-304 5,2-3-64-5,-1 0-16 5,1 1-912-5,-2-2-192 7,3 1-48-7,-1-2 0 5,-1 1-96-5,-2 1-32 6,1 0 0-6,-1-2 0 5,-2 2-48-5,-1 0-16 6,1 0 0-6,-3 0 0 4,-1 0-16-4,0 0 0 6,0 1 0-6,-2-2 0 6,-1 1 0-6,1 0 0 6,-1 0 0-6,-2-1 0 6,0 0-160-6,-1 1-32 8,0 0-16-8,-3 1 0 7,2-2-176-7,0 4 128 6,0 2-128-5,0 2 128-1,0 0-128 0,1 2 0 4,-1 2 0-4,1 2 0 6,-2 2 0-6,1 2 0 6,-1 0 0-6,1 5-176 6,-2 0-112-6,4 2-32 6,-2 3 0-6,0 1 0 7,4 0 48-7,-2 1 0 7,3-1 0-7,0 0 0 6,2 0 80-6,0-1 0 7,2-1 16-7,1-2 0 0,0-1 176 0,1-1-128 4,1-3 128-4,0-1-128 7,-1-1 128-7,1-1-160 5,3-1 160-5,-3-2-160 7,2 0 160-7,-1-2-192 6,1 0 192-6,0-1-192 6,-2-1 192-6,0 0 0 7,1 1 0-7,-1-1 0 6,1 0 0-6,-1 1 0 7,-1 0 0-7,0 2 0 0,2 0 0 0,-1 2 0 5,-3 1 0-5,3 2 0 6,-1 1 0-6,-1 4 0 5,0 1 0-5,-1 2 0 6,2 3 0-6,-3 3 0 6,0 4-128-6,-1 2 128 7,1 4 0-7,-1-1 0 7,0 3 0-7,0 0-128 5,0-2 128-5,0-2 0 7,-1 0 0-6,1 0 0-1,0-4 0 0,-1 0 0 5,-2-1 0-5,2-3 0 5,0-1 160-5,-1-2 16 6,1 0 0-6,-1-3 0 7,2-2 96-7,-3-2 32 6,1-1 0-6,0-4 0 6,0 0-48-6,-1-2-16 7,1-1 0-7,-1-1 0 1,0 0-96-1,-1-1-16 6,-1 0 0-6,1-1 0 5,-1 0-400-5,-2 1-96 6,1 0-16-6,-1-2 0 21,1 1-2800-22,-2-2-560 1</inkml:trace>
    </iact:actionData>
  </iact:action>
  <iact:action type="add" startTime="367277">
    <iact:property name="dataType"/>
    <iact:actionData xml:id="d60">
      <inkml:trace xmlns:inkml="http://www.w3.org/2003/InkML" xml:id="stk60" contextRef="#ctx0" brushRef="#br0">19931 11760 3679 0,'0'0'320'1,"2"0"-320"1,-1-1 0-1,0 1 0 6,-1 0 6080-6,1 0 1152 5,1 0 240-5,0 0 32 5,1 0-4416-5,3 0-880 6,1 0-176-6,-1 0-48 5,4 0-800-5,-2 0-160 6,1-1-48-6,0 0 0 6,0-1-320-6,0 0-64 5,1 0-16-5,2-1 0 6,-2 0-272-7,1 0-64 10,0 1-16-10,0-1 0 5,0 1 816-4,-1-1 176 7,-2 0 16-7,1 0 16 20,0 0-1600-20,-2 0-320 0,0 1-64 0,-1-1-16 0,-1 1 752 0,-1-1 128 0,-1 1 48 0,2 1 0 6,-3 0-176-6,2 0 0 6,-2 1 0-6,-1 0 128 5,1-1-128-5,-1 1-192 6,0 1 32-6,0-1 16 20,-1 1-1856-19,-1 0-368 0,0 0-80-1,-2 0-9792 2,2 0-1968-2</inkml:trace>
    </iact:actionData>
  </iact:action>
  <iact:action type="add" startTime="367545">
    <iact:property name="dataType"/>
    <iact:actionData xml:id="d61">
      <inkml:trace xmlns:inkml="http://www.w3.org/2003/InkML" xml:id="stk61" contextRef="#ctx0" brushRef="#br0">20090 11544 12895 0,'2'-3'576'1,"-1"0"112"-1,-1 1-560 1,0 1-128 7,0 1 0-7,0 1 0 1,0-1 5008-1,2 1 976 5,-1 1 192-5,0 0 32 6,0 4-4512-6,2 1-912 6,-2 2-176-6,2 2-32 5,1 1 400-5,0 2 96 7,-2 2 16-7,1 1 0 3,-2 2-352-3,1 1-64 7,0 2-16-7,-1 1 0 4,1 0 592-4,-1 0 112 6,-1-1 32-6,2 1 0 23,-2-2-1808-23,2-3-352 0,-1-2-80 0,1 0-16 0,-1-3 864 0,2-3 0 7,0 0 176-7,1-2-32 0,0-2 0 0,-2-3 0 4,2 0 0-4,1-1 0 5,-1-3-144-5,1-1 0 5,0 0 144-5,1-2-144 5,0-2 0-5,1-1 0 7,-1-1 0-7,0-1 0 5,2-1-352-5,-1 2-32 6,0-1-16-6,-3 3-13168 14,-1 0-2640-14</inkml:trace>
    </iact:actionData>
  </iact:action>
  <iact:action type="add" startTime="369917">
    <iact:property name="dataType"/>
    <iact:actionData xml:id="d62">
      <inkml:trace xmlns:inkml="http://www.w3.org/2003/InkML" xml:id="stk62" contextRef="#ctx0" brushRef="#br0">19038 13259 26831 0,'0'-1'1184'0,"-1"0"256"1,1 0-1152 0,-2 0-288 1,2 1 0 0,0 0 0 4,0 0 1440-5,2 0 224 6,-2-1 64-6,2 0 0 6,3 0-560-6,0 0-96 5,1-1-32-5,2-1 0 5,1 1-496-5,3-1-96 7,1 0-32-7,1 0 0 6,0-1-160-6,0 0-16 4,1 0-16-4,-1 0 0 6,4-1-64-6,-2-1-16 6,-1 1 0-6,0 0 0 8,0-1-144-8,-1 1 160 5,-2 0-160-5,-2 0 160 3,-1 2-160-3,-2 0 0 4,1 2 0-4,-4-1 0 22,-2 1-2000-22,-2 1-288 0,0 0-48-1,-1 0-12976 3</inkml:trace>
    </iact:actionData>
  </iact:action>
  <iact:action type="add" startTime="370141">
    <iact:property name="dataType"/>
    <iact:actionData xml:id="d63">
      <inkml:trace xmlns:inkml="http://www.w3.org/2003/InkML" xml:id="stk63" contextRef="#ctx0" brushRef="#br0">19142 13068 16575 0,'-2'-2'736'1,"-1"1"160"0,2 1-720 0,0 0-176 2,0 1 0-2,0 0 0 7,1 2 3072-7,-1 1 576 5,-1 1 112-5,1 5 16 5,0 2-2144-5,1 2-432 6,1 4-96-6,2 3-16 5,-1 1-176-5,1 4-32 6,4 3-16-6,-2 3 0 5,1 2 48-5,0-1 16 6,1 0 0-6,-2-2 0 5,0-2-240-5,-1-2-48 5,0-2-16-5,-1-3 0 7,0-2-320-7,0 0-64 6,-1-2-16-6,1-2 0 5,1-2-224-5,0-2 0 6,0-3 0-6,-1-4 0 6,0-1-192-6,2-4-144 6,-1-4-32-6,0-2 0 19,1-5-432-19,0-3-96 0,1-3 0 0,0-3-16 7,2 0-1632-7,-1-4-320 0,4 1-64 0,-1-4-16 12,0-1-1520-12,3 0-304 0</inkml:trace>
    </iact:actionData>
  </iact:action>
  <iact:action type="add" startTime="370350">
    <iact:property name="dataType"/>
    <iact:actionData xml:id="d64">
      <inkml:trace xmlns:inkml="http://www.w3.org/2003/InkML" xml:id="stk64" contextRef="#ctx0" brushRef="#br0">19409 13196 14735 0,'29'-38'640'1,"-25"32"160"0,-4 5-640 0,0 1-160 3,2-1 0-3,1-1 0 5,2 0 4352-5,0-3 832 6,3 2 160-6,0-2 32 7,1 2-3856-8,-3 2-784 7,0 0-160-6,-1 1-16 7,1 0-560-7,-2 1-224 7,0 0 16-7,-1 2-15648 8</inkml:trace>
    </iact:actionData>
  </iact:action>
  <iact:action type="add" startTime="370502">
    <iact:property name="dataType"/>
    <iact:actionData xml:id="d65">
      <inkml:trace xmlns:inkml="http://www.w3.org/2003/InkML" xml:id="stk65" contextRef="#ctx0" brushRef="#br0">19482 13293 21183 0,'1'4'944'1,"1"-2"192"-1,-1 0-912 1,0-1-224 3,0 0 0-3,0 0 0 5,2 0 3840-5,-1 0 736 6,4 0 144-6,0 0 16 7,2-1-2848-7,1-2-576 6,3 0-112-6,-4-2-32 5,2 2-784-5,-1-3-176 5,0-1-16-4,0 1-16 5,-1-1-432-6,-1 0-96 6,0 1-16-6,0-2-12192 12,2 0-2448-12</inkml:trace>
    </iact:actionData>
  </iact:action>
  <iact:action type="add" startTime="370682">
    <iact:property name="dataType"/>
    <iact:actionData xml:id="d66">
      <inkml:trace xmlns:inkml="http://www.w3.org/2003/InkML" xml:id="stk66" contextRef="#ctx0" brushRef="#br0">19844 13172 23951 0,'6'0'2128'0,"-2"0"-1696"7,-1-1-432-6,2 0 0 4,0 1 3456-4,-1 0 624 6,6-2 112-6,9-2 32 6,3-1-2464-7,5-2-480 9,4-2-112-8,1-2-16 4,7-1-672-4,-2-2-144 5,2-1-16-5,-1-1-16 5,-3 1 16-5,4-2 16 7,-3 1 0-7,-3-1 0 7,1 1 0-8,-1 0 0 5,1 1 0-4,0 1 0 6,0 1-144-6,-2 1-48 6,-2 1 0-6,-2 2 0 6,-1 1-144-6,-3 0 160 7,0 0-160-7,-3 2 160 6,2 1-160-6,0 0 192 6,-3 2-192-6,-1 0 192 7,1 1-192-7,-2-1 0 6,0 0 144-5,-2 1-144-1,-1-1 0 0,-2 1 0 6,-2 1 0-6,-3 1 128 4,-2 0-288-4,-2 0-48 6,-4 0-16-6,0 1 0 18,-1 0-1936-19,-5 0-384 1,-3 0-80 0</inkml:trace>
    </iact:actionData>
  </iact:action>
  <iact:action type="add" startTime="371092">
    <iact:property name="dataType"/>
    <iact:actionData xml:id="d67">
      <inkml:trace xmlns:inkml="http://www.w3.org/2003/InkML" xml:id="stk67" contextRef="#ctx0" brushRef="#br0">20160 12411 14735 0,'-5'-1'1312'0,"3"0"-1056"6,0 0-256-5,1 0 0 1,0 1 2032-1,1 0 336 6,-1 1 80-6,-1 0 16 6,1 1-912-6,0 0-176 5,1 4-32-5,1 3-16 6,2 3-624-6,0 4-128 8,3 4-32-8,1 3 0 3,1 5-96-3,2 3 0 6,3 1-16-6,-3 0 0 5,4 0 80-5,-2-5 32 5,1-5 0-5,-2-4 0 5,-1-3 128-5,0-3 32 6,-1-3 0-6,0-1 0 6,-1-5-32-6,-1 0 0 5,2-2 0-5,-1-2 0 6,-1-2-160-6,0 0-16 7,-1-3-16-7,0-2 0 7,-1 0 176-8,0-2 48 5,-1-2 0-4,1-2 0 6,0-3 704-6,-2-3 160 7,2-1 32-7,0-5 0 17,-1-1-1856-17,0-3-352 0,1 0-80 0,-2 0-16 0,1 1 704 0,-3 2 0 2,0 5 0-2,1 3 128 5,-1 5-128-5,-1 3 0 6,0 5-176-6,0 2 176 20,-3 2-2272-20,3 1-352 0,0 3-80 0</inkml:trace>
    </iact:actionData>
  </iact:action>
  <iact:action type="add" startTime="371388">
    <iact:property name="dataType"/>
    <iact:actionData xml:id="d68">
      <inkml:trace xmlns:inkml="http://www.w3.org/2003/InkML" xml:id="stk68" contextRef="#ctx0" brushRef="#br0">20460 12695 29247 0,'9'9'1296'0,"-5"-5"272"0,0 0-1248 1,0-1-320 6,-1-1 0-6,0 0 0 3,0-1 1088-3,2 1 176 6,5 1 16-6,1 1 16 5,0-1-592-5,-1-3-112 6,2-1-16-6,-3-2-16 5,0-1 16-5,-4-1 16 7,3-2 0-7,-3-2 0 5,-1-1 240-5,-2-1 32 8,1-1 16-8,-3 1 0 3,-1-2-176-2,-3 1-16 5,-1-1-16-5,-2 0 0 3,0 0-208-4,0 2-32 4,-1 0-16-4,1 1 0 5,-1 3-160-5,2 3-16 5,-2 1-16-5,0 3 0 6,0 3-64-6,-1 2-16 6,1 0 0-6,0 2 0 6,0 1-144-7,1 0-272 8,1 1 64-7,-1 2 16 19,3 1-1872-19,1 1-368 0,2 2-80 0</inkml:trace>
    </iact:actionData>
  </iact:action>
  <iact:action type="add" startTime="372031">
    <iact:property name="dataType"/>
    <iact:actionData xml:id="d69">
      <inkml:trace xmlns:inkml="http://www.w3.org/2003/InkML" xml:id="stk69" contextRef="#ctx0" brushRef="#br0">20555 13280 11967 0,'-1'-4'1072'0,"1"1"-864"8,0 0-208-7,0 1 0 6,0 2 5376-6,0-1 1024 5,0-3 192-5,0-3 64 5,-1 0-4064-5,0-2-800 6,0 0-176-6,1 0-16 5,-1 2-832-5,0-2-176 6,0 2-16-6,-1 0-16 7,1 1-128-7,-1-1-32 5,0 0 0-5,-1 2 0 8,0-1-64-8,-2 0-16 3,-1 2 0-3,-1-1 0 5,-2 0-80-5,0 2-32 5,-1 1 0-5,-3 0 0 6,1 3-208-6,-1 1 176 5,1 2-176-5,-1 2 160 5,2 1-160-5,2 2 0 8,0 1 0-9,1 3 0 5,3 1-256-4,0 2 64 6,3 2 0-6,2 0 16 6,0 2 48-6,0 0 0 6,2-2 0-6,3-1 0 7,0-3 128-7,2-3-128 6,2-1 128-6,-2-4-128 6,1-1 848-6,1-3 176 6,3-1 48-6,-2-2 0 17,-1-1-1616-17,3-2-320 0,-3-1-64 0,1 0-16 0,-2-2 896 0,-1 0 176 1,-1-2 0-1,-1 1 0 7,0-2 0-7,0 1 128 5,-2-1-128-5,-1-2 0 7,3 3 128-7,-4-1-128 5,1 2 0-5,1 0 128 7,-2 3-128-7,1 0 0 7,-2 1 0-7,2 2 0 6,-1 1 0-6,-1 2 0 0,1 0 0 0,0 2 0 5,-1 1 0-5,1 2 0 8,0 1 0-8,0 3 0 5,-1 2 0-5,1 2 0 5,1 2 0-5,-1 2 0 6,2 3-192-6,-1 0 192 6,3 4-160-6,-2-1 160 7,2 2 0-7,0-1 0 6,-1 1 0-6,0 3 0 7,1 3 224-7,0 1-16 6,1 0 0-6,0 0 0 0,-1-2 0 0,-2-4 0 5,0-4 0-5,1-2 0 6,0-1-208-6,-3-2 0 6,0-2 128-6,-2-3-128 6,1-1 0-6,-2-1 0 6,1-2 0-5,-1-1 0 5,0-1 0-6,0-1 0 6,-1-2 0-6,0 1 0 7,-2 0-160-7,-1-1 32 6,0-1 0-6,-1-1 0 6,1-1 128-5,-3-1-160-1,2-1 160 0,-3-2-160 4,2 0 160-4,-1-2-208 6,1 0 80-6,-2-1 128 6,0-3-192-6,-1 0 192 7,-3-2-160-7,3 1 160 6,0 1 0-6,1 0 0 6,1 1 0-6,1-1 0 7,3 2 0-7,-2-2 0 6,5 1 0-6,1 0 160 6,2 0 64-5,1-1 16-1,1 1 0 0,2-2 0 4,2 0 112-4,4-3 32 6,-1-1 0-6,5-3 0 6,-1 0 48-6,2-3 16 7,-2 2 0-7,2 0 0 6,-1 0-192-6,0 2-48 6,0 2 0-6,-1 1 0 6,-2 3-208-6,-1 0 0 7,-1 4 128-7,-3 1-128 6,0 0 0-5,-2 2 0-1,-3 2 0 0,0 1 0 17,-2 0-288-17,0 2-96 0,0 2-32 0,-2 1-14320 6,1 1-2864-6</inkml:trace>
    </iact:actionData>
  </iact:action>
  <iact:action type="add" startTime="376264">
    <iact:property name="dataType"/>
    <iact:actionData xml:id="d70">
      <inkml:trace xmlns:inkml="http://www.w3.org/2003/InkML" xml:id="stk70" contextRef="#ctx0" brushRef="#br0">17077 16678 23951 0,'-2'4'2128'1,"-1"1"-1696"7,1 3-432-7,2 0 0 4,0-2 0-4,0 2 0 7,3 0 0-7,-2 7 0 20,0 12-672-20,1 10-112 0,1 12-32 0,-1 11 0 11,1 6 272-11,-2 4 48 0,-1-2 16 0,-2-3 0 0,-2-1 480-1,-1-4 192 11,-1-1-16-10,0-3 0 0,0-2 272 0,0-6 64 13,-1-5 16-13,1-4 0 0,3-6-336 0,-2-3-64 12,0-2 0-12,2-5-128 15,1-3-2304-15,2-7-560 0</inkml:trace>
    </iact:actionData>
  </iact:action>
  <iact:action type="add" startTime="376448">
    <iact:property name="dataType"/>
    <iact:actionData xml:id="d71">
      <inkml:trace xmlns:inkml="http://www.w3.org/2003/InkML" xml:id="stk71" contextRef="#ctx0" brushRef="#br0">17013 17426 2751 0,'-7'-29'128'0,"2"11"16"1,0 3-144 0,0 5 0 5,2 5 0-5,2 3 0 2,-4 0 3072-2,0-2 576 7,-5-2 112-7,-3 1 16 5,-4 2-2544-5,1 4-512 6,0 6-96-6,1 5-32 6,1 4-592-6,1 5 0 7,1 5 0-7,3 3 0 5,-1 1 0-5,3 2-160 4,0-1 160-4,2-2-208 6,2 0 208-6,0-1 0 5,1 0 0-5,0 0-144 5,2-1 144-5,1-4 0 6,2-1 0-6,0-3 0 7,1-4 0-8,1-3-192 6,1-3 192-5,1-2-5344 14,0-4-960-14</inkml:trace>
    </iact:actionData>
  </iact:action>
  <iact:action type="add" startTime="376645">
    <iact:property name="dataType"/>
    <iact:actionData xml:id="d72">
      <inkml:trace xmlns:inkml="http://www.w3.org/2003/InkML" xml:id="stk72" contextRef="#ctx0" brushRef="#br0">17080 17552 6447 0,'4'-3'576'0,"-3"1"-576"3,0 0 0-2,0 1 0 6,-1 1 3040-6,0 0 496 7,0 0 112-7,-1 2 0 4,1-1-2288-4,-1 1-464 5,0 0-80-5,-1 2-32 6,-1-1-784-6,1 1 0 6,-1 0 0-6,1 2 0 6,0-4-288-6,1 1-16 4,0-1 0-4,0-1 0 6,0 0 304-6,1 0-160 6,0 0 160-6,0-2-128 7,0-1 272-7,0-1 64 5,1 1 16-5,0 1 0 5,0-2 16-4,-1-1 0 3,0 1 0-4,1 0 0 5,-1 1-96-5,0 1-16 6,0 1 0-6,0-1 0 5,0 0-128-5,0 2 0 6,2-1 0-6,-2 0 0 5,1 0 0-5,0 1 0 10,0-1-144-10,-1 1 144 2,2 0 0-2,-1 1 0 6,0-1-128-6,0 1 128 4,-1 1 0-4,2 0 0 6,-1 0 0-6,-1 2 0 5,1 0 0-5,0 1 0 6,-1 0-128-6,0 2 128 5,0-1 0-5,1 3 0 6,1 0-128-6,-1-1 128 5,2 1 0-5,-1-2 0 12,1 2-128-13,1-3 128 2,-2 1 0-1,2-1 0 5,-1-1 0-5,1-1 0 6,-2-2 0-6,1 0 0 6,-2-2 0-6,2-1 144 6,-1 1-144-6,1-2 192 4,-1 1-192-4,0-2 192 5,-1 1-192-5,-1-1 192 5,1-1-192-5,-1-1 192 5,3 0-192-5,-2 0-224 6,0 0 48-6,-1 0 16 20,2-1-464-20,-1 1-80 0,-1-1-32 0,1 1 0 9,-1 0-32-9,1 1 0 0,-1-1 0 0,1-1 0 2,-1 1 512-2,0 0 112 3,0-2 16-3,1 0 0 5,-1 1 576-5,0 0 112 6,1-2 16-6,-1 2 16 5,0-1 416-5,0-1 80 6,0 2 0-6,0-1 16 6,2 0-336-6,-2 2-80 5,1 0-16-5,-1 2 0 6,1 1-96-6,-1 1-32 5,0 2 0-5,0 1 0 5,2 3-352-5,-1 1-192 6,0 3 192-6,0 3-192 5,1 3 176-5,0 1-176 5,-1 2 160-5,1 0-160 7,0 2 192-7,2-3-48 6,0-1-16-6,0-2 0 5,1-3-128-5,-1-2 128 5,1-2-128-5,-2-2 128 5,1-3-128-5,-1 0 0 7,1-3 144-7,-1-2-144 7,0 0 128-7,0-3-128 3,0-3 128-3,1 0-128 6,-2-2 192-6,2-1-16 5,-1-1-16-5,-1-1 0 6,2-1-16-6,-3-1 0 5,2 2 0-5,-2 0 0 5,-1 1-144-5,0 1 192 6,-1 0-192-6,0 2 192 6,-1 2-192-6,0 1 0 6,-1-1 144-6,1 2-144 7,-2 1 176-7,0 2-48 6,0-1 0-6,0 1 0 3,0 0-128-3,-1 0 0 5,0 1 0-5,1-1-176 5,-1 1-112-5,0 0-32 6,1 0 0-6,0-1 0 6,1 0-64-6,0 0 0 6,0-1-16-6,1 0 0 5,0 0 48-5,2 1 16 6,0 0 0-6,-1-1 0 7,1 1 32-7,1 0 16 3,-1 0 0-3,0 0 0 22,0 1-224-22,2-1-64 0,-1 1 0 0,0-1 0 7,0 1-112-7,-1-1-16 0,2 1-16 0,-2 0 0 0,1 0 272 0,0 1 64 4,-1-1 16-4,0 1 0 5,0 1 592-5,0 0 112 6,0 0 32-6,1 0 0 5,-1 2 256-5,0 0 48 6,0-1 16-6,2 3 0 5,0 1-16-5,-1 1 0 6,1 2 0-6,0 0 0 5,1 3-192-5,1 1-32 6,0 2-16-6,0 2 0 6,1 1-240-6,1 0-64 5,-1 2 0-5,2-2 0 6,1-1-128-6,-1-2 128 6,1-3-128-6,-2-2 128 7,5-3-128-7,-2-1 0 6,0-3 0-6,1-3 128 6,-1-2-128-6,0-3 0 7,-2 0 0-7,1-3 128 6,-1 1 128-6,1-4 0 6,-2 0 16-5,-1-2 0-1,0-1 208 0,0-1 32 5,-1 1 16-5,-2-1 0 5,-1 0-80-5,-1 0-32 6,-3-1 0-6,2 1 0 7,-2-2-224-7,-2 1-32 6,2 1-16-6,-1 2 0 6,0 2-144-6,0 2 0 7,0 2 0-7,-1 1 0 6,2 1-192-6,-1 2 192 6,-1 1-192-5,3 1 192-1,-1 1-160 0,1 0 160 5,-1 0 0-5,1 0-144 5,0 1 144-5,2 1-208 6,0 0 80-6,0 1 128 5,2 1-256-5,1-1 64 5,-1 0 0-5,4 0 16 6,-1 1 32-6,1-2 0 5,1 1 0-5,1-1 0 6,2-1 144-6,-1 0-128 5,2 0 128-5,-1-2-128 7,0 0 128-7,2-1 0 5,-2 0-144-5,-1 0 144 5,2 1 0-5,-2 1 0 6,-1 1-144-6,1 3 144 7,-1 0 0-7,-2 4 0 6,0 2-128-6,-1 3 128 6,-3 3 0-6,-1 5-192 7,0 0 192-7,-1 3-160 6,-1 2 160-6,0-1 0 7,0-1 0-6,1-2 0-1,0-2 0 0,1-3 128 3,1-3-128-3,0-4 128 5,2-4-128-5,-1-1 0 7,0-4 0-7,1-3 128 19,3-2-496-19,0-4-80 0,1-4-32 0,0-2 0 10,1-3-32-10,1-2 0 0,2-5 0 0,-2 1 0 3,-1 4 240-3,2-2 32 6,0-1 16-5,-1 2 0-1,3 0 432 0,-2 2 96 5,0 3 16-5,0 2 0 5,-2 3 368-5,-1 3 80 6,-2 3 0-6,-1 1 16 7,-2 3-16-7,0 2 0 6,0 2 0-6,-1 1 0 6,1 3-400-6,-2 2-96 6,3 3-16-6,-3 2 0 7,1 2-256-7,-1 0 0 7,0 1 0-7,-1 0 0 0,2 0 0 0,-1 0 0 5,0 0 0-5,0-1 0 5,-1-1 0-5,2-1 0 6,-1-3 0-6,0-2 0 19,0-1-544-19,-1-1-64 0,0-4-16 0,0-1-9088 5,0-1-1808-5</inkml:trace>
    </iact:actionData>
  </iact:action>
  <iact:action type="add" startTime="378039">
    <iact:property name="dataType"/>
    <iact:actionData xml:id="d73">
      <inkml:trace xmlns:inkml="http://www.w3.org/2003/InkML" xml:id="stk73" contextRef="#ctx0" brushRef="#br0">17947 17127 24879 0,'1'2'1088'1,"0"1"256"0,0 1-1088 0,1 0-256 2,0 1 0-2,-1 1 0 4,2 2 2768-4,1 4 496 6,1 7 112-6,1 10 16 22,1 7-3392-22,-2 8-864 0,-4 1-80 0,-2 0-16 10,-1 3 416-9,-5-5 80-1,2-4 16 0,-3-4 0 0,0-4 448 0,-2-3 192 3,1-2-16-4,1-2 0 6,1 0-48-5,0-5-128 7,1-3 192-7,1-3-64 18,0-6-768-18,1-2-144 0,2-3-48 0,0-4 0 10,-1-1-432-10,2-4-80-1,0-1-32 1,-1-4 0 0,5-2 1376 0,-1-2 128 5,2 1 112-5,1 0 16 4,3-3-64-4,4 1 0 7,1 0 0-7,1-1 0 6,1 1-192-6,2 3 0 6,0 1 0-6,-1 5 0 6,0 1 336-6,-2 3 32 7,0 3 0-7,0 1 0 6,-3 3 160-6,-2 1 48 6,0 3 0-6,-3 1 0 7,-1 3-320-7,0 2-64 0,-3 1-16-1,0 0 0 6,-3 1 48-5,-2 0 16 6,0-1 0-6,-2 1 0 7,-1 0 48-7,1 1 16 6,0-2 0-6,0 0 0 6,-2-2-16-6,0-2 0 6,0 0 0-6,-1-3 0 7,1 1-144-7,-2-3-16 6,1 0-128-6,-1-1 192 14,-2-1-592-14,1-2-128 0,0-1-32 0,3-1-9232 5,-3-1-1840-5</inkml:trace>
    </iact:actionData>
  </iact:action>
  <iact:action type="add" startTime="378445">
    <iact:property name="dataType"/>
    <iact:actionData xml:id="d74">
      <inkml:trace xmlns:inkml="http://www.w3.org/2003/InkML" xml:id="stk74" contextRef="#ctx0" brushRef="#br0">18291 17180 35007 0,'0'5'3120'0,"3"0"-2496"5,-2 1-496-4,3-1-128 6,-1 0 560-6,0 3 80 6,2 5 32-6,1 9 0 19,-6-22-1360-19,17 75-272 0,-11-28-48 0,-3 0-16 0,-2-1 1024 0,-2-4 336 2,-3-3 0-2,0-3 0 22,0-3-656-22,1-2-128 0,1-3-16-1,1 0-16 1,2-3 832 0,1-2 160 7,0-4 48-6,2-2 0-1,1-4-752 0,0-5-128 5,0-2-48-5,4-4 0 5,-1-4 624-5,2-3 112 6,-1-3 16-6,4-3 16 21,1-3-912-21,1-2-192 0,0-2-48 0,0-2 0 0,1 1 752 0,-1-3 208 1,-1 1 16-1,0 2 0 5,-3 0-224-5,-2-1 0 6,-3 2 0-6,1 0 0 5,-4 3 128-5,-1 3 0 7,-1 2-128-7,0 3 192 5,-2 2 224-5,0 2 32 5,-2 2 16-5,-1 1 0 6,1 1 96-6,-1 3 16 5,0 1 0-5,-1 1 0 5,1 1-304-5,-1 2-48 5,1 2-16-5,1 1 0 6,-1 0-208-6,4 0 0 6,0 2-144-6,0 0 144 5,3 0-144-5,-1 0 144 6,3 0-128-6,2-1 128 6,1 1-128-6,0 0 128 6,2-1-128-6,3-3 128 5,1 0-144-5,1-2 144 7,0-1-160-7,1-4 160 6,1 0 0-6,1-4 0 6,1-1 208-6,-1-2-64 7,-2-1-144-7,1-2 0 6,-1 0 0-6,0-1 0 6,0 0-256-6,-3-1-64 7,1 0-32-7</inkml:trace>
    </iact:actionData>
  </iact:action>
  <iact:action type="add" startTime="378879">
    <iact:property name="dataType"/>
    <iact:actionData xml:id="d75">
      <inkml:trace xmlns:inkml="http://www.w3.org/2003/InkML" xml:id="stk75" contextRef="#ctx0" brushRef="#br0">19273 17668 46991 0,'0'-1'4176'1,"0"0"-3344"4,2 0-656-4,-1-1-176 5,-1 0-224-5</inkml:trace>
    </iact:actionData>
  </iact:action>
  <iact:action type="add" startTime="380574">
    <iact:property name="dataType"/>
    <iact:actionData xml:id="d76">
      <inkml:trace xmlns:inkml="http://www.w3.org/2003/InkML" xml:id="stk76" contextRef="#ctx0" brushRef="#br0">16744 17736 15663 0,'-2'-4'1392'1,"-1"-3"-1120"5,1 1-272-5,1 0 0 5,-1 3 1616-5,2 0 272 6,0 0 48-6,2-2 16 6,-1-3-976-6,0-1-192 6,0-2-32-6,1 2-16 5,1 2-256-5,1 2-48 6,0 1-16-6,1 3 0 6,0 2-64-6,3 3-16 5,0 1 0-5,2 3 0 6,0 1-16-7,1 1-16 7,-1-1 0-6,0 1 0 6,4-1-144-6,-2-1-32 5,1-1 0-5,1-1-13200 12</inkml:trace>
    </iact:actionData>
  </iact:action>
</iact:actions>
</file>

<file path=ppt/ink/inkAction2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30347" units="cm"/>
          <inkml:channel name="Y" type="integer" max="20231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3071" units="1/cm"/>
          <inkml:channelProperty channel="Y" name="resolution" value="1000.04944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2-07-27T02:53:33.558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brush xml:id="br1">
      <inkml:brushProperty name="width" value="0.055" units="cm"/>
      <inkml:brushProperty name="height" value="0.055" units="cm"/>
    </inkml:brush>
  </inkml:definitions>
  <iact:action type="add" startTime="64668">
    <iact:property name="dataType"/>
    <iact:actionData xml:id="d0">
      <inkml:trace xmlns:inkml="http://www.w3.org/2003/InkML" xml:id="stk0" contextRef="#ctx0" brushRef="#br0">11310 3035 16415 0,'0'-1'720'1,"0"0"160"1,0 0-704-1,0 0-176 4,0 0 0-4,0 0 0 6,2 1 560-6,0-1 80 4,-1 0 0-4,3 0 16 8,1-1 32-8,0-1 0 4,3 0 0-4,1 0 0 6,1-1-336-6,-1 1-64 5,3 1-16-5,0-2 0 7,2 1 64-7,-2-1 16 4,0 1 0-4,1 0 0 9,0 0 128-9,0-1 32 4,-3 1 0-4,2 0 0 4,2-1-112-4,2 0-16 6,-2 0 0-6,0 0 0 8,3-1-192-8,-2-1-64 7,0 0 0-8,-2-1 0 9,1 1-128-8,-2 1 128 0,-2 0-128 0,-2 0 128 6,0 2-128-6,-3-1 128 5,-1 2-128-5,-2 1 128 6,-1 1-128-6,-2 0 0 4,0 0 0-4,-2 1 0 8,-1 1-224-8,-1 0-80 7,0 0-16-7,-1 1 0 15,-2 0-480-15,1 1-96 0,0 0-32 0,-1-2 0 11,-1 1-528-11,2 1-96 0,-1-2-32 0,-1 2 0 11,2-1-144-11,-2-1-48 0,2 1 0 0,0 0 0 11,1-1 160-11,-1 0 16 0,1 0 16 0,-2-1 0 0,1 0 1392 0,-1 1 192 7,1-1 224-7,2 0-48 7,-1 1 1472-7,0 0 288 6,1 0 64-6,-1 0 16 6,1 1-224-6,1-1-64 7,-1 2 0-7,0 0 0 0,1 0-704 0,0 0-128 4,1 0-48-4,-1 0 0 7,2 0-272-7,0-1-48 5,0 1-16-5,-1-1 0 6,1 0 0-6,-1 1 0 4,2-2 0-4,0 2 0 6,0 0-128-6,-1 0-16 4,2 1-16-4,-1 0 0 7,1 2-144-7,0 0-16 4,0 1-16-4,0 2 0 7,0 1 16-7,0 1 0 6,-1 0 0-6,1 1 0 6,-2 2 0-6,2 0 16 5,-1 1 0-5,1 3 0 7,0 1-16-7,0 2-16 6,1 1 0-6,1 2 0 6,-1 0 192-6,-1 2 32 7,0 2 16-7,-1-1 0 6,1-1 0-6,-2 1 0 6,1 0 0-6,-1 0 0 8,-1 2-80-8,0-2-16 0,0 0 0 0,2 0 0 3,0 0-160-3,0 0-32 6,-1 1-128-6,2-2 192 6,-1-2-64-6,-1 1-128 7,-1-2 176-7,-1-2-176 6,3-2 224-6,-2-1-64 7,-2 2-16-7,2 2 0 6,-1-2-16-6,1-2-128 6,0 3 192-6,-1-1-64 7,3-3-128-7,-1 1 0 0,0-2 0 0,2-1 0 4,0-2 0-4,-1-1 0 6,1-1 0-6,-2-3 0 6,1 0-144-6,1-3-112 7,-1-1-32-7,0-1 0 19,0-2-672-19,1-1-144 0,0-2-32 0,0-4-13264 0</inkml:trace>
    </iact:actionData>
  </iact:action>
  <iact:action type="add" startTime="65393">
    <iact:property name="dataType"/>
    <iact:actionData xml:id="d1">
      <inkml:trace xmlns:inkml="http://www.w3.org/2003/InkML" xml:id="stk1" contextRef="#ctx0" brushRef="#br0">11437 3486 3679 0,'-2'1'160'1,"1"-1"32"0,1 0-192 0,-2 0 0 0,4 0 0 0,-2 0 0 6,-2 0 3104-6,4-1 576 5,0 0 112-5,0-1 32 6,4-1-2096-6,2-3-400 5,1 0-96-5,2-2-16 6,5-1-208-6,1 0-48 5,2-3-16-5,1 2 0 6,4 0-272-6,0-2-48 4,-1 2-16-4,-1 1 0 7,1 0-400-7,-3 1-80 5,0-1 0-5,-2 1-128 7,-2 0 160-6,-1 2-160 5,-3 0 128-6,0 1-128 4,-2 1 0-4,-1 1 0 3,-2 2 0-3,-2 0 0 23,-1 1-464-24,1 0-176 1,-2 1-48 0,-1 0-7200 3,0 0-1456-3</inkml:trace>
    </iact:actionData>
  </iact:action>
  <iact:action type="add" startTime="65632">
    <iact:property name="dataType"/>
    <iact:actionData xml:id="d2">
      <inkml:trace xmlns:inkml="http://www.w3.org/2003/InkML" xml:id="stk2" contextRef="#ctx0" brushRef="#br0">11708 3308 6447 0,'-1'1'576'0,"0"0"-576"6,0 0 0-5,0-1 0 6,0 1 2000-6,-1 0 304 5,0 1 48-5,-2 3 16 7,-1 1-1024-7,-1 1-192 4,0 3-32-4,0-2-16 6,-1 2-400-6,2-1-64 5,-1 1-32-5,0 0 0 6,0 0-144-6,0 1-16 5,0-1-16-5,-2-1 0 7,0 2-240-7,0-2-64 5,-1 1 0-5,1-2 0 6,-1 0-128-6,2-3 0 4,0 1 0-4,-1-1 128 8,1 0-128-8,3 0 0 3,0 0 0-3,0-1 0 8,-1 0-144-8,4 0 144 3,0-1-192-3,-1-1 192 7,2 0-192-7,0-1 192 3,2 1-192-3,-1 0 192 7,0 1 0-7,2 0 0 6,-1 1 0-6,3 1 0 7,0 2 128-7,1 0 128 6,0 1 16-7,1 1 16 6,0 2 288-5,0-1 48 7,-2 3 16-7,1 0 0 6,-2 0 32-6,0 1 16 6,1-1 0-6,-2-1 0 7,-1-1-240-7,0 0-32 6,-1-2-16-6,0 0 0 6,1-3-256-6,-2 2-144 0,1-3 160 0,-1 0-160 6,-1-1 128-6,-1-1-128 4,2-1 0-4,-1-1 0 21,0-1-608-21,-1 0-224 0,-1-2-32 0,0-2-7520 4,1 0-1520-4</inkml:trace>
    </iact:actionData>
  </iact:action>
  <iact:action type="add" startTime="65978">
    <iact:property name="dataType"/>
    <iact:actionData xml:id="d3">
      <inkml:trace xmlns:inkml="http://www.w3.org/2003/InkML" xml:id="stk3" contextRef="#ctx0" brushRef="#br0">11646 3573 11055 0,'1'-2'976'0,"1"-1"-784"9,0 1-192-9,-2 0 0 4,3 0 1280-3,-1-1 224 4,2 0 32-4,1-4 16 7,5-3-656-7,0-2-128 5,1 2-16-5,2 0-16 7,-2 1-224-7,0 1-64 4,0 2 0-4,1 0 0 6,-1 4-128-6,0 1-16 5,-2 1-16-5,0 2 0 6,0 1-32-6,-4 0-16 4,3 1 0-4,-2 1 0 7,-3 0 80-7,2 2 32 5,-2 0 0-5,-1 2 0 6,2 0 176-6,-3 1 48 8,0 2 0-8,0-1 0 6,-2 0-192-6,0 1-16 4,0 0-16-5,-3 0 0 6,2 1-112-5,-1 0-32 8,-2 0 0-8,3-1 0 5,-1 0-64-5,-1-1-16 7,1-1 0-7,-2-1 0 6,3-1-128-6,-2-1 0 6,0-2 144-6,0-1-144 7,0-1-144-7,-1-1-112 0,-1-1 0 0,2-1-16 17,-1-1-768-17,1-1-160 0,0-2-16 0</inkml:trace>
    </iact:actionData>
  </iact:action>
  <iact:action type="add" startTime="66247">
    <iact:property name="dataType"/>
    <iact:actionData xml:id="d4">
      <inkml:trace xmlns:inkml="http://www.w3.org/2003/InkML" xml:id="stk4" contextRef="#ctx0" brushRef="#br0">11741 3654 12895 0,'-1'0'1152'0,"0"0"-928"5,1 1-224-4,0 1 0 7,0-1 1536-7,0 0 272 5,-2 2 48-5,1 1 16 6,-1 3-656-6,-1 2-144 5,1 1-32-5,0 1 0 6,1 1-400-6,-2 1-64 7,0-1-32-7,-1-1 0 4,1 2-304-4,-1-3-64 6,1 0-16-6,-2 0 0 8,2-1-160-8,-1-1 0 2,0-1 0-2,-1 0 0 19,2-1-576-19,0-1-160 0,2-1-32 0,-2-1-6448 6,1-1-1296-6</inkml:trace>
    </iact:actionData>
  </iact:action>
  <iact:action type="add" startTime="66429">
    <iact:property name="dataType"/>
    <iact:actionData xml:id="d5">
      <inkml:trace xmlns:inkml="http://www.w3.org/2003/InkML" xml:id="stk5" contextRef="#ctx0" brushRef="#br0">11737 3768 11055 0,'3'-1'976'0,"-1"0"-784"4,-2 1-192-3,1 0 0 6,0 0 1536-6,0 0 272 5,1 0 48-5,2 0 16 6,2-1-704-6,0 1-144 6,2 1-16-6,-2-1-16 6,2 2-368-6,0-1-80 9,0 1-16-9,-1 0 0 4,0-1-208-4,2 1-64 4,0 0 0-4,0-1 0 5,0 0-16-5,1 0-16 4,2 0 0-4,-1 0 0 6,-1-1 160-6,1 0 16 6,-1 1 16-6,-1 0 0 6,0 0 112-6,-1-1 32 5,-2 1 0-5,0-1 0 9,-1 0 128-9,-2 0 16 2,1 0 16-2,-3-1 0 6,1 1-160-6,-1-1-48 5,-1 0 0-5,-1 0 0 6,-1 0-256-6,2-1-48 4,-1 0-16-4,-3 1 0 6,2 0-384-6,-3 1-96 5,1 0-16-5</inkml:trace>
    </iact:actionData>
  </iact:action>
  <iact:action type="add" startTime="68438">
    <iact:property name="dataType"/>
    <iact:actionData xml:id="d6">
      <inkml:trace xmlns:inkml="http://www.w3.org/2003/InkML" xml:id="stk6" contextRef="#ctx0" brushRef="#br0">12207 2974 11055 0,'2'2'976'1,"-1"3"-784"5,0 0-192-5,-1 0 0 6,2-2 1152-6,-1 1 176 4,0 1 32-4,0 4 16 7,2 6-176-7,-1 5-48 5,3 3 0-5,-3 0 0 6,1 1-192-6,1-2-64 5,-1-1 0-5,0-2 0 6,-1-1-448-6,0-3-112 5,0-2-16-5,-2-1 0 6,2-1-176-6,-1-2-144 5,0-1 192-5,-1-2-192 9,0 0 0-9,0-2-256 1,1-2 32-1,-2-1-10608 13</inkml:trace>
    </iact:actionData>
  </iact:action>
  <iact:action type="add" startTime="68635">
    <iact:property name="dataType"/>
    <iact:actionData xml:id="d7">
      <inkml:trace xmlns:inkml="http://www.w3.org/2003/InkML" xml:id="stk7" contextRef="#ctx0" brushRef="#br0">12276 3125 9215 0,'2'-3'400'0,"0"2"96"1,0 1-496 0,-1-1 0 3,1 0 0-3,-1 0 0 5,1 1 2112-5,1-1 336 5,1 0 64-5,3 0 16 7,0-1-1728-7,2 1-352 5,-2 0-64-5,-1 0 0 6,1 1-256-6,-3 1-128 5,1-1 160-5,-2 0-8960 10</inkml:trace>
    </iact:actionData>
  </iact:action>
  <iact:action type="add" startTime="68803">
    <iact:property name="dataType"/>
    <iact:actionData xml:id="d8">
      <inkml:trace xmlns:inkml="http://www.w3.org/2003/InkML" xml:id="stk8" contextRef="#ctx0" brushRef="#br0">12162 3299 2751 0,'-3'6'256'1,"1"-4"-256"2,1 1 0-2,1-1 0 7,0 1 3392-7,0-2 624 3,1 2 128-3,0 3 16 6,2 1-2496-6,0 5-512 5,1 1-112-5,1 1-16 6,-2 0-288-6,1-1-64 5,1-1-16-5,-2-1 0 5,-1 0-288-5,1-1-64 6,-1 0-16-6,-2-2 0 6,2-3-160-6,-2 0-128 7,2 0 192-7,-1-3-192 6,0 1 0-6,0-2-192 3,-1 0 0-3,0-1-10832 11</inkml:trace>
    </iact:actionData>
  </iact:action>
  <iact:action type="add" startTime="68995">
    <iact:property name="dataType"/>
    <iact:actionData xml:id="d9">
      <inkml:trace xmlns:inkml="http://www.w3.org/2003/InkML" xml:id="stk9" contextRef="#ctx0" brushRef="#br0">12228 3301 9215 0,'7'-2'400'1,"-4"1"96"0,2 0-496 0,-2 0 0 1,0 1 0-1,-1 0 0 6,1 0 1840-6,2 1 272 6,2-1 48-6,4 1 16 7,2 0-1328-7,-2 1-256 5,0 1-48-5,-1 0-16 5,-4 1-272-5,1 0-48 4,-2-1-16-4,-3 2 0 6,0 0-32-6,-1 1-16 5,-1 1 0-5,-2-1 0 7,0 3-144-7,-2-1 192 5,-3 1-192-5,0-1 192 9,0 1-64-9,-1-2-128 2,0 2 192-2,0-1-64 7,-1 1-128-7,0 0 0 4,1 0 0-4,2-2 128 8,1 1-128-8,0-3 0 6,1 2 0-6,2-3 128 6,1 0 224-6,1-3 32 7,0 0 16-7,1 0 0 1,2 0 192-1,1-2 48 5,1 1 0-5,-1-2 0 7,2 1-112-7,0-1-16 6,0-2 0-6,2 0 0 5,-2-1-192-5,4 1-64 5,-3-2 0-5,1-1 0 7,0 2-256-7,-2-1-144 7,-1 2 16-7,-1 2 0 17,-4 0-2128-17,1 1-432 0,-1 2-64 0</inkml:trace>
    </iact:actionData>
  </iact:action>
  <iact:action type="add" startTime="69267">
    <iact:property name="dataType"/>
    <iact:actionData xml:id="d10">
      <inkml:trace xmlns:inkml="http://www.w3.org/2003/InkML" xml:id="stk10" contextRef="#ctx0" brushRef="#br0">12273 3521 18767 0,'-10'23'832'0,"7"-14"176"1,0-4-816 0,3-1-192 4,0-2 0-4,-1 1 0 2,0 3 1376-2,0 5 224 5,1 6 64-5,-2 3 0 6,4-1-368-6,-1-1-64 5,1-3-16-5,0-2 0 7,0-3-576-7,1-4-128 8,1-2-32-8,0-1 0 3,-2-3-160-3,1-1-16 5,1-2-16-5,0 0 0 6,2-3-64-6,-2-2-16 5,3-1 0-5,-1 0 0 6,0-3-208-6,2 2 176 5,-2-1-176-5,3 2 160 6,-3 0-160-6,1 1 0 5,1 2 0-5,-2 2 0 7,2 0 0-7,-3 2 0 4,2 0 0-4,-2 4 0 11,1-1-128-12,-1 2 128 3,1 0-160-2,-1 0 160 7,0 1 0-7,0 0 0 6,2 1 0-6,-1-2 0 6,-1 1 0-6,1-1-144 7,1-1 144-7,-3 1 0 6,2-1 0-6,-1 0 0 7,-1-2 0-7,1 0 0 0,-1 1 0 0,-1 0 0 4,0 1 0-4,-2 0 0 6,1 0-144-6,-2 2-48 6,0 1-16-6,-2-1-9312 14,1 3-1856-13</inkml:trace>
    </iact:actionData>
  </iact:action>
  <iact:action type="add" startTime="123868">
    <iact:property name="dataType"/>
    <iact:actionData xml:id="d11">
      <inkml:trace xmlns:inkml="http://www.w3.org/2003/InkML" xml:id="stk11" contextRef="#ctx0" brushRef="#br0">17757 8260 6447 0,'0'-1'576'2,"-2"-1"-576"-1,1 0 0-1,-1 0 0 1,2 0 1856-1,-1-1 272 2,1 1 48-1,0 0 16 6,0 1-1200-6,0 0-240 5,-1-1-48-5,1-1-16 6,-1-1-240-6,-1-1-64 7,2 0 0-7,-1 1 0 4,-2 0 80-4,0 1 16 6,1-1 0-6,-1 2 0 5,0-1 96-5,1 2 32 6,-2 1 0-6,-1-1 0 8,2 1-128-8,-1 0-32 2,0 1 0-2,-1-1 0 10,-1 3-192-10,1 0-64 1,-1 1 0-1,0 1 0 9,0-1-192-9,1 1 144 4,0 0-144-4,-2 0 128 4,0 2-128-4,0-1 0 6,2 0 0-6,-1 1 128 6,1-1-128-6,-2 1 0 6,-1 1 0-7,2 0 0 6,-1 0 0-5,1 0 0 6,0 1 0-6,2 1 0 5,1 1 0-5,3 0 0 6,-1 1 0-6,1-1 0 7,1 1 0-7,0 1-176 6,1 2 176-6,0-1-128 7,4-1 128-7,0 0 0 6,-1 0 0-6,3-1-128 6,-2-2 128-6,3-1 0 7,-1 0 0-7,0-3-128 5,1 0 128-4,0-2-128-1,0-1 128 0,1-3-128 5,0-1 128-5,-1-1-128 5,2-2 128-5,-2-1-128 7,1 0 256-7,-2-3 48 6,1 2 16-6,-1-3 0 6,0 0 432-6,-2-1 80 7,-1 1 32-7,-2-1 0 6,1 0 64-6,-2 0 16 6,-1-2 0-6,-1 1 0 7,0 0-96-7,-3 0-16 0,1-2 0 0,-2 2 0 5,1-1-256-5,-2 1-48 5,1 1-16-5,1 1 0 6,-2 0-128-6,0 1-48 7,2 1 0-7,-1 1 0 6,1 2-208-6,-1 0 176 7,-1 1-176-7,4 2 160 1,-3 0-160-1,0 1 0 5,2 1 144-5,-2 2-144 7,1 0-144-7,0 2-112 5,-1 1 0-5,0 2-16 19,1 0-2048-19,-1 2-416 0,0 3-80 0</inkml:trace>
    </iact:actionData>
  </iact:action>
  <iact:action type="add" startTime="124467">
    <iact:property name="dataType"/>
    <iact:actionData xml:id="d12">
      <inkml:trace xmlns:inkml="http://www.w3.org/2003/InkML" xml:id="stk12" contextRef="#ctx0" brushRef="#br0">17742 8523 5519 0,'-1'-2'496'1,"0"0"-496"7,0 1 0-7,1 1 0 5,0 0 1712-5,-1 0 240 6,0-1 48-6,-1-1 16 5,2 0-688-5,-2 0-144 6,1 0-32-6,-1 2 0 5,2 0-528-5,0 0-112 8,0 1-32-8,0 1 0 3,0 1-160-3,0 0-48 5,0 1 0-5,0-1 0 6,0 3-16-6,0 0-16 9,0 0 0-9,0 2 0 1,0 0-32-1,0 2 0 7,0-1 0-7,0 2 0 5,0-1-80-5,0 1-128 5,0 1 176-5,0 2-176 7,0-2 128-7,0 1-128 8,0 0 0-8,0 1 0 6,0-1 128-6,0-1-128 7,0 1 0-7,0 0 0 6,0 0 128-6,0 0-128 8,2-2 0-8,-1-2 0 0,1 0 144 0,-2-1-144 3,2 1 0-3,0-1 144 6,1 1-144-6,-1-2 0 6,0 1 0-6,-1-2 0 7,2 0 0-7,-1 0 0 6,1-1 0-6,-1 0 128 6,1 1-128-6,-2-3 0 8,0 1 0-8,0-1 0-1,1 0 0 1,-1 0 0 6,-1-1 0-6,2-1 0 5,-1 0 0-5,-1 0 0 5,0 0 0-5,0-1 128 6,0 0-128-6,0 0 0 5,0 1 0-5,-1-1-176 6,-1 0-16-6,2 0-16 6,0 0 0-6,-1-1 0 6,-1 0-48-6,1 0-16 4,1 0 0-4,-1-1 0 6,1 0 48-6,-1-1 16 5,1 1 0-5,0-1 0 6,0 0-32-6,0 0 0 6,0 0 0-6,0-1 0 6,0 2 32-6,0-2 0 5,1 2 0-5,0-2 0 6,-1 0 208-6,0 0-192 4,0 1 192-4,1 0-192 6,-1 0 64-6,0-1 128 5,1 0-208-5,-1 1 80 6,0 1 128-6,0-1 0 6,0 0 0-6,0 1-128 5,-1 1 128-5,1 0 0 6,-1 1 0-6,1 0 0 5,-2 0 0-5,1 1 144 6,-1 1-16-6,0 0-128 5,-1 2 464-5,1-1-16 6,-1 2 0-6,2 0 0 6,-2 1 0-6,0-2 0 4,-2 3 0-4,2-1 0 6,0-1-176-6,-1 3-32 6,0-1-16-6,-1 2 0 7,1 0-32-7,1 1-16 4,-2 2 0-4,-1 0 0 6,0 0-16-6,-1 1 0 6,2 2 0-6,-2-1 0 6,1 0-160-6,1 0 0 7,-1 0 0-7,-1-2 128 6,5 1-128-6,-1-3 0 7,2-2 0-7,1-1 128 6,-1-2-128-6,1-3 0 7,1 0 0-7,1-2 0 10,1-1-608-10,-2-2-48 0,4-1-16 0,0-4 0 12,0 1-416-12,0-4-96 0,1 1-16 0,0-2 0 11,-2 0-656-11,3-2-144 0</inkml:trace>
    </iact:actionData>
  </iact:action>
  <iact:action type="add" startTime="125098">
    <iact:property name="dataType"/>
    <iact:actionData xml:id="d13">
      <inkml:trace xmlns:inkml="http://www.w3.org/2003/InkML" xml:id="stk13" contextRef="#ctx0" brushRef="#br0">17744 8864 5519 0,'1'0'496'12,"-1"-1"-496"-11,0 1 0-1,0 0 0 2,0 0 1792-1,0-1 272 5,1 0 48-5,-1 0 16 7,1-1-896-7,-1 2-176 5,0 0-32-5,0 1-16 6,2 1-336-6,-1 0-64 5,1 0-16-5,-2 2 0 6,4-1-272-6,-1 1-64 6,0 0-16-6,1-2 0 6,1 2-240-6,-1-1 0 5,1 1 128-5,2-1-128 5,1-2 0-5,-2 2 0 5,3-1 0-5,-3 0 0 8,1 0 0-8,-2 0 144 3,2 0-144-3,-1 0 128 5,0-1-128-5,-1 1 128 6,1 0-128-6,-3 1 128 6,3-1-128-6,-2 0 128 7,0 0-128-6,-1 0 128 2,1 0-128-3,-3 0 0 7,3 0 0-7,-3 0-6080 11,1 0-1232-11</inkml:trace>
    </iact:actionData>
  </iact:action>
  <iact:action type="add" startTime="125490">
    <iact:property name="dataType"/>
    <iact:actionData xml:id="d14">
      <inkml:trace xmlns:inkml="http://www.w3.org/2003/InkML" xml:id="stk14" contextRef="#ctx0" brushRef="#br0">17741 8636 9215 0,'-3'0'816'0,"0"1"-656"6,1 0-160-5,1-1 0 5,-1 1 1584-5,2 0 272 6,-2 1 64-6,-5 2 16 5,0 2-1184-5,-3 2-240 6,-1 2-64-6,-1 0 0 6,1 2-64-6,0 0-32 7,1 2 0-7,-1 1 0 4,-1 1-16-4,-1-1 0 6,-1 0 0-6,1-2 0 6,5-1-96-6,0-1-32 4,2-2 0-4,1-2 0 6,1 0-208-6,2-2-128 6,2-1 128-6,0-3-6272 13,0-1-1120-13</inkml:trace>
    </iact:actionData>
  </iact:action>
  <iact:action type="add" startTime="125685">
    <iact:property name="dataType"/>
    <iact:actionData xml:id="d15">
      <inkml:trace xmlns:inkml="http://www.w3.org/2003/InkML" xml:id="stk15" contextRef="#ctx0" brushRef="#br0">17709 8681 11055 0,'2'1'976'1,"-1"0"-784"4,-1 0-192-4,2 0 0 6,-2 0 1520-6,1 0 256 5,2 2 48-5,0 2 16 6,5 2-1008-6,-2 2-192 5,2 1-32-5,-1 1-16 6,2 0-416-6,-2-2-176 5,3 0 128-5,-3-3-128 5,3 1 0-5,-3-2 128 6,0-1-128-6,0-2-5904 18,-2 1-1248-18</inkml:trace>
    </iact:actionData>
  </iact:action>
  <iact:action type="add" startTime="142979">
    <iact:property name="dataType"/>
    <iact:actionData xml:id="d16">
      <inkml:trace xmlns:inkml="http://www.w3.org/2003/InkML" xml:id="stk16" contextRef="#ctx0" brushRef="#br0">19764 5933 11855 0,'1'-5'512'1,"1"1"128"0,0 0-512 0,2 1-128 3,-3 1 0-3,2 1-5248 10</inkml:trace>
    </iact:actionData>
  </iact:action>
  <iact:action type="add" startTime="258926">
    <iact:property name="dataType"/>
    <iact:actionData xml:id="d17">
      <inkml:trace xmlns:inkml="http://www.w3.org/2003/InkML" xml:id="stk17" contextRef="#ctx0" brushRef="#br0">3219 12221 4607 0,'2'-1'400'0,"0"0"-400"7,-2-1 0-6,3 1 0 5,-1 0 1856-5,-2 0 304 7,0 1 48-7,2-1 16 5,1-1-1776-5,-1 0-448 6,1-1 0-6,-1 0 0 5,0 2 0-5,0-1-256 6,-1 0 48-6,2-1 0 5,-2 1 208-5,0-1 0 6,2 1 0-6,-1 1 0 6,1-2 352-6,0 1 16 5,0-1 0-5,2 0 0 7,-2 0 192-7,1 1 32 4,1 0 16-4,0 0 0 5,1 0-112-5,0 0-32 6,-2 0 0-6,-2 1 0 6,2 1-144-6,0 1-16 6,-1-1-16-6,-1 0 0 7,1 1-96-7,1 0-32 4,0 1 0-4,-1-1 0 5,2 1 16-5,-1 0 0 5,3-1 0-5,-2 1 0 6,2-1 16-6,0 1 16 7,0-1 0-7,0 1 0 7,1 0-208-7,1 0 0 6,-1 0 128-6,1 0-128 6,-1-1 0-6,-1 1 0 7,2 0 0-7,1 0 0 7,-2 1 192-7,1 0-16 0,0 0 0 0,0-2 0 4,1 2 32-4,-1-1 16 6,1 1 0-6,-3-1 0 6,3 0 64-6,-1 0 16 7,0-1 0-7,2 1 0 7,-1 0-144-7,0 1-32 5,3-1 0-5,-2 1 0 7,1 0-128-7,0-2 0 6,-2 1 0-5,2 0 128-1,2 0-128 0,-1-1 0 5,0 0 0-5,-1 0 0 4,0 1 0-4,0-1 0 7,2 1 0-7,-2 0 0 6,0-2 192-6,0 1 0 6,1 0 0-6,-1 1 0 7,-1 0 224-7,0 0 48 6,1 1 16-6,-1-2 0 7,0 1-160-7,-1-1-16 6,1 0-16-6,-1-1 0 7,2 1-160-7,-2 0-128 0,-1-1 192 0,5 0-192 4,-4-2 0-4,2 2 0 6,2-2 0-6,-1-1 0 6,-1 0 128-6,-1 0-128 6,0-1 0-6,0 1 0 7,1 0 128-7,-1-1-128 6,0 1 0-6,-2 0 0 7,2 1 256-7,-2-1-64 6,0 1-16-5,2 0 0-1,-2 0 48 0,2 0 16 5,-2 1 0-5,0 0 0 5,1 2-48-5,-1-2 0 6,1 0 0-6,1 0 0 6,-1 1-192-6,0-1 176 6,2-1-176-6,0-1 160 7,-1 1-160-7,2-1 192 7,-1 0-192-7,-1 1 192 5,1-1-64-5,3 1-128 7,-2-1 192-7,0 0-64 6,0 1 0-4,-1 1 0-2,-1-1 0 0,2 1 0 3,-3 1-128-3,2-1 160 6,0 1-160-6,-2-1 160 6,1 0-32-6,0 1-128 6,0 0 192-6,-1 0-64 6,2 1-128-6,-1-1 128 7,1 1-128-7,1 0 128 7,1 1-128-7,0-1 0 6,0 1 0-6,0 0 0 6,1-1 0-6,-1 0 0 0,0 0 0 0,2 1 128 5,-1-1 64-5,0 1 0 6,2-1 0-6,-1 1 0 6,1 0 64-6,-1 1 32 6,1 1 0-6,-1-1 0 7,1 0-48-7,-2 2-16 7,0 0 0-7,-2-1 0 6,1 0-224-6,0 0 176 6,-1 1-176-6,1-1 160 6,2-1-160-6,-2 1 0 0,1 0 144 0,-2-1-144 5,3-1 0-5,-1-1 128 6,-1 0-128-6,0 1 0 6,0 0 128-6,-2 1-128 6,3-1 160-6,-1-1-160 6,-2 1 224-6,3-1-48 7,-1 0-16-7,-1 0 0 6,1 0-32-6,0 1 0 8,-1 0 0-8,0-1 0 0,0 2-128 0,-1-2 160 5,0 1-160-5,0-2 160 5,0 1-160-5,0-1 160 6,1 0-160-6,0 0 160 6,0 0-160-6,0 0 160 6,-1-2-160-6,1 1 160 7,1-1-160-7,-1 0 0 7,0 0 144-7,-1 0-144 6,2 0 0-6,-2 1 128 6,0-1-128-6,-1 0 0 7,2 1 144-7,-1-1-144 7,1 0 192-7,0 1-192 0,0-1 160 0,-2 1-160 3,1 0 128-3,0 0-128 6,0 0 0-6,0 0 0 6,-1-1 128-6,0 1-128 7,0-1 0-7,0 1 0 6,-1-2 0-6,0 1 0 6,2 0 0-6,0 1 0 7,0-1 0-7,0-1 0 6,0 1 0-6,-1-1 0 7,3 2 0-7,-1-1 0 0,0 1 0 0,-1 0 0 3,0 0 0-3,1 1 0 7,-1 0 0-7,0 0 0 7,-1 0 0-7,2 0 128 6,1 0-128-6,0 0 0 7,0-1 144-7,0 0-144 6,0-1 0-6,0 0 144 6,1 0-144-6,0-1 0 6,-1 1 0-5,0-1 0-1,0 1 0 0,-1-1 0 4,1 1 144-4,-1-1-144 7,1 1 0-7,-2 0 144 5,-1 0 16-5,0 2 0 6,0-1 0-6,0 1 0 7,0 0-160-7,0 0 128 6,-1 0-128-6,0 1 128 6,1-1-128-6,-2 0 0 7,2 0 0-7,-1 0 128 6,0 1-128-5,4 0 0-1,-2-2 0 0,1 1 0 4,1-1 0-4,-1 1 0 6,2 0 0-6,0 0 0 6,0 0 0-6,1 0 0 6,-2-1 0-6,0 1 0 7,0 0 144-7,0 1-144 7,0-1 160-7,-1 0-160 6,1 0 160-6,-1 0-160 6,-1 0 160-6,-1 0-160 6,2 1 0-6,-1-1 128 1,-1 1-128-1,2-2 0 4,-1 0 0-4,1 1 0 6,-1-1 128-6,0-1-128 6,1 0 0-6,1 0 128 6,0 1-128-6,0-1 0 7,1 1 176-7,0 0-176 6,0 0 192-6,-1 1-192 6,3 0 192-6,-3 0-64 7,0 0 0-7,-1 0-128 6,1 0 192-6,-2 0-192 7,2 0 192-7,-2 0-192 0,2-1 128 0,0 1-128 4,-1-1 0-4,0 0 0 6,0 0 0-6,1-1 0 7,0 0 0-7,1-1 0 6,-1 1 128-6,-2-1-128 6,3-1 0-6,0 2 0 6,0-2 0-6,1 1 0 7,1 0 0-7,-2 1 0 6,-1 0 0-6,2 1 0 0,-1 0 128 0,-1 0-128 5,2 0 160-5,-3 0-32 7,1 0 0-7,-1 0 0 5,-2 0 0-5,3 1-128 6,1-1 192-6,-3 0-64 7,0 0-128-7,0 0 0 6,2 0 0-6,0 0 128 7,-1-1-128-7,-2 1 0 6,1 0 0-6,0-1 0 6,0 1 128-6,-1-1-128 8,-1 1 0-8,3 0 128 0,-1 0 32 0,-1 1 0 4,1 0 0-4,-1 0 0 5,0 1 0-5,0-1 0 7,-1 1 0-7,1-1 0 6,1 1-160-6,0-1 0 6,-2 1 0-6,2-1 128 6,1-1-128-6,-2 1 0 7,3-1 0-7,1 0 0 6,0 0 0-6,1-1 0 8,0 0 0-8,1 0 128 0,0 1 0 0,1-1-128 4,-3 1 192-4,0 0-64 5,-2 0 32-5,-1 0 0 6,1 1 0-6,-1 0 0 7,-1 0-32-7,2 0-128 6,-1 0 192-6,-1 0-64 6,1 0-128-6,0-1 0 7,-1 1 0-7,-1-1 0 6,3 0 0-6,-1 0 0 9,-1-1 0-9,1 0 0 0,1 1 0 0,0-2 0 2,0 0 0-2,-2 1 0 7,3 1 0-7,1 0 0 6,-3-1 128-6,2 1-128 6,0 0 0-6,-2-1 0 6,1 1 0-6,0 0 128 6,-3 1-128-6,1 0 0 7,0 1 0-7,-2 0 0 7,2-1 0-7,0 2 0 0,-2 1 0 0,1-1 0 5,-1-1 0-5,1-1 0 5,1 2 0-5,-1 0 0 6,3 0 0-6,-1 0 0 6,1-1 0-6,0 1 0 7,2 0 0-8,-1-2 0 8,1 1 0-7,0 0 0 6,0 0 0-5,0-2 0 5,0 1 0-6,0 0 0 6,1 0 0-6,0 0 0 8,0 0 128-8,0-1-128 0,-1 2 0 0,0-1 0 4,-1 0 144-4,-1 0-144 5,0 1 0-5,0-1 0 6,1 1 0-6,2-1 0 7,0 1 0-7,0-1 0 6,-1-1 0-6,2 1 0 8,0 0 0-8,-1-1 0 5,1 0 0-5,-1 0 128 6,0 1-128-6,0-1 0 7,0 1 0-6,-1 0 0-1,-1 0 0 0,-1 0 0 4,0 1 128-4,-2-1-128 5,2 1 0-5,-2 0 128 7,-1 1-128-7,1-1 0 6,-1 1 0-6,-1-1 128 6,2 1-128-6,-1-2 0 6,0 2 144-6,1 0-144 7,0 0 192-7,2 0-192 6,0 0 0-6,0 0 0 6,2 1 0-6,-2-2 0 8,1 2 0-8,0-1 0 0,0 0-192 0,0 0 48 3,1 0 144-3,-1 0 0 6,0 1 0-6,-1-2 0 7,1 2 0-8,0-1 0 8,0 1 0-7,1-1 0 6,-1-1 0-6,-1 1 0 7,1 0 0-7,-2-2 0 6,0 0 0-6,1 1 0 7,-1 0 0-7,1-1 128 0,0 1-128 0,1 0 0 4,1-1 0-4,-1 0 0 6,-1 0 128-6,3-1-128 7,-3 0 160-7,0-1-160 6,-1 1 0-6,1 0 128 7,0-1-128-7,-1-1 0 6,-1 1 0-6,1-1 0 6,-2 0 128-6,0 1-128 6,1-1 0-6,0 0 0 6,0 1 0-6,0-1 0 0,0 0 0 0,-1 1 128 6,2-2-128-7,-2 1 0 7,1 0 0-6,1 0 0 7,-2 1 0-7,1-1 0 6,1 1 0-6,-1-1 0 6,-1 1 0-6,1 0 0 7,0 0 0-7,-1 1 0 6,3 0 0-6,-3 1 0 6,0-1 0-6,1 0 0 6,-1 0 0-6,0 0 0 8,2 1 0-8,-2-1 0 0,2 1 0 0,1 0 0 4,0-1 0-4,-1 1 0 6,3-1 0-6,-2 1 0 6,1-1 0-6,0 1 0 6,1-1 0-6,1 1 0 7,-1 0 0-7,0 0 0 7,1-1 0-7,-1 0 0 5,-3 1 176-5,1 0-176 7,-2 1 192-7,1-1-192 0,-1 0 208 0,0-1-64 5,1-1-16-5,-1 0 0 5,2 0 0-5,-1 0-128 7,2-1 192-7,-3-1-64 6,4 1-128-6,-2 0 0 6,-1 0 144-6,2-1-144 7,-2 1 0-7,-2 0 128 6,2 0-128-6,-2 1 0 6,2-1 0-6,-2 1 0 6,1 0 0-6,-1 1 0 8,0-1 0-8,1 1 0 0,-2 1 0 0,2-1 0 3,-1 0 0-3,1 1 0 6,1-1-144-6,-1 0 144 7,0 1 0-7,0 0 0 6,1-1 0-6,0 1 0 7,-1-1 0-7,2 0 0 6,0 1 0-6,0-1 0 6,0-1 0-6,0 0 0 6,0 0 0-6,0 0 0 7,-1 0 0-7,2 0 0 7,-2 1 0-7,1-1 0 0,1 0 0 0,-1 0 0 4,-1-1 0-4,-2 1 0 6,3 1 0-6,-2 0 0 6,0 0 0-6,2 0 0 7,-1 1 0-7,0 0 0 6,0-1 0-6,0 0 0 6,0 0 0-6,0 0 0 8,-1 0 0-9,2 0 0 1,-2-1 0 0,0 1 0 5,1-1 0-5,-1 1 0 6,0-1 0-6,0 1 0 6,1 0 0-6,-1 1 0 6,1-1 0-6,0 0 128 6,0 0-128-6,-1 0 0 7,0 0 0-7,2-1 0 6,-1 1 0-6,-1 0 0 7,2 0 0-7,0 0 0 7,0-1 0-7,-1 1 0 12,0 1-832-12,1-1-160 0,1 0-32-1,0 1 0 1,0 0 832 0,-2 0 192 5,2 0 0-5,0 0 0 6,-1-1 768-6,-1 1 208 6,-1 0 48-6,0 0 0 7,-1 0-832-7,-1 0-192 6,0 0 0-6,0 0 0 7,1 1 0-7,1-1 0 7,-1 0 0-7,0 0 0 0,1 1 0 0,-1 0 0 5,3-1 0-5,-2 0 0 5,1 0 0-5,1 0 0 5,0 0 0-5,0-1 0 7,0 0 0-7,-1 1 0 7,0-2 0-7,3 1 0 7,-1 0 0-7,1-1 0 6,-2 0 0-6,0 0 0 5,-2 0 0-5,3 1 0 7,-2-1 0-7,-2 1 0 7,1-1 0-6,0 0 0-1,-2 1 0 0,1-1 0 3,-2 1 0-3,1 0 0 6,-1 1 0-6,1 0 0 7,-1 0 0-7,0 0 0 6,3 0 0-6,-1 1 0 6,2 0 0-6,0-1 0 6,2 1 0-6,-2-1 0 6,5 1 0-6,-3 0 0 7,0-2 0-7,2 2 0 6,-1 0-128-5,1 0 128-1,-1 0 0 0,0 0 0 5,0-1 0-5,-2 1 0 4,-1 0 0-4,0 0 0 7,1 1 0-7,-2 0 0 6,-1 0 0-6,1 0 0 6,-1 0-128-6,-1 1 128 7,3-2 0-7,-2 2 0 6,1 1-144-6,0 0 144 7,-2-1 0-7,0-1-144 6,1 1 144-6,-1-1-128 7,-1 0 128-7,-1-1-128 0,0 0 128 0,-2 0 0 4,-1 0 128-4,1-1-128 6,-2 1 0-6,-3-1 128 4,3 0-128-4,-3 0 0 5,0 0 0-5,-1 0 0 6,1-1 0-6,-2 1 0 6,-1-1-304-6,-2 0-16 5,1-2-16-5,-3-1 0 20,-2-1-1504-19,-3-3-288-1,-2-1-64 0</inkml:trace>
    </iact:actionData>
  </iact:action>
  <iact:action type="remove" startTime="263071">
    <iact:property name="style" value="instant"/>
    <iact:actionData xml:id="d18" ref="#d17"/>
  </iact:action>
  <iact:action type="add" startTime="262990">
    <iact:property name="dataType" value="strokeEraser"/>
    <iact:actionData xml:id="d19">
      <inkml:trace xmlns:inkml="http://www.w3.org/2003/InkML" xml:id="stk18" contextRef="#ctx0" brushRef="#br1">13638 11903 40191 0,'-17'-7'0'11,"6"3"0"-10,-2 0 0 0,1 1 0 0,3 3 0 0,2-3-160-1,1 0 160 1,3 2 0 10,-2 3 0-10,-5-3 0 0,-9-3 0 0,-3 1 0 13,-2 3 0-13,-8-2 0-1,-11-3 128 1,3 4-128 11,4 4 0-11,6-2 0 0,5-5 0 0,5 4 0 12,3 5 0-12,4-3-128 0,2-3 128 0,1 2 0 12,-1 4 0-11,-2 1 0-1,1 1 128 0,1-4-128 7,1-6 128-7,-2 1-128 0,-2 3 128-1,-2-1-128 15,-2-1 0-14,-12 4 0-1,-9 4 0 1,6-5 0 10,13-5 0-10,-3 4 0 0,-1 9 0 0,6-9 0 12,8-11 128-12,1 6-128 0,-2 5 128 0,0-3-128 10,2-1 0-10,-2 3-128 0,2 4 128 0,0-4 0 11,-3-3 0-11,4-2 0 0,-3 0 0 0,-3 5-128 12,-1 7 128-12,-4-5-128 0,1-6 128 0,-14 8 0 12,-13 9 0-12,2-2 0 0,5-3 0 0,8-2 0 11,8-4 0-11,4 6 0 0,2 3 128 0,3-6-128 10,2-8 128-10,1 3-128 0,-1 5 128 0,-2-3-128 11,0-2-192-11,-2-4 64 0,0-2 0 0,-10 7 128 11,-10 8 176-11,-7-2-48 0,-6-3 0 0,8 0-128 11,9 0 0-11,5 0 0 0,8 3-176 0,2-5 176 12,2-3-128-12,0 2 128 0,2 2-128 0,-5-3 128 10,-2-2 0-10,-4 2 128 0,-4 3-128 0,-15-2 0 11,-14-5 0-11,8 2 0 0,12 2 0 0,6 1 0 12,9 1 0-12,4-1 0 0,3 0 0 0,-2-1 0 11,-1-1 0-11,-3-3 0 0,-2-3 0 0,-18 4 0 10,-22 8 0-10,10-5 0 0,10-4 0 0,6 4 0 11,5 7 0-11,9-7 0 0,5-6-128 0,-2 4 128 12,-4 6 0-12,-8-3 128 0,-4-3-128 0,-17 1 0 11,-13 1 0-11,14 1 0 0,17 0 0 0,8-1 0 11,5 0 0-11,1 1 0 0,4 3 0 0,-8-6 0 11,-7-4 0-11,-15 3 0 0,-17 3 0 0,8-1 0 10,7-2 0-10,12 2 0 0,10 3 0 0,2-4 0 11,2-3 0-11,-7 2 0 0,-9 6 0 0,-20-6 0 11,-17-2 0-11,16 0 0 0,18 2 0 0,10 4 0 11,7 2 0-11,-9-5 0 0,-9-5 0 0,-17 6 0 11,-17 8 0-11,16-4 0 0,15-4 0 0,10 3 0 11,11 4 0-11,-10-6 0 0,-9-6 0 0,-20 6 0 11,-21 8 0-11,20-5 0 0,25-6-128 0,4 4 128 11,1 4 0-11,-19-4 0 0,-19-6 0 0,1 4 0 11,7 5 0-11,17 1 128 0,16 0-128 0,-7-8 0 11,-11-7 0-11,-21 5 0 0,-19 7 0 0,23-3 0 10,27-2 0-10,-2-1 0 0,1 3 0 0,-29-2 0 13,-29 0 0-13,27 0 0 0,25 3 0 0,-2-1 0 11,1-3 0-11,-29 0 0 0,-25 0 0 0,25 0 0 9,30-2 0-9,-15 1 0 0,-16 0 0 0,-4-5 0 12,-5-5 0-12,17 5 0 0,17 5 0 0,-30-6 0 13,-29-7 0-13,31 4 0 0,28 5 0 0,-36 0 0 10,-36 0 0-10,29 0 0 0,31 2 0 0,-39-2 0 11,-39-1 0-11,21-2 0 0,24 2 0 0,-32-5 0 12,-30-3 0-12,-36-13 0 0,-30-8 0 0,-20-28 0 10,-15-18 0-10,33 26 0 0,31 23 0 0</inkml:trace>
    </iact:actionData>
  </iact:action>
  <iact:action type="add" startTime="265534">
    <iact:property name="dataType"/>
    <iact:actionData xml:id="d20">
      <inkml:trace xmlns:inkml="http://www.w3.org/2003/InkML" xml:id="stk19" contextRef="#ctx0" brushRef="#br0">3204 12219 24527 0,'-2'-3'528'1,"0"-1"112"-1,0 0 32 1,1 1 32 0,0 2-560 0,1 0-144 0,-1 1 0 0,0-2 0 5,-1-2 416-5,0 0 48 5,-2 0 16-5,1 1 0 5,0-1-336-5,1 1-144 7,-1 1 128-7,2 0-128 5,0 0 352-5,0 0-16 5,1 1 0-5,0 0 0 6,0-1 560-6,0 1 96 5,1-1 32-5,0 1 0 6,-1 0-128-6,2 1 0 6,0-1-16-6,0 0 0 5,0 1-320-5,-1 0-64 8,2 0-16-8,-1 0 0 3,1 1-192-3,-2-1-32 8,3 1-16-8,-1 0 0 3,1 0 0-3,0 0 0 7,0 1 0-7,-1 0 0 6,2-1 112-6,-1 0 32 5,1 1 0-5,0-1 0 4,1 0-48-4,-2 0 0 6,1 0 0-6,0-1 0 7,-1 1-48-8,1 0-16 8,2-1 0-7,-1 1 0 7,0 1-64-7,1-1-16 6,-1 1 0-6,0-1 0 6,2 0-16-6,-1 1-16 7,-1 1 0-7,1-1 0 7,0 2 0-7,-2-1 0 0,3-1 0 0,-2 2 0 3,2-1 0-3,-1 0 0 7,3-1 0-7,-1 0 0 6,1 0-16-6,2-2 0 7,-1 1 0-7,0 0 0 6,-1-1 48-6,0-1 16 6,2 1 0-6,-2-1 0 6,-1 1 48-6,-1 0 0 7,-1-1 0-6,0 0 0-1,0 0 16 0,-2 1 16 5,1-1 0-5,-2 0 0 4,0 1-96-4,0 0 0 6,2-1-16-6,-1 0 0 7,-1 1-176-7,4-1 128 7,-2 0-128-7,2 1 128 6,0-1-128-6,1 0 0 7,0-1 0-7,1 1 128 6,1-1-128-6,-2 2 0 7,2-2 0-7,-1 0 128-1,-1 0 16 1,0 1 0 6,0 0 0-6,0 0 0 5,-3 1-16-5,1-1-128 5,0 2 192-5,-1-1-64 8,0 1 0-8,1-1-128 6,-2 1 192-6,3-1-64 6,-2 1-128-6,1-1 192 6,0 1-192-6,1 0 192 7,0 0-192-7,1-1 0 6,-1 1 0-6,2 0 128 0,-1-1-128 0,2 1 0 6,-2-1 0-6,2 0 128 5,0 0-128-5,1 0 160 6,-1 1-160-6,0-1 160 6,0 1-160-6,0-1 0 6,1 1 144-6,1 0-144 8,-1 0 128-8,-1 0-128 5,0 0 160-5,0 1-160 6,0 0 128-6,-1 0-128 8,2 0 0-8,-2-1 144 0,0 1-144 0,-1 1 0 5,0 1 144-5,2-2-144 5,-3 1 0-5,2-1 128 6,-3-1-128-6,3 1 0 7,0 0 128-7,1-1-128 5,1 0 128-5,-2 0-128 7,3 0 128-7,-1-1-128 6,1 1 160-6,1 0-160 6,-2-2 160-6,3 1-160 7,-2 0 160-7,-1 0-160 6,3 0 160-6,-3 0-160 0,1 0 160 0,-1 0-160 4,0-1 128-4,1 1-128 7,-2 1 0-7,-1-1 0 6,3 1 0-6,-4-1 128 7,0 0-128-7,1 1 0 6,-1 0 0-6,1-1 0 6,-3 1 0-6,2-1 0 6,-2 1 0-6,1 0 128 8,-1-1-128-8,1 2 0-1,0 0 0 1,0-2 0 6,0 1 0-6,1 0 0 5,0 0 0-5,1 0 0 6,-1 0 0-6,2 0 0 6,0 0 0-6,0 0 0 6,1 1 0-6,0-1 0 7,1 0 0-7,-1-1 0 6,-1 1 0-6,2 0 0 6,0 0 0-6,-1 1 0 8,0-1 0-8,0 0 0 0,2 0 0 0,-1 1 0 6,0-1 0-6,-1-1 0 4,0 1 0-4,0-1 0 5,-2 0 0-5,1 1 0 7,1-1 0-7,-1 1 128 6,-1-1-128-6,0 0 0 8,-2 0 0-8,0-1 0 6,0 1 128-6,0-1-128 6,0 0 0-6,1 0 128 6,0 0-128-6,2 0 0 7,2 0 128-7,-1 0-128 0,-1-1 0 0,1 2 0 6,1-2 144-6,0 0-144 4,2 2 128-4,-1-1-128 6,-2-1 128-6,2 0-128 7,-1 1 0-7,0-1 128 7,-1 1-128-7,-2 0 128 5,4 0-128-5,-3 1 128 6,0-1-128-6,-1 1 0 7,-1 0 0-7,0 0 0 0,-1 1 0 0,1-1 128 6,1 0-128-6,0 0 0 5,0 0 0-5,-2 0 0 5,2 0 0-5,-1-1 0 7,0 0 0-7,2 0 0 7,-2 0 128-7,2 0-128 6,0 0 0-6,1-1 0 7,1 0 144-7,-1 0-144 5,0 0 0-5,-1 1 128 7,0-1-128-7,1 0 0 7,-1 1 0-7,-1 0 0 0,1 0 0 0,-2-1 128 5,0 1-128-5,1 0 0 6,-2 0 0-6,1 1 0 5,0-1 0-5,1 1 128 7,-1 0-128-7,1-1 0 6,-1 1 0-6,0-1 0 6,1 1 0-6,-3 0 0 6,3-1 0-6,-3 0 0 8,3 1 0-8,-1-1 0 5,1 1 0-5,0 0 0 7,-1-1 0-7,0 1 0 0,0 0 0 0,0 0 0 3,0 0 0-3,0-1 0 7,0 1 0-7,0 0 0 7,2 0 0-7,0 1 0 5,-1-1 0-5,2 0 0 7,-2 1 0-7,1-1 0 6,1 1 0-6,-2-1 0 7,3 1 0-7,-2-1 0 6,1 0 0-6,1 0 0 7,-1 0 0-7,0 0 0 0,1 0 0 0,1 0 0 4,-2-1 0-4,2 1 0 6,0 0 0-6,-1 0 0 6,-1 1 0-6,-1-1 0 8,0 0 0-8,0 0 0 6,-2-1 0-6,2 1 0 6,0 0 0-6,-2 1 0 6,1 0 0-6,-3 0 0 6,3 0 0-6,-1 0 0 7,0 0 0-7,3 0 128 0,-2 0-128 0,2-1 0 4,0 1 0-4,-1 0 0 6,3-2 0-6,-2 1 0 6,1 0 0-6,1-1 0 7,-1 0 0-7,-2 0 0 6,3 0 0-6,-1-1 0 6,1 1 0-6,0-1 0 7,-2 0 128-7,2 0-128 7,-2 1 0-7,0 0 128 7,-1 0-128-7,-1 0 0 0,1 0 0 0,0 1 0 3,-2 0 0-3,3 0 0 6,-2 0 0-6,-1-1 0 6,1 1 0-6,0 0 0 7,2-1 0-7,-1 1 0 6,0 0 0-6,1 1 0 7,2-1 0-7,-1 0 0 6,0 0 0-6,1 0 0 7,-2-1 0-7,2 1 0 0,0 0 0 0,0 0 0 5,0-1 0-5,-1 1 0 6,0 0 0-6,-1-1 128 5,3 0-128-5,-3 0 0 7,0 1 0-7,1-1 0 6,-1 1 0-6,-1 0 0 7,0-1 0-7,0 1 128 6,1 0-128-6,-2 0 0 6,1 0 0-6,-1 0 128 6,-1 0-128-6,1-1 0 7,-1 1 0-7,1-1 0 0,-1 1 0 0,3-1 0 4,-2 0 0-4,2 1 0 6,1-1 0-6,-1 0 0 7,0 1 0-8,2-1 128 8,-2 0-128-7,2 1 0 7,-1-1 0-8,0 0 0 8,0 1 0-7,-1-1 0 6,0 0 0-6,1 1 0 7,0 0 0-7,-1-1 0 7,-1 1 0-7,-1 0 128 0,2 0 64 0,-2 0 0 4,0-1 16-4,2 1 0 6,-1 1-208-6,-1-1-256 6,2 0 48-7,-2 0 16 8,1-1 192-7,-1 1 0 6,2 0 0-6,-1 0 0 7,2-1 0-7,0 0 0 6,0 0 0-6,0 1 0 7,0-1 0-8,1 1 0 9,0-1 0-9,-1 1 0 1,-1 0 0 0,-1 0 0 5,2 0 0-6,-2 0 0 8,-1 1 0-8,1-1 0 8,0 1 0-7,-1 0 0 7,1 0 0-8,1-1 0 8,-3 1 0-7,4 0 0 6,-2 0 0-6,0-1 0 6,-1 1 0-6,2 0 0 7,-2-1 0-7,1 1 0 6,0-1 0-6,0 1 0 0,0-1 0 0,0 0 0 5,0 0 0-6,-1 0 0 8,2 0 128-8,-1 0-128 8,0 0 0-7,1 0 0 6,1 0 0-6,-1 0 0 6,-2 0 0-6,2 0 0 7,-2 0 0-7,1 1 0 7,1-1 0-8,-2 0 0 8,-1 0 128-8,2 1-128 8,-1-1 0-7,0 0 0 0,2-1 0 0,-2 1 0 5,1 0 0-6,1 0 0 8,-1-1 0-8,-1 1 0 8,1-1 0-8,1 1 0 8,-3-1 0-7,1 1 0 7,2-1 0-7,-2 0 0 6,-1 1 0-6,2-1 0 6,-1 0 0-6,-1 0 0 6,0 0 128-6,1 1-128 6,-1-1 0-4,0-1 0-2,2 1 0 0,-1 1 0 4,0-1 0-4,1 0 0 5,0 1 0-5,0-1 0 6,1 0 0-6,-1 0 0 7,1 0 0-7,0 0 0 6,0 1 0-6,-1-1 0 7,1 0 0-7,-1 1 0 6,1-1 0-6,1 1 0 7,-2-1 0-7,2 1 0 6,-2-1 0-6,1 1 0 0,0-1 0 0,-2 1 0 5,1-1 0-6,-1 1 0 7,0-1 0-6,1 1 0 6,-1-1 0-6,0 0 0 7,1 1 0-7,-2 0 0 6,1-1 0-6,0-1 0 6,0 1 0-6,1-1 0 7,0 0 0-7,-1 1 0 6,3-1 128-6,-1 0-128 7,-1 0 0-7,1 1 0 7,1-1 0-8,1 0 0 1,-2 1 0 0,-1 0 0 5,1 0 0-5,-1 0 0 6,0 1 0-6,-1 0 0 6,1 0 0-6,1 0 0 6,0 1 0-6,0 0 0 6,-1 0 0-6,-1 0 0 6,2 1 0-6,-1-1 0 7,-1 0 0-7,1-1 0 6,-1 1 0-6,1 0 0 7,0 0 0-7,-1 0 0 0,2-1 0 0,-2 1 0 4,2-1 0-4,-1 0 0 6,1 1 0-6,1-2 0 7,0 0 0-7,-1-1 0 7,0 1 0-7,2 0 0 5,-1 1 0-5,1-1 0 7,0 0 0-7,-2 0 0 6,0 0 0-6,1 1 0 6,-2-1 0-6,0 0 0 8,1 1 0-8,-1 0 0 0,0 0 0 0,1 0 0 3,0 0 0-3,0 0 0 6,-1 1 0-6,0-1 0 7,-2 1 0-7,2-1 0 6,0 0 0-6,0 0 0 6,0 0 0-6,0 0 0 7,-1 0 0-7,-1-1 0 6,1 1 0-6,-1 0 0 7,2-1 0-7,-1 1 0 0,1-1 128 0,0 1-128 6,1-1 0-6,-3 1 0 4,3 0 0-4,-2 1 0 7,1-1 0-7,0 0 0 6,1 1 0-6,-2-1 0 7,0 1 0-7,-1-1 0 6,0 0 0-6,0 0 0 6,0 0 0-6,1 0 0 6,0 0 0-6,-1 0 0 6,1 0 0-6,-1 0 0 7,2 0 0-6,-1 0 0-1,-1 0 0 0,1 0 0 3,-1 0 0-3,1 1 0 6,-1-1 0-6,0 1 0 7,0 0 0-7,0 1 0 6,1-2 0-6,-1 1 0 7,1 1 0-7,-3-1 0 6,3 1 0-6,-1 0 0 6,1 0 0-6,1 0 0 6,-1-1 0-6,2 1 0 7,1-1 0-6,-2 0 0-1,2 0 0 0,0 0 0 4,0-1 0-4,0 0 0 5,-1 0 0-5,-1 0 0 7,0 1 0-7,0-1 0 6,-1-1 0-6,0 1 0 6,1 0 0-6,-1 0 0 7,0 0 0-7,1 1 0 6,-2-1 0-6,2 0 0 7,-2 1 0-7,1-1 0 6,-1 1 0-6,0-1 0 0,1 1 0 0,-1 0 0 4,2 0 0-4,0-1 0 6,0 1 0-6,2-1 0 6,-3 1 0-6,1 1 0 8,0-2 0-8,2 1 0 7,-1-1 0-7,0 0 0 5,0 0 0-5,1-1 0 7,-2 2 0-7,1-1 0 5,0 0 0-5,0 0 0 7,-1 0 0-6,-1 0 0-1,2 0 0 0,-2 0 0 3,-1 0 0-3,1 1 0 7,-1-1 0-7,3 0 0 6,0 0 0-6,-2 0 0 6,1 0 0-6,-1 0 0 7,0 0 128-7,1 0-128 6,-2-1 0-6,1 0 0 6,1 1 0-6,-2-1 0 7,3 0 0-7,-2 0 0 0,0 0 0 0,1 0 0 6,-1 0 0-6,0-1 0 4,0 1 0-4,0 0 0 6,0 0 0-6,1 0 0 6,-1 0 0-6,1 1 0 7,-2 0 0-7,1-1 0 6,1 0 0-6,1 1 0 7,-1 0 0-7,1 0 0 7,-1 0 0-7,0 0 0 5,0 0 0-5,1 0 0 7,-2 0 0-7,1 0 0 6,2 0 0-6,-1 0 0 0,0-1 0 0,0 1 0 4,0 0 0-4,-1-1 0 7,-1 1 0-7,2-1 0 6,-2 1 0-6,-1-1 0 7,3 1 0-7,-2 0 0 6,-1-1 0-6,3 1 0 6,-3 0 0-6,1-1 0 6,-1 0 0-6,0 1 0 6,2-1 0-6,-1 1 0 0,0-1 0 0,1 1 0 6,0 0 0-6,-1 0 0 6,5 0 0-6,-3 0 0 6,0 0 0-6,-1 0 0 6,2 1 0-6,-1-1 0 6,-1 1 0-6,2-1 0 7,0 1 0-7,0-1 0 6,0 0 0-6,-1 1 0 7,0-1 0-7,1 1 0 0,0-1 0-1,-3 0 0 8,2 1 0-7,1-1 0 5,0 1 0-5,-2 0 0 6,0-1 0-6,1 1 0 6,-3 0 0-6,3-1 0 7,-2 1 0-7,2-1 0 6,0 0 0-6,0 1 0 6,1-1 0-6,-1 1 0 6,1-1 0-6,0 0 0 6,2 0 0-6,-3 0 0 7,0 0 0-7,0 0 0 7,1 0 0-7,1 0 0 0,-2 0 0 0,-1 0 0 4,3 0 0-4,-1 1 0 6,0-1 0-6,-1 1 0 6,0 0 0-6,-1 0 0 7,0 0 0-7,-1-1 0 6,2 1 0-6,-1 0 0 6,1-1 0-6,-1 1 0 6,0 0 0-6,1 0 0 6,0 0 0-6,0 1 0 9,2-1 0-9,0 0 0 0,0-1 0 0,1 1 0 3,1 0 0-3,-1 0 0 6,-1 0 0-6,2 0 0 6,-2-1 0-6,0 0 0 6,1 1 0-6,-2-1 0 6,1 0 0-6,0 0 0 7,1 0 0-7,-1 1 0 6,-1-1 0-6,0 0 0 6,-2 0 0-6,-1 1 0 8,2-1 0-8,1 0 0 0,-2 0 0 0,0 0 0 4,0 0 0-4,2 1 0 5,-2-1 0-5,0 0 0 7,4 0 0-7,-1 0 0 6,1-1 0-6,0 1 0 8,0 0 0-9,1 0 0 7,0 0 0-6,-1 1 0 6,-1-1 0-6,-1 0 0 7,1 0 0-7,-1 0 0 7,1 0 0-7,0 0 0 0,1 1 0 0,-2 0 0 5,-1 0 0-5,1 0 0 4,-1 0 0-4,1 0 0 7,0 0 0-7,-1-1 0 7,2 0 0-7,-2 1 0 6,0 0 0-6,1-1 0 6,0 0 0-6,-1 0 0 6,2 0 0-6,-2-1 0 7,2 1 656-6,0 0 32-2,-1 0 0 1,1-1 0 21,-2 1-1088-21,2 0-224-1,-1 0-32 1,0 0-16 0,-1 0 544 0,0 0 128 4,0 0 0-4,2 0 0 5,0 2 0-5,-1-1 0 7,0 0 0-7,-1 1 0 6,0 0 0-6,1 0 0 6,1 0 0-6,-2 0 0 7,2 0 0-7,0-1 0 6,0 1 0-6,1-1 0 0,-2 1 0 0,1 0 0 5,1-1 0-5,-2 0 0 6,1 1 0-6,-1-1 0 6,1-1 0-6,-1 0 0 7,-3-1 0-7,1 1 0 6,0 0 0-6,-3-1 0 6,2 1 0-6,-2-1 0 7,1 1 0-7,-4 0 0 6,4 0 0-6,-2-1 0 0,-1 2 0 0,2 0 0 5,1 0 0-5,-2 0 0 7,2 0 0-7,-2 1 0 4,1-2 0-4,0 2 0 7,0-1 0-7,0 0 0 6,0 1 0-6,0-1 0 7,-2 0 0-7,2 0 0 6,-1 1 0-6,1-1 0 7,-1 0 0-7,0 0 0 6,-2 1 0-6,2-2 0 7,-2 0 0-7,0 1 0 0,-1-1 0 0,1 0 0 4,-1 1 0-4,-1-1 128 6,-1 0-128-6,1 0 0 6,-1 0 0-6,0-1 128 4,0 2-128-4,0-2 0 6,0 1 0-6,-2 0 0 5,1 0 0-5,0 0 0 6,0 0 0-6,0 0 0 5,-1-1 0-5,0 1 0 6,0 0 0-6,-1-1 0 20,1-1-896-20,-2-1-80 0,-1 0-32 0,-3-2-15184 6,-3-2-3056-6</inkml:trace>
    </iact:actionData>
  </iact:action>
  <iact:action type="add" startTime="269648">
    <iact:property name="dataType"/>
    <iact:actionData xml:id="d21">
      <inkml:trace xmlns:inkml="http://www.w3.org/2003/InkML" xml:id="stk20" contextRef="#ctx0" brushRef="#br0">12342 11997 24415 0,'0'-1'528'1,"0"-1"112"0,0 1 32 0,0 0 32 0,1-1-576 0,0 0-128 0,-1 1 0 0,0 0 0 3,0 1 240-3,0-1 16 5,0 1 0-5,1-1 0 6,0 1-256-6,0 0 0 6,1 0 0-6,-1 0 0 6,3 0 400-6,-1 1 48 5,-1 0 0-5,2 1 0 5,0-1 1408-5,1 0 304 6,-1 0 48-6,2 0 16 6,-2 0-1776-6,0-1-448 5,1 2 128-5,2-2-128 6,-1 1 608-6,0-1 96 6,0 1 0-6,0 0 16 7,-1 0-176-7,2 0-32 4,0 0-16-4,1 1 0 4,0-1-96-4,0 0-16 10,-1 0 0-11,3 0 0 12,-2 1-32-11,0-2-16 0,2 2 0 0,-2-1 0 4,1 2-64-4,-2-1-16 6,2-1 0-6,-2 2 0 6,3-1-64-6,-2 0-32 6,1 1 0-6,0 0 0 8,1 0-16-8,1 0 0 5,-2 1 0-5,2-1 0 7,-2 1-144-7,2 1 0 6,0-1 0-6,2 0 0 0,-1 3 0 0,0-1 0 5,1 1 128-5,-1 0-128 6,2 0 0-6,-1-1 192 6,-1-3-192-6,2 0 192 6,-3 2-64-6,0-1-128 6,0 0 192-6,0 0-64 7,-1 1 0-7,0-1 0 6,-1-1 0-6,0 0 0 7,2 1-128-7,-1-1 128 6,0 1-128-6,-1-1 128 0,0 0-128 0,0 0 0 5,0 1 144-5,1 0-144 5,0-1 0-5,0 2 0 6,-2-1 0-6,1 1 128 7,1-2-128-7,-2 1 0 7,1 0 0-7,-2 0 0 6,3 0 128-6,-3-1-128 6,2 1 128-6,-2-1-128 6,1 0 0-6,-1 0 128 7,0-1-128-7,-2 0 0 0,0 0 0 0,-1 0 0 6,1-1 0-6,-2 1 128 4,1-1-128-4,-1 1 0 7,-1-1 0-7,1 0 0 4,0 1 0-4,-1-1 144 6,-1 0-144-6,1 0 0 5,-1 0 160-5,1 1-160 6,-1-1 128-6,0 0-128 5,0 1 0-5,-1-1 0 6,0 0 128-6,2 1-128 6,-2-2 0-6,1 1 0 6,-1 2 0-6,0-2 0 4,1-1 0-4,-2 1 0 6,1-1 0-6,0 1 0 5,0-1 128-5,0 1-128 6,0-1 128-6,0 0-128 5,0 0 192-5,0 0-64 5,0 0 0-5,0 0 0 6,0 0 32-6,0-1 0 5,-1 1 0-5,1-1 0 6,-2 1-16-6,2 0 0 7,-1-1 0-7,-1 0 0 5,0 0-16-5,1 0 0 5,0 0 0-5,-1 0 0 6,0 1 0-6,-1-2-128 5,0 2 192-5,1-1-64 5,-1 1-128-5,0 0 0 6,0 0 144-6,0 0-144 5,-2 0 128-5,2 0-128 5,-1 0 160-5,0 0-160 6,-1 1 128-6,-1-1-128 8,2 1 0-8,-2-1 0 4,0 1 0-4,-1-1 128 6,2 0-128-6,-2 0 0 6,0 1 0-6,0 0 0 6,1 0 0-6,-3-1 0 7,1 1 144-7,-1 0-144 7,-3 1 128-7,0-1-128 6,0 1 128-6,-3 0-128 6,0 1 0-6,-4 0 128 0,1 2-128 0,-5 0 0 6,2 1 144-6,-4 3-144 5,-1-1 0-5,-4 4 0 6,-1 1 0-6,-2 3 0 6,-1 2 0-6,-3 1 0 6,0 0 0-6,-1 3 0 7,-4-1 0-7,-7 1-208 6,-5 4 48-6,-8 0 16 15,-5 2-2272-15,-12 2-448-1</inkml:trace>
    </iact:actionData>
  </iact:action>
  <iact:action type="add" startTime="285123">
    <iact:property name="dataType"/>
    <iact:actionData xml:id="d22">
      <inkml:trace xmlns:inkml="http://www.w3.org/2003/InkML" xml:id="stk21" contextRef="#ctx0" brushRef="#br0">3248 12326 7359 0,'-3'-2'656'2,"3"1"-528"4,-1 1-128-5,1-1 0 6,0 1 992-6,-1 0 160 6,1-1 48-6,-3 0 0 5,2 0-720-5,-1 0-144 6,-3-1-16-6,-1 2-16 5,-1 0-304-5,0 0 0 5,-2 2-208-5,-2-1 80 6,0 2-80-6,-1 1-16 6,0 0 0-6</inkml:trace>
    </iact:actionData>
  </iact:action>
  <iact:action type="add" startTime="296716">
    <iact:property name="dataType"/>
    <iact:actionData xml:id="d23">
      <inkml:trace xmlns:inkml="http://www.w3.org/2003/InkML" xml:id="stk22" contextRef="#ctx0" brushRef="#br0">7923 12065 11679 0,'0'-1'512'0,"0"0"128"0,0 0-512 1,-1-1-128 3,1 1 0-3,1 0 0 6,-1 1 1120-6,-1 0 208 5,0-1 32-5,1 1 16 6,-1-1-464-6,0 0-80 5,0 0-32-5,1 0 0 6,-1 1-256-6,1-1-48 5,0 1-16-5,0 0 0 6,0 0-160-6,0 0-48 5,0 0 0-5,1 1 0 6,-1 1-272-6,0 0 160 6,0 0-160-6,1 1 128 6,0 1 32-6,1 1 0 5,-1 0 0-5,0 1 0 7,0 1 0-7,-1 0 0 4,0 1 0-4,2-1 0 5,-2 2 32-5,1-1 0 7,0 0 0-7,0-1 0 5,-1 1 0-5,0-2 0 13,2 1 0-13,-2-1 0 0,1-3-192 0,0 1 192 3,0 0-192-3,-1-1 192 6,1-1-192-6,-1 0 192 5,0 0-192-5,0 0 192 5,0 0-192-5,0 1 128 6,-1-1-128-6,1 0 128 5,-1 0-128-5,-1 3 128 6,0 4-128-6,2-6 128 5,-1-6-128-5,0-2 0 6,2 1 0-6,-1 0 128 6,-1 3 64-6,0 0 0 4,-1 0 0-3,2-1 0 6,0 0 80-7,0 0 32 6,-1-1 0-6,1 0 0 4,0 1-176-4,0-1-128 5,0 0 192-5,0-1-192 5,1 0 0-5,-1 0 0 5,0 0 0-5,2-1 0 6,-1-1 0-6,0 1 0 7,0 0 0-7,-1-1 0 5,5-8 0 2,-4 5 0-7,1-1 0 6,-1 0 0-6,1 0 0 6,0 0 0-6,-1 1 0 6,1 0 0-6,0 2 0 6,-1 0 0-6,1 1 0 6,0 1 128-6,0 0-128 7,0 1 0-7,-1 1 0 6,0 1 0-6,-1 0 0 1,0 1 0-1,0 1 0 6,0 0 0-6,-1 0 0 5,0 1 0-5,1 1 0 5,-1-1 160-5,-2 1-160 6,3 2 128-6,-2-2-128 4,2 3 0-4,-2 0 0 6,1 0 0-6,0 1 0 6,0 0 0-6,-1 0 0 5,2 1 128-5,-1 0-128 6,1 0 0-6,0 1 0 5,0 0 0-5,-1 1 0 6,1 1 0-6,0-1 0 6,0 1 0-6,0-1 0 5,-1 1 0-5,1-1 0 6,0 0 0-6,0-1 0 7,1-1 0-7,-1-2 0 6,1 0 0-6,-1 0 0 7,1 0 0-7,-1 0 0 6,0-1 0-6,0-1 0 6,2 0 0-6,-1-1 0 0,1 0 0 0,-2 0 0 6,2-1 0-6,-1-1 0 7,0 1 0-7,1-2 0 4,0-2 0-4,0 0 0 5,-1-1 0-5,-1-1 0 6,1 0 0-6,1-1 0 5,0-1 0-5,-1-1 128 5,1 2-128-5,0-2 128 6,-2 3-128-6,2-2 128 6,-1 0-128-6,-1 0 0 6,1-2 0-6,0 3 128 6,-1 0-128-6,0 0 0 5,2-2 0-5,-2-1 0 5,1 1 0-5,-1 0 0 6,0 0 0-6,-1 2 128 7,1 0-128-7,0 0 0 6,-2 2 0-6,2 2 0 7,-1 1 144-7,0 0 0 6,0 1 0-6,-1 0 0 1,2 1 80-1,0 0 16 5,-1 0 0-5,0 0 0 6,0 3-80-6,0-1-16 5,0 2 0-5,0 0 0 6,0 2-144-6,-1 0 0 7,2 0 0-7,-1 1 128 6,0 0-128-6,0 1 0 7,0-1 0-7,0 1 0 6,0 2 0-6,-1-3 0 6,2-1 0-6,0-1 128 7,-1-1-128-7,1-1 0 6,0 1 0-5,0-2 0-1,0-2 0 0,1 1 0 4,1 0 0-4,0-2 0 5,0 1 0-5,0-1 0 5,0 0 0-5,1-1 0 5,0 0 0-5,1-1-176 6,0 0 176-6,-1-2-128 6,1-1 128-6,-1 1 0 6,-1 0-144-6,2 1 144 5,-1-2 0-5,0-3 0 5,-1-2 0-5,0 1 0 6,-1 1 0-6,0 3 0 6,0-2 0-6,-1 1 0 5,0 2 0-5,0 0 0 5,-1 2 0-5,1 0 0 6,-1 2 0-6,-2-1 0 5,3 2 144-5,-2 1-144 7,0 0 128-7,-1 0-128 5,0 1 128-5,-1 2-128 5,1 0 0-5,-1 1 128 6,1-1-128-6,-2 1 0 6,1-1 0-6,1 1 0 5,-1 0 0-5,0-2 128 6,-1 0-128-6,2 0 0 6,2-1 0-6,-1 0 0 6,0-1 0-6,2-1 0 4,-1 1 0-4,0 0-128 23,2 0-672-23,-1 0-128 0,0 0-32 0</inkml:trace>
    </iact:actionData>
  </iact:action>
  <iact:action type="add" startTime="297949">
    <iact:property name="dataType"/>
    <iact:actionData xml:id="d24">
      <inkml:trace xmlns:inkml="http://www.w3.org/2003/InkML" xml:id="stk23" contextRef="#ctx0" brushRef="#br0">7974 12052 3679 0,'0'-1'160'1,"1"1"32"-1,-1 0-192 0,-1 0 0 3,1 0 0-3,-1 0 0 7,0 0 2896-6,-1 1 544 6,1 0 96-6,-2 1 32 6,-2 0-2160-6,2 2-448 5,-2 1-64-5,3 0-32 5,-1 1-176-5,-1 1-48 6,2 0 0-6,-1 2 0 7,2 0-240-7,0 1-48 7,1-2-16-7,0 1 0 4,0-2-336-4,0 0 128 5,2-2-128-5,0-1 0 5,-1-1 0-5,1-1 0 6,0-2 0-6,0 1 0 6,-1-1 0-6,1-1 0 4,0-1 0-4,1-1 0 6,1 0 0-6,-1-1 0 6,0 0 0-6,0-1-128 5,0 0 128-5,-1 1 0 5,1 2 0-5,0-3 0 6,-1-1 0-6,0-2-192 5,0 0 192-5,0-2-192 6,1 2 192-6,-1-1-128 8,-1 4 128-7,1-2-128 5,1 0 128-6,-2 1 0 7,0 1 0-7,-1 1 0 7,2 2 0-7,-2 1 0 0,0 1 0 0,0 0 0 5,-2 1 0-5,2 0 0 4,-1 2 0-4,0 1 0 6,-1 0 0-6,0 1 128 6,0 1-128-6,0 2 0 6,-1-1 144-6,-1 2-144 4,4-1 192-4,-4 1-192 6,3 2 192-6,-1-4-192 5,0 0 192-5,1-2-192 6,0-1 192-6,0 0-192 6,1-1 192-6,0-2-192 5,0-4 128-5,0 0-128 6,1 1 0-6,-1 0 0 6,1 0 0-6,0-1 0 5,1-1 0-5,0 0 0 6,-1 1 0-6,2 0 0 4,-2-2 0-4,1-3 0 6,1 0 0-6,0-1 0 5,0-2 0-5,-1 2 0 6,-1-1 0-6,1 2 0 6,-2-1 0-6,1 4 0 6,-1-1 0-6,0 3 0 5,0 3 0-5,-1-1 0 5,1 0 128-5,-1 0-128 5,0 2 0-5,-1 1 0 7,0 1 208-7,-1 1-64 5,1 2-16-5,-1 1 0 6,1 0 128-6,1 1 32 5,-2 1 0-5,1-1 0 5,1 2-80-5,-1-2-16 6,1 0 0-6,-1-1 0 6,0 0-192-6,2-3 0 5,0 1 128-5,0-3-128 7,2 0 0-7,0-2 0 4,-1-1 0-4,-1 0 0 22,3 1-496-22,-1-2-32 0,0-2-16 0,0-1-10528 0</inkml:trace>
    </iact:actionData>
  </iact:action>
  <iact:action type="add" startTime="298534">
    <iact:property name="dataType"/>
    <iact:actionData xml:id="d25">
      <inkml:trace xmlns:inkml="http://www.w3.org/2003/InkML" xml:id="stk24" contextRef="#ctx0" brushRef="#br0">8006 12060 7359 0,'0'8'320'1,"-1"-4"80"0,1-1-400 0,-1 1 0 1,1-1 0-1,0 0 0 5,-1 0 1584-5,-1 2 224 6,2 3 48-6,-1 1 16 5,-2 1-1216-5,1-2-240 6,-1-1-48-6,2-2-16 6,-1 0 176-6,1-1 48 5,1-1 0-5,-1-1 0 5,1-1-64-5,0 0 0 8,0 0 0-7,0-1 0 2,1 0-288-3,0-1-64 6,-1-1-16-6,0 2 0 5,0-1-144-5,2 0 0 5,0-1 0-5,-1-1 128 5,1 1-128-5,-1-1 0 6,0 1 0-6,0 0 128 6,0 1-128-6,-1-1 0 5,0 2 0-5,0-1 0 6,1 2 192-6,-1-2 16 5,0-1 0-5,-1 0 0 6,1 3 48-6,0-2 0 6,0 0 0-6,0-1 0 5,0-2-48-5,0 3 0 5,0-1 0-5,1 0 0 6,-1 0-32-6,0 0-16 5,0 1 0-5,0 0 0 6,-1 1 128-6,1 0 32 7,0 1 0-7,0 0 0 4,0 1 64-4,0 1 32 5,0 0 0-5,0-1 0 7,0 2-208-7,0 0-32 4,1-2-16-4,-1 2 0 5,0 0-160-5,-1 0 0 6,2-3 0-6,-1 0 128 6,0 0-128-6,0 0 0 5,0-1 0-5,0 0 0 5,0-1 0-5,2 0 0 6,-2 0 0-6,1-2 0 6,0 0 0-6,0 0 0 6,-1 1 0-6,0-2 128 7,2-2-128-7,-2-1 0 6,1-1 0-6,-1-1 128 5,1-1-128-5,0 2 0 3,-1 0 0-3,0 1 0 7,2-2 0-7,-2 2 0 8,-2 0 0-8,2 2 128 6,2 0-128-6,-2 1 0 6,1 0 0-6,-1 2 0 8,0 0 0-8,0 1 0 0,1 0 0 0,-2 1 0 4,1 0 0-4,0 1 192 5,-1 0-192-5,-1 0 192 6,2 1-16-6,-1 2 0 6,1 0 0-6,-1 1 0 5,0 0-176-5,-1 0 128 5,2 1-128-5,-1-1 128 6,1 1-128-6,-1 0 0 6,0-1 0-6,1 1 128 5,0-1-128-5,0-1 0 6,0 1 0-6,0-2 128 6,0 0-128-6,0-1 0 5,0-1 0-5,0 0 0 5,0 0 0-5,0-1 0 5,0 0 0-5,0 0 0 6,0 1 0-6,1-1 0 6,-1-2-144-6,0 0 144 5,0 0 0-5,1-1 0 6,-1 0 0-6,0-1 0 5,1 0 0-5,-1 1 0 5,2-2 0-5,-1-1 0 6,0 1 0-6,0-2 0 6,-1 0 0-6,3 1 0 5,-2-1 0-5,-1 2 0 6,1-1 0-6,-1 2 0 7,0 0 0-7,1 2 0 7,-1 1 0-7,0 0 0 2,0 1 0-2,0 0 0 5,0 1 0-5,-1 1 0 5,1 1 0-5,-2 2 144 7,-1 1-144-7,2 1 128 6,0 2-128-6,-2-1 0 5,3 2 0-5,-1-1 128 5,0 1-128-5,0 0 0 6,-1-1 0-6,2 0 128 8,0-3-128-8,-1 0 0 6,1 0 0-6,0-4 128 6,0 0 0-6,-1-1-128 6,1 0 192-6,0 0-64 1,-1-1 128-1,0-1 0 5,0-1 16-5,0 0 0 7,0-1-16-7,0 0-16 5,1 1 0-5,-1-2 0 6,1 0-240-6,-1-1 144 6,1-1-144-6,1 0 128 6,-1 0-128-6,0 0 0 7,0 2 0-7,0 1 0 6,1 0 0-6,-1 1 0 2,0 1 0-2,0 0 0 6,0 1 0-6,1 0 0 5,-1 1 0-5,0 1 0 5,-1 0 160-5,1 0-160 6,0 1 192-6,0 0-192 7,0 1 144-7,0 1-144 5,-1-1 0-5,1 0 144 6,0 1-144-6,0 0 0 4,0-1 0-4,0 0 128 5,-1-1-128-5,1 0 0 5,0-1 0-5,0 0 128 6,0-1-128-6,0 1 0 5,0-2 0-5,-2-1 0 6,2 1 0-6,2 0 0 6,-2 0 0-6,0 0 0 6,0 0 0-6,0 3 0 5,0 1 0-5,0-2 0 6,0-4 0-6,0-1 0 5,1 1 0-5,0 0 0 6,0 1 0-6,1 0 0 6,-1-1-144-6,0-1 144 5,0 1 0-5,0-1 0 5,-1 2 0-5,1-1 0 6,-1 1 0-6,0 0 0 5,2 0 0-5,-2 1 0 6,0 0 0-6,0 0 0 6,0 0 0-6,0 1 0 4,0 0 0-4,-2 2 0 7,2-2 0-7,0 1 0 20,0 1-464-20,0 1-144 0,-1 1-32 0</inkml:trace>
    </iact:actionData>
  </iact:action>
  <iact:action type="add" startTime="301804">
    <iact:property name="dataType"/>
    <iact:actionData xml:id="d26">
      <inkml:trace xmlns:inkml="http://www.w3.org/2003/InkML" xml:id="stk25" contextRef="#ctx0" brushRef="#br0">7974 12409 6447 0,'-2'0'576'0,"0"-1"-576"0,-1 1 0 1,2-2 0 0,-4 1 1424 0,2 0 176 2,0 1 48-2,1-1 0 7,1 0-592-7,0 1-112 5,-1 0-32-5,0 0 0 6,-1 0-112-6,-2 1-32 5,3 0 0-5,-1 1 0 6,-1-2-64-6,2 2 0 5,-1 0-16-5,1 0 0 7,-1 1-320-7,1 1-64 5,0-1-16-5,-1 2 0 5,2-1-96-5,-1 2 0 6,0 0-16-6,2 0 0 6,0 0-176-6,-1 0 192 4,1-1-192-4,-1 2 192 7,1-1 48-7,-1 1 16 5,1-1 0-5,-2 0 0 6,2 1 128-6,0-1 16 5,-1 2 16-5,1-2 0 11,1 1-48-11,-1-1-16 6,0-2 0-6,0 2 0 7,2 0-128-7,-1-1-32 0,1 2 0 0,0-1 0 4,0-1-192-4,1 1 0 6,-1-2 128-6,-1-1-128 6,2 0 0-6,0 1 0 6,1 1 0-6,0-1 0 7,-1 0 160-7,1 1-16 6,-2-1 0-6,0-1 0 6,1 1 208-5,0 0 32-1,3-1 16 0,-1 0 0 5,1-1-64-5,-3 0-16 5,3 0 0-5,-2 0 0 7,-1-1-80-7,-1-1-32 5,2 0 0-5,-1-1 0 6,1-1-16-6,-1-1-16 4,-1 1 0-4,-1-2 0 6,2-2 80-6,-1 1 32 5,2-1 0-5,-1-2 0 6,0 2 32-6,1-2 16 5,0 1 0-5,1 0 0 6,-4 0-80-6,2-1 0 7,-2 1-16-7,1 0 0 6,-1 0-80-6,2 1-16 5,-1-1 0-5,-2 1 0 7,2 0 16-2,-1-1 0-5,-1 1 0 0,0-1 0 4,0 2-32-4,0-1-128 4,0-2 192-4,0 0-64 7,0 0 0-7,0 0 0 5,-1 0 0-5,1 1 0 6,-2-2-128-6,2 2 192 5,0 0-192-5,-1 0 192 6,0 1-32-6,-2 0 0 6,3 2 0-6,-2-1 0 7,1 1 16-7,0-1 0 5,0 2 0-5,-1 0 0 7,0 0-16-7,-1 1 0 6,1 0 0-6,-1 0 0 1,0 1-16-1,0 0 0 6,0 1 0-6,-2 0 0 6,2 1-16-6,0 0 0 5,-1 0 0-5,-1 0 0 6,-2 0 0-6,3 1 0 6,-2 0 0-6,-1 0 0 6,1-1-128-6,-2 1 0 6,4 0 0-6,-2 1 0 7,-1 0 0-7,1 1 0 6,1 1 0-6,1 1 0 6,1-1 0-6,-2 1 128 7,3 0-128-7,-2 2 0 8,0-1 0-8,0 2 0 0,1 0 0 0,1 0 0 3,0-2 0-3,1 2-192 5,-1-2 0-5,2 0-11776 14,2-1-2352-14</inkml:trace>
    </iact:actionData>
  </iact:action>
  <iact:action type="add" startTime="305797">
    <iact:property name="dataType"/>
    <iact:actionData xml:id="d27">
      <inkml:trace xmlns:inkml="http://www.w3.org/2003/InkML" xml:id="stk26" contextRef="#ctx0" brushRef="#br0">8828 12041 6447 0,'0'0'576'0,"-2"0"-576"8,2 1 0-7,0-1 0 5,0 0 3184-5,0 0 528 5,0 0 96-5,-1 0 32 6,1 0-2112-6,0 0-400 5,0 1-96-5,-1-2-16 7,2 1-512-7,-1 0-96 5,0-1-32-5,0 1 0 6,0 0-208-6,0 1-48 5,1 0-16-5,-1 0 0 8,0 1 48-8,0 0 16 3,2 0 0-3,-2 1 0 6,1 1 144-6,0-1 16 4,0 3 16-4,3-1 0 7,-3 0-96-7,1 0 0 7,-1 2-16-7,-1-1 0 7,1 2-192-7,-1-1-48 5,2 2 0-5,-2-1 0 4,1 2-32-3,-1-1-16 5,2-1 0-6,-2 0 0 6,2 0-144-6,-2-1 0 7,1 0 0-7,0-1 0 6,-1 1 0-6,1 0 128 6,-1-2-128-6,0 0 0 8,0 0 0-8,-1-2 128 0,1 0-128 0,-1 0 0 4,2 0 0-4,-1-2 128 4,0 1-128-4,-1-2 0 6,0 1 0-6,-1-1 0 5,2 0 0-5,0 0 0 7,0-1 0-7,-1 0 0 4,1 0 0-4,-1-1 0 21,1 0-448-21,-1-2-160 0,-1 0-32 0</inkml:trace>
    </iact:actionData>
  </iact:action>
  <iact:action type="add" startTime="307629">
    <iact:property name="dataType"/>
    <iact:actionData xml:id="d28">
      <inkml:trace xmlns:inkml="http://www.w3.org/2003/InkML" xml:id="stk27" contextRef="#ctx0" brushRef="#br0">9720 12007 5519 0,'1'-10'240'1,"-1"7"64"0,0 9-304 0,-1 1 0 3,1-4 0-3,0 0 0 7,-1-2 2272-7,1 0 400 4,0-1 80-4,-1 0 0 6,2-1-1296-6,-2-1-272 6,0 1-48-6,1 0-16 5,-2 0-224-5,2 1-32 5,0 0-16-5,2-1 0 7,-2 1-272-7,0 0-48 5,0 0-16-5,0 0 0 6,0 1-192-6,0-1-64 6,1 1 0-6,-1 0 0 6,1 2 64-6,-1-1 0 5,1 2 0-5,0 1 0 5,0 0 0-5,-1 2 0 5,1 0 0-5,-1 2 0 6,0 0 0-6,0 1 0 8,0-1 0-8,0 1 0 6,2 0-48-7,-2 0 0 5,1 1 0-4,-1 0 0 7,1 0 32-7,-1-1 0 6,2 0 0-6,-1-2 0 6,0 0-64-6,0-1-16 6,-1-1 0-6,2 0 0 7,-1-2-64-7,0 0-16 6,0-1 0-6,1 0 0 7,-1-1-144-7,1 0 192 0,-1 0-192 0,0-2 192 4,1 0-192-4,-2 0 0 5,2 0 0-5,-1 1 128 7,0-1-128-7,0 0 0 3,-1 0 0-3,0 0 0 7,2-1 0-7,-2 1 0 4,0 1 0-4,0-2 0 7,0 1 0-7,0 0-256 5,0 0 64-5,-2 0-9376 16,1 0-1888-16</inkml:trace>
    </iact:actionData>
  </iact:action>
  <iact:action type="add" startTime="308922">
    <iact:property name="dataType"/>
    <iact:actionData xml:id="d29">
      <inkml:trace xmlns:inkml="http://www.w3.org/2003/InkML" xml:id="stk28" contextRef="#ctx0" brushRef="#br0">10598 12029 5519 0,'0'0'240'1,"-1"0"64"0,1 0-304 0,0 0 0 1,0 0 0-1,-1 0 0 6,1 0 2432-6,-1 0 416 4,-1 0 96-4,2 0 0 6,0 1-1584-6,-1 1-320 5,0-2-64-5,1 0-16 7,0 0-352-7,0 0-80 5,1 1-16-5,-1-1 0 6,1 1-240-6,-1 0-48 5,2 1-16-5,-1 0 0 6,0 0 96-6,-1-2 16 5,1 3 0-5,-1-1 0 7,1 0 0-7,0 0 0 6,0 2 0-6,0-1 0 4,1 3 0-4,-1 0 0 7,0 1 0-7,0 1 0 6,-1 0-64-6,3 2 0 2,-2 0 0-2,2 0 0 8,-2 1-16-9,0-1-16 6,2 0 0-5,0-1 0 7,-1 0-96-7,2 1 0 5,-2-2-128-5,1-1 192 6,-1 0-64-6,1-2-128 4,-1 1 176-4,0-1-176 7,1-2 192-7,-2 0-192 8,0 1 192-8,-1-2-192 5,3-1 224-5,-2 0-64 2,0-1-16-2,-1 1 0 7,2-2-144-7,-2 0 128 4,0-1-128-4,0-1 128 7,1 0-128-7,-1-1-256 5,0 0 64-5,-1-1-12640 10</inkml:trace>
    </iact:actionData>
  </iact:action>
  <iact:action type="add" startTime="310692">
    <iact:property name="dataType"/>
    <iact:actionData xml:id="d30">
      <inkml:trace xmlns:inkml="http://www.w3.org/2003/InkML" xml:id="stk29" contextRef="#ctx0" brushRef="#br0">8842 12399 2751 0,'1'1'128'0,"0"0"16"1,-2 1-144 0,1-1 0 4,0-1 0-4,1 0 0 6,-1 0 3184-6,0 1 592 5,0 1 128-5,1 1 32 7,-1 1-2288-7,2 0-464 5,-2 2-96-5,1 0 0 6,1 2-304-6,-2-1-48 5,2 1-16-5,0 0 0 8,-1 0-32-8,-1 0-16 2,1 0 0-2,0 0 0 7,0 1-112-7,1-1-32 4,-1 2 0-4,0 0 0 7,1 1-128-7,-1 1-16 5,1 0-16-5,-2 0 0 6,2 1-112-6,-2-2 0 5,1 1-16-4,-1-1 0 4,1 0-64-5,-1-3-16 5,0 1 0-5,0-3 0 6,0 2 48-6,0-3 16 6,-1 0 0-6,1 0 0 6,-1-1 80-6,1-2 16 4,-2 0 0-4,2 0 0 6,0-1 96-6,0-1 32 5,-1 0 0-5,1 0 0 5,0-1 64-5,-1 1 32 5,-2-2 0-5,3 0 0 7,0 0-288-7,0-1-48 5,-1-1-16-5,1 0 0 5,1 0-192-5,1-1 0 8,-1 1 0-8,0-1 0 6,0 3-192-6,-1-1 0 3,0 0 16-3,2 1-10560 14,-1 1-2112-14</inkml:trace>
    </iact:actionData>
  </iact:action>
  <iact:action type="add" startTime="311787">
    <iact:property name="dataType"/>
    <iact:actionData xml:id="d31">
      <inkml:trace xmlns:inkml="http://www.w3.org/2003/InkML" xml:id="stk30" contextRef="#ctx0" brushRef="#br0">9655 12356 10127 0,'0'0'896'3,"1"0"-704"3,-1 0-192-5,0 0 0 6,0 0 1056-6,2 0 176 5,0 1 48-5,0-1 0 6,3 0-656-6,2 1-128 6,0 3-32-6,3-1 0 5,0-1 240-5,1 1 64 5,0-1 0-5,0 0 0 6,-1-1-64-6,1 2 0 5,-3 0 0-5,1 1 0 7,-1-2-208-7,-1 2-48 4,-1 1-16-4,0 0 0 6,-1 2-64-6,-1-1-16 5,0 2 0-5,-3 1 0 6,1 1-48-6,-4-1-16 6,2 2 0-6,-2 1 0 8,-2-1 32-8,0 0 0 7,-1 3 0-8,0 0 0 5,-1 0 64-4,-2 0 0 6,0-2 16-6,0 0 0 6,0-2-16-6,-3-1-16 6,1 0 0-6,-1-3 0 7,0 0-48-7,0-1 0 6,2-1 0-6,-1 1 0 6,3-1 0-6,-1-1 0 0,2-1 0 0,0 0 0 6,0-1 128-6,3 0 32 5,0-1 0-5,1 0 0 6,0 0-32-6,2-1 0 4,0 0 0-4,-1 0 0 6,2 0-240-6,-1-1-48 5,3 0-16-5,-1 0 0 6,0 0-144-6,2 0 0 5,0 2 0-5,0-1 0 6,-1 0 0-6,1 0 0 5,3 0 0-5,-1 0 0 6,2 0 0-6,0 1 0 6,-1 0 0-6,2 0 0 6,1 0 0-6,1 0 0 6,1 0 0-5,1-2 0 5,-1 0 0-6,0 2 0 6,-1 0 0-6,2-1 0 7,-1 0 0-7,-1 0 0 6,1 0 0-6,-3-1 0 6,-1 1 128-6,-1-1 0 0,0 1 0 0,-3 0 0 6,1 0 96-6,-2 2 16 5,0-2 0-5,-1 1 0 6,-1 0 32-6,-1-1 16 4,0 1 0-4,0-1 0 6,0 0-96-6,-1 0 0 5,-1 0-16-5,0-1 0 6,-1 0-176-6,-2 1 192 6,2-1-192-6,0 1 192 18,-1-1-1552-18,1 1-304 0,-1 1-64 0</inkml:trace>
    </iact:actionData>
  </iact:action>
  <iact:action type="add" startTime="312929">
    <iact:property name="dataType"/>
    <iact:actionData xml:id="d32">
      <inkml:trace xmlns:inkml="http://www.w3.org/2003/InkML" xml:id="stk31" contextRef="#ctx0" brushRef="#br0">10667 12329 4607 0,'0'1'400'1,"1"-1"-400"6,0 0 0-6,-1-2 0 5,0 2 2160-5,2 0 336 5,-1 0 80-5,3 0 16 6,-2-1-1072-6,3 0-224 5,2 1-32-5,-2 1-16 10,0-1-160-10,0 0-16 4,0-1-16-4,-1 0 0 5,1 2-176-5,-1 0-48 4,0 1 0-4,-1 0 0 6,-1 1-320-6,0 1-80 5,0 2-16-5,-2-1 0 6,0 3-32-6,0 0-16 5,0 3 0-5,0-2 0 7,-1 1-32-7,0-1 0 4,-1 0 0-4,1 1 0 8,-2-2-16-8,3 2-16 5,-1-1 0-5,-2 1 0 6,2-2 16-6,-3 0 0 6,3-2 0-6,-1-1 0 7,-1-1 144-7,1-1 48 6,1-1 0-6,-2 0 0 6,0-1 32-6,-1-2 16 0,3 0 0 0,-2 0 0 7,1-2-32-7,-1 1 0 5,0-1 0-5,0-1 0 6,1 1-240-6,-1 0-48 6,1 1-16-6,1-2 0 6,0 1-48-6,-1 0-16 7,2 1 0-7,-1-1 0 3,1 2 16-3,0-1 0 4,0 1 0-4,1-1 0 6,-1 1-176-6,3-1 0 5,-2 1 144-5,1-2-144 6,1 1 0-6,0 1 0 6,1-1 0-6,1 0 0 6,-2 1 0-6,2-1 0 6,0 0 0-6,0 0 0 6,1 1 0-6,1 0 0 6,-2 2 0-6,0 0 0 7,2 1 0-7,-1 0 0 6,0 2 0-6,1-1 0 6,1 3 0-6,-3 1 0 6,0 1 0-6,-1 1 0 8,0 1 0-8,-1 1 0 0,1 1 0 0,-1 0 0 5,-1 0 0-5,-2 0 144 4,2 1-144-4,-4-2 0 7,2 0 128-7,-1 0-128 6,-1-2 0-6,0-1 0 6,-1-1 144-6,1 0-144 7,0-1 0-7,-2-1 144 7,-1-1 64-7,0-2 16 6,-1 1 0-6,0-2 0 7,1 0 192-7,-2-1 32 0,1 1 16 0,0-2 0 5,0 0-176-5,-2 0-32 5,3 0-16-5,-1-1 0 6,0 1-240-6,-1-1 0 6,3 1 0-6,0-1 0 6,-1 0 0-6,1 0 0 7,-1 0 0-7,5 0 0 17,-4 0-944-17,4 1-272 0,-1 0-64 0,0 2-16688 3</inkml:trace>
    </iact:actionData>
  </iact:action>
  <iact:action type="add" startTime="315286">
    <iact:property name="dataType"/>
    <iact:actionData xml:id="d33">
      <inkml:trace xmlns:inkml="http://www.w3.org/2003/InkML" xml:id="stk32" contextRef="#ctx0" brushRef="#br0">12803 12630 11055 0,'0'-1'976'1,"0"-1"-784"6,0-1-192-6,0 2 0 6,0 0 2016-6,-1 0 352 5,1 0 80-5,-1 0 16 6,-2-2-992-6,3-1-208 5,-1 0-48-5,-1 1 0 6,0-2-400-6,1 1-96 5,1 0-16-5,0 0 0 6,2 0-256-6,-1-1-64 5,1 0-16-5,-1 1 0 7,3-1-112-7,-1 0 0 4,0 0-16-4,-1 0 0 8,3-1-48-8,-1 2 0 2,1-2 0-2,-3 1 0 6,4 1-192-6,-2 2 0 5,1-1 0-5,-1 1 0 7,2 1 0-7,-1 0 0 6,0 1 0-6,1 2 0 6,0 1 128-6,0 0-128 5,1 1 0-5,-2 3 0 6,2-1 128-6,0 3-128 11,-2 0 0-11,2 1 0 0,-2-1 176 0,0 2-176 5,2-1 192-5,0 2-192 6,1-1 272-6,-2 1-48 7,3-1-16-7,-1 1 0 6,2 1 80-6,-3 0 16 6,2-2 0-6,-2 0 0 6,3 1-48-6,-3-1-16 7,3 0 0-7,1 1 0 6,-2-1-112-5,0 0 0-1,-1 0-128 0,0 2 192 4,1-1-192-4,1 0 0 6,-3-1 0-6,0 0 0 6,-2-3 128-6,1 1-128 6,0-2 0-6,-2 0 0 7,-1-1 144-7,1-1-144 6,-1-1 128-6,-1-1-128 3,-1 0 0-3,2-2 0 4,-3 0 128-4,0-1-128 6,0 0 0-6,0-1 0 5,0 0 0-5,0-1 0 21,-3-2-768-21,0 0-144-1,0-1-32 1,-1 0-13168 6</inkml:trace>
    </iact:actionData>
  </iact:action>
  <iact:action type="add" startTime="315784">
    <iact:property name="dataType"/>
    <iact:actionData xml:id="d34">
      <inkml:trace xmlns:inkml="http://www.w3.org/2003/InkML" xml:id="stk33" contextRef="#ctx0" brushRef="#br0">13105 12587 4607 0,'-2'1'192'1,"1"0"64"0,-1 0-256 0,1-1 0 0,1 0 0 0,-2 1 0 6,1 0 4272-6,-1 1 800 5,-3 1 176-5,-1 1 16 6,0 0-3280-6,-2 0-640 6,2 0-144-7,0 0-32 8,-1 0-192-7,2-1-32 6,0 1-16-6,0 0 0 4,0 1-256-4,0-2-48 5,1 1-16-5,0 1 0 6,0 0-224-6,-1 3-32 6,0 1-16-6,1 1 0 5,-2 0-80-5,-1 1 0 5,4 0-16-5,-4 0 0 6,2 1-16-6,1 0 0 5,-1-1 0-5,1 0 0 8,0 1 32-9,1-3 0 5,1 0 0-4,-1-2 0 6,3-1 0-6,-1-3 0 7,0-1 0-7,0-1 0 6,1 0-48-6,1-1 0 3,1 1 0-3,-2-2 0 7,2-1-208-7,0 0 0 5,-1 2 0-5,2-2 0 5,0 0-240-5,0 0-32 6,2 0-16-6,0 1 0 20,-1-1-2720-20,2 0-560 0,0 0-96 0</inkml:trace>
    </iact:actionData>
  </iact:action>
  <iact:action type="add" startTime="316564">
    <iact:property name="dataType"/>
    <iact:actionData xml:id="d35">
      <inkml:trace xmlns:inkml="http://www.w3.org/2003/InkML" xml:id="stk34" contextRef="#ctx0" brushRef="#br0">13408 12300 18191 0,'2'-1'800'1,"-2"1"176"0,0 0-784 0,-2 0-192 0,2 0 0 0,0 0 0 6,0 0 1280-6,0-1 192 5,-1 1 64-5,0 0 0 7,-1 1-512-7,1-1-112 5,-1 1-16-5,0 1 0 5,1 0-272-5,0 0-64 6,0 1-16-6,0-1 0 7,0 1-160-7,0 0-48 4,0 4 0-4,0 0 0 8,0 2-96-8,0 2-32 3,1 2 0-3,-2 2 0 7,1 2 64-7,-1 4 16 6,0 4 0-6,-1 2 0 7,-1 1 128-8,-1 4 32 5,0 2 0-4,-2 1 0 7,2 0 64-7,-2 0 0 6,2 0 16-6,1 1 0 6,-3 2 96-6,0-1 16 6,2-1 0-6,-3 1 0 7,4 2-192-7,-2-3-48 6,0-3 0-5,2-1 0-1,-2-1-80 0,0-1 0 4,3-2-16-4,-2 0 0 7,-1 1 16-7,2-1 0 5,0-2 0-5,-1-2 0 6,2-1-64-6,-1-1 0 7,2-6 0-7,-1-3 0 6,1-3-80-6,-1-1-32 7,2-4 0-7,0 0 0 6,0-1-144-6,-1-2 160 7,2 0-160-7,0-1 160 0,0-1-160 0,0 0 0 4,2 0 144-4,-2-1-144 6,1 0 0-6,0 0 0 5,0 0 0-5,2-1 0 6,-1 1-176-6,2-1 176 5,-1-1-208-5,2 0 80 22,0-1-608-22,-1 0-112 0,4-2-32 0,-2 1 0 8,-1-2-1872-8,2 1-384 0,-1-2-80 0,-2-2-16 10,1-2-352-10,3-1-64 0</inkml:trace>
    </iact:actionData>
  </iact:action>
  <iact:action type="add" startTime="317030">
    <iact:property name="dataType"/>
    <iact:actionData xml:id="d36">
      <inkml:trace xmlns:inkml="http://www.w3.org/2003/InkML" xml:id="stk35" contextRef="#ctx0" brushRef="#br0">13573 12785 15487 0,'-3'-3'688'1,"1"1"144"0,0 0-672 0,1 0-160 2,0 1 0-2,1 0 0 5,-1 0 1504-5,-1 0 272 5,0-1 48-5,-2 0 16 5,0 0-528-5,2-1-96 5,0 1-32-5,0 0 0 6,0 1-416-6,2 1-64 5,-1 0-32-5,2 0 0 7,-1 1-192-7,1 0-32 5,1 2-16-5,-1 0 0 6,2 0-240-6,-2 2-32 7,2 1-16-7,-1 0 0 5,3 2-16-5,-2 0-128 5,0 2 192-5,0-1-64 5,1 2 64-5,-1 0 16 7,-1-2 0-7,1 2 0 10,-2 1 16-11,1-1 0 5,0 0 0-4,-2 1 0 7,3-2 32-7,-2 0 0 6,-1-2 0-6,1 0 0 6,-1-3-32-6,0 1 0 0,0-2 0 0,0-2 0 5,0 2 128-5,0-2 32 6,0-2 0-6,0 0 0 5,0 0 48-5,0-2 16 6,-1 1 0-6,0-1 0 6,0 0-128-6,1-1 0 4,0 0-16-4,0-2 0 5,1 0-304-5,-1 1 0 6,1-2 128-6,0 0-128 6,1 0 0-6,0-1 0 5,1 1 0-5,-1-1 0 7,1 0 0-7,-1-2 0 5,3 2 0-5,-1-1-144 6,0 0 144-6,0 0 0 6,1 0 0-6,-1 0 0 6,1 0 0-5,-1 2 0 6,0-1 0-7,-2 1 0 5,1 0 0-5,0 0 0 7,0 3 0-7,-1-2 0 6,1 0 0-6,-1 2 0 0,-1 1 0 0,-1 0 0 4,2 0 0-4,-1 1 0 7,0-1 0-7,1 1 0 6,-1 0 0-6,0 0 0 4,-1 1 0-4,1 1 0 7,2 0 0-7,-1 1 0 4,0 1 0-4,-1 0 0 6,0 0 0-6,2 2 144 5,-2 1-144-5,0 0 0 6,3 2 0-6,-1-2 0 6,0 2 0-6,-1 0 0 5,2 1 0-5,-3 0 0 7,3 0 0-7,-3-1 0 6,2 1 128-6,-2-1-128 5,1 1 0-5,0-3 0 7,-1 1 0-7,-1-2 0 7,3 0 0-7,-3-1 0 5,1-1 0-5,-1-1 0 1,1 0 0-1,-1-1 0 6,2-1 0-6,-2 0 0 6,1 0 0-6,-1-1 0 6,0 0 0-6,1-1 0 5,-1-1 0-5,1 0 0 7,-1-1 0-7,1 0 0 6,-1-2 0-6,1 0 0 6,-1 0 0-6,2-2 0 6,0 1 0-6,-1-2 0 8,3 1 0-8,-1 0 0 6,-1-1 0-6,1-1 0 5,-1 2 0-4,2-2 0-1,-1 2 0 0,0 0 0 4,-1 0 0-4,2 0 0 6,0 3 0-6,0-2 0 6,-1 2 0-6,1 1 0 6,0 0 0-6,-1 0 0 4,0 2 144-4,1 0-144 5,-1 1 0-5,1 0 144 6,0 0-144-6,-1 0 0 6,-1 2 0-6,-1-1 0 5,3 0 128-5,-1 1-128 6,0 1 128-6,1-2-128 6,-1 3 128-6,1 0-128 5,-1 1 0-5,2 2 128 6,-1 0-128-6,1 1 0 6,-2 0 0-6,2 3 0 7,-1 0 0-7,1 0 128 6,0 1-128-6,-2-1 0 7,2 3 0-7,-1 0 0 7,1 0 128-7,-1-1-128 5,0 0 0-5,0-1 0 8,0 1 144-8,-2-4-144 0,3 1 192 0,-2-2-16 3,-1-1-16-3,0 0 0 6,0-3-32-6,0 0-128 7,-1-1 192-7,-1-1-64 4,2 0-128-4,-2-1 0 5,1-1 0-5,-2 0 128 5,1-1-128-5,-2 0-256 6,2 0 64-6,-2 0-17888 10</inkml:trace>
    </iact:actionData>
  </iact:action>
  <iact:action type="add" startTime="319970">
    <iact:property name="dataType"/>
    <iact:actionData xml:id="d37">
      <inkml:trace xmlns:inkml="http://www.w3.org/2003/InkML" xml:id="stk36" contextRef="#ctx0" brushRef="#br0">7127 12085 2751 0,'0'0'128'1,"0"0"16"0,0 0-144 0,0 1 0 3,1 0 0-3,-1-1 0 7,0 0 288-7,0 0 32 4,0 1 0-4,0-1 0 7,0 1 0-7,0-1 0 4,0 1 0-4,0-1 0 6,0 1 512-6,0 0 128 5,0-1 0-5,0 1 16 6,0-1 64-6,0 0 16 7,0 0 0-7,0 0 0 5,2 0-96-5,-2 0 0 5,0 0-16-5,0 0 0 6,-2 1-304-6,2-1-64 5,0 2-16-5,0-1 0 6,0 1-400-6,0 0-160 5,0 1 128-5,-1-2-128 6,1 0 224-6,0 1-32 5,0 0-16-5,0 1 0 6,1 1 160-6,-1 0 48 5,0-1 0-5,0 1 0 6,0 0 80-6,0 1 32 5,0-1 0-5,0 1 0 5,0 0-128-5,2-2-32 7,-2-1 0-7,1 1 0 5,0-1-160-5,-1 0-48 6,0 1 0-6,0 0 0 6,1-2-128-6,-1 1 192 6,0 0-192-6,-1-1 192 7,1 0-64-7,-1-1 0 6,1 0 0-6,-1-1 0 2,-1 1 240-2,2-2 32 5,0 1 16-5,0-1 0 6,-1 0-48-6,-2-1-16 6,3 0 0-6,-1-1 0 6,1 1-224-6,-1 0-128 4,1-1 128-4,0-1-128 6,0 1 0-6,0 1 0 5,1-1 0-5,0-1 0 6,-1 0 0-6,0 1 0 5,2-1 0-5,-1 1 0 6,0 1 0-6,-1 1 0 5,0-1 0-5,0 1 0 7,0-1 0-7,0 0 128 4,0 1-128-4,0 1 0 6,0 0 160-6,0-1-32 6,0 1-128-6,0 0 192 7,-1 0 32-7,0 0 0 3,-1 1 0-3,2-1 0 6,-1 1-224-6,0 0 176 5,1-1-176-5,-1 1 160 6,-1 0 0-6,2 0 0 5,0 1 0-5,-1-1 0 6,1 2-160-6,-1-1 128 6,2 0-128-6,-1 1 128 6,0 0-128-6,0-1 0 5,0 2 0-5,0 0 0 5,0 1 0-5,0-1 0 6,1-1 0-6,-1 2 0 5,0 1 0-5,0 0 0 4,2-2 0-4,-2 1 0 8,1 1 0-8,-1-2 0 4,1 0 0-4,-2 0 0 7,2-1 0-7,0 0 0 4,-1 0 0-4,2-1 0 7,-1 0 0-7,-1-1 128 4,0 0-128-4,0-1 0 6,0 0 224-6,0-1-32 5,0 1-16-5,0-2 0 6,0 1 16-6,0 0 16 5,0-1 0-5,1-1 0 7,-1 1-208-7,0-1 144 5,0 1-144-5,0-1 128 5,0 1-128-5,0 1 160 7,0 0-160-7,0 1 160 5,0 0-32-5,2 1-128 4,-2 1 192-4,0 1-64 6,0 0-128-6,0 1 128 5,0 1-128-5,-2-1 128 6,2 1-128-6,0 1 128 5,-2 2-128-5,0-3 128 20,0 2-1440-20,-1-1-288-1</inkml:trace>
    </iact:actionData>
  </iact:action>
  <iact:action type="add" startTime="321802">
    <iact:property name="dataType"/>
    <iact:actionData xml:id="d38">
      <inkml:trace xmlns:inkml="http://www.w3.org/2003/InkML" xml:id="stk37" contextRef="#ctx0" brushRef="#br0">6242 12104 5519 0,'0'1'496'1,"0"0"-496"5,0-1 0-5,0 0 0 6,0 0 1504-6,0-1 208 5,0 0 32-5,0 0 16 6,0 0-944-6,0-1-192 5,0 0-48-5,0 1 0 6,0 0-16-6,-1 0-16 5,1 0 0-5,0 1 0 8,-1 1-16-8,1-1 0 4,0 1 0-4,0 0 0 10,-1-1-80-10,2 1-32 0,-2 0 0 0,0-1 0 8,0 1 80-8,0-1 16 4,0 1 0-4,0-1 0 6,1 0-16-6,-1 0 0 5,2 0 0-5,-1 0 0 5,0 1-144-5,0 0-32 6,0 0 0-6,1 0 0 6,0 0-176-6,0 0-144 9,-1 2 192-9,1 1-192 2,-1 1 240-2,0-1-64 5,1 3-16-5,0 1 0 5,-1-1 256-5,0 1 48 6,0-1 16-6,0 2 0 6,0-2 16-6,-1 1 0 8,0-3 0-9,0 0 0 5,1 0-96-4,0-2-16 5,0-1 0-5,0-1 0 6,0 0-64-6,0-2 0 5,-1 0-16-5,1 0 0 6,0-2-64-6,1 0-16 6,-1-3 0-6,1 1 0 6,-1-2-224-6,1-1 144 6,0 1-144-6,-1-1 128 6,0 1-128-6,0-1 0 7,1 3 0-7,-1-1 128 6,0 1-128-6,1 2 0 7,-1 2 0-7,1 0 0 0,-1 0 0 0,0 2 0 5,0 1 0-5,-1 0 0 6,1 3 0-6,-1 0 0 5,0 0 0-5,1 0 0 6,-1 2 0-6,0-2 0 5,1 2 0-5,-1-1 0 18,2-2-1664-18,-2 2-256 0</inkml:trace>
    </iact:actionData>
  </iact:action>
  <iact:action type="add" startTime="322782">
    <iact:property name="dataType"/>
    <iact:actionData xml:id="d39">
      <inkml:trace xmlns:inkml="http://www.w3.org/2003/InkML" xml:id="stk38" contextRef="#ctx0" brushRef="#br0">6931 12675 3679 0,'-1'-3'320'1,"1"0"-320"1,0-3 0-1,0 3 0 5,0 2 3152-5,0 1 560 5,1-1 128-5,-1-2 0 6,3-1-1952-6,-2-2-400 6,3 0-80-6,0 1 0 6,2 0-336-6,-3 2-64 5,4 1-16-5,0 0 0 6,-2 1-352-6,0 0-64 4,2 0 0-4,-2-1-16 7,2 0-288-7,-2 0-48 4,1 1-16-4,0-1 0 7,-2 1-80-7,2-1-128 6,0 1 176-6,-2 1-176 5,0-1 128-5,-2 0-128 6,3 0 0-6,-2 0 0 5,-1 0 0-5,1 0 0 5,-2-1 0-5,3 0 0 20,-2 0-1744-20,0-1-368 0,0 2-64 0</inkml:trace>
    </iact:actionData>
  </iact:action>
  <iact:action type="add" startTime="323035">
    <iact:property name="dataType"/>
    <iact:actionData xml:id="d40">
      <inkml:trace xmlns:inkml="http://www.w3.org/2003/InkML" xml:id="stk39" contextRef="#ctx0" brushRef="#br0">7096 12453 3679 0,'0'0'320'1,"1"0"-320"11,-1 1 0-11,0-1 0 0,2 1 3232 0,-2-1 576 4,1 1 112-4,-1 1 32 6,3 1-2352-6,-1-1-448 5,1 3-112-5,1-1-16 6,0 0-192-6,-1 0-32 5,2 2-16-5,-1 0 0 5,1 1-64-5,0 1-16 6,0 1 0-6,-1 1 0 6,1 3-48-6,2 1-16 5,-3 1 0-5,1 0 0 7,0 1-32-7,-1 0-16 4,-2 2 0-4,0-2 0 6,3 0-176 2,-2-1-32-8,-1-1-16 0,2 0 0 6,0-2-32-6,-3 1 0 6,3-3 0-6,-3-1 0 6,3 0 0-6,-2-1 0 6,-1 0 0-6,1-2 0 7,-1-1 48-7,0-2 16 6,0 0 0-6,1-1 0 0,-1-2-80 0,-1 0-32 4,0 0 0-4,0-1 0 6,0-1-128-6,-1-1-32 4,-1 0 0-4,2-1 0 6,0 1-128-6,-2-1 128 5,1 0-128-5,-1 1 128 7,-1 0-352-7,2 1-80 4,-3 0-16-4,0 0-10832 15,2 1-2176-15</inkml:trace>
    </iact:actionData>
  </iact:action>
  <iact:action type="add" startTime="323874">
    <iact:property name="dataType"/>
    <iact:actionData xml:id="d41">
      <inkml:trace xmlns:inkml="http://www.w3.org/2003/InkML" xml:id="stk40" contextRef="#ctx0" brushRef="#br0">6106 12637 15263 0,'2'0'672'1,"-2"1"144"0,1 0-656 0,-1-1-160 4,1-1 0-4,-1 0 0 6,1 1 1520-6,-1 0 272 5,1-1 48-5,2 0 16 5,3 0-704-5,-1-1-144 5,-1 0-32-5,3-1 0 7,0-1-176-7,-1 2-32 5,0-2-16-5,1 0 0 6,2-1-192-6,-1 1-48 5,-1 0 0-5,1 0 0 6,1 1-240-6,-2 1-48 5,0 1-16-5,-2 1 0 7,-1-1-208-7,1 1 144 4,-1 0-144-4,0 1 128 6,-3-1-128-6,1 0 0 5,-1 1 0-5,1 0-9248 15,0 0-1728-15</inkml:trace>
    </iact:actionData>
  </iact:action>
  <iact:action type="add" startTime="324147">
    <iact:property name="dataType"/>
    <iact:actionData xml:id="d42">
      <inkml:trace xmlns:inkml="http://www.w3.org/2003/InkML" xml:id="stk41" contextRef="#ctx0" brushRef="#br0">6304 12463 5519 0,'4'1'240'1,"-2"-1"64"-1,1 1-304 1,0-1 0 7,-1 1 0-7,1-1 0 5,-2 0 2672-5,4 2 464 6,2 0 112-6,2 2 16 8,3 0-1904-8,1 2-368 0,-2 1-80 0,-3-2-16 4,2 3 0-4,-1-2 0 5,-1 2 0-5,-2-1 0 7,0 2-176-7,-1 0-32 6,-2 0-16-6,0 0 0 6,0 0 16-6,-2-1 0 7,0 0 0-7,-1 0 0 6,0 1 0-6,-2-2 0 7,-1 3 0-7,1-4 0 7,0 2-144-7,-3-2-32 0,0 1 0 0,0 0 0 4,0-2-192-4,-2 1-32 6,0-1-16-6,-1 0 0 6,0 0-80-6,-1-1 0 6,1-1-16-6,1 1 0 7,-1-1-176-7,1 0 0 6,1 1 0-6,1-1 128 6,0 0-128-6,0 1 0 7,2-1 0-7,-1 0 0 7,1-1 0-7,0-1 0 0,1 0 0 0,0 0 0 5,0-1 0-5,2 0 192 5,0 0-192-5,0 0 192 5,2-1-16-5,-1 0 0 5,2 1 0-5,-2-1 0 5,3 1-176 2,0-1 0-7,0 0 144 0,2-1-144 5,0 0 0-5,-2 0 144 5,5 1-144-5,-1-2 0 6,4 1 192-6,0 0-64 6,0-1 0-6,0 1-128 6,0 0 256-6,0-1-48 5,-3 2-16-5,1 0 0 6,-1 0 96-6,2 0 16 6,-2 0 0-6,-1 0 0 6,0 1-112-6,-1 1 0 7,3 0-16-7,-4 0 0 6,0 0-176-6,0 0 192 6,-2 0-192-6,0-1 192 0,1 1-192 0,-2-1 0 6,-1 1 0-6,0-1 128 6,-1 0-128-6,0 1 160 4,-1 0-160-4,2-1 160 7,-4 0-160-7,2 0 0 5,-2-1-160-5,0 0-11536 13,-1 0-2304-13</inkml:trace>
    </iact:actionData>
  </iact:action>
  <iact:action type="add" startTime="325317">
    <iact:property name="dataType"/>
    <iact:actionData xml:id="d43">
      <inkml:trace xmlns:inkml="http://www.w3.org/2003/InkML" xml:id="stk42" contextRef="#ctx0" brushRef="#br0">5336 12134 6447 0,'0'-1'272'1,"0"0"80"-1,-1 1-352 1,1-1 0 2,0 1 0-2,0-1 0 7,0 0 2688-7,0 0 448 5,0-1 112-5,1 0 16 6,-1 2-2080-6,0-2-416 5,1 2-64-5,-1 0-32 6,0 0-288-6,0 1-64 5,1 1-16-5,-1 0 0 6,2 1 80-6,-1-1 0 5,0 1 16-5,0 0 0 6,-1 0 192-6,2 1 48 4,-2 1 0-4,1-1 0 7,0 0-32-7,0 2 0 7,-1-1 0-7,0-1 0 6,0 1-208-6,0 0-32 2,0-1-16-2,0 0 0 7,0 0-96-7,0 0-32 4,0-1 0-4,-1-2 0 7,0 0-16-7,1 0 0 4,-1 0 0-4,1-1 0 9,-2 0 128-9,2 0 32 3,0-1 0-3,-1-1 0 7,0 1-96-7,0-2-16 5,1-1 0-5,-2-1 0 5,2 0-128-5,0-2-128 7,0 0 192-7,0 0-192 5,0 0 128-5,0 0-128 5,2 1 0-5,-2 1 0 6,1 2 0-6,0-1 0 5,-1 1 0-5,0 2 0 8,0 0 144-8,1 1-16 2,-1 0-128-2,0 0 192 8,0 1-64-8,2 1 0 3,-1 0-128-3,-1 1 192 6,1 2-192-6,0 0 144 5,-1 1-144-5,3 1 128 6,-2 2-128-6,0-1 0 4,-1 1 0-4,0-1 0 21,0 2-2128-21,0-1-464 0</inkml:trace>
    </iact:actionData>
  </iact:action>
  <iact:action type="add" startTime="325890">
    <iact:property name="dataType"/>
    <iact:actionData xml:id="d44">
      <inkml:trace xmlns:inkml="http://www.w3.org/2003/InkML" xml:id="stk43" contextRef="#ctx0" brushRef="#br0">5176 12738 8287 0,'0'1'736'1,"-2"-1"-592"1,2 0-144-1,0 0 0 5,0-1 2640-5,0 0 496 5,0 0 112-5,2 0 16 7,-2-2-1216-7,0-1-224 4,2-2-48-4,0 2-16 6,1-3-528-6,0 1-96 5,1 2-32-5,0-1 0 7,1 0-336-7,1 1-64 5,-2 0 0-5,3 1-16 6,-2 0-288-6,0 0-48 5,0 0-16-5,4 0 0 7,0 0-144-7,-1 0-48 5,1 0 0-5,-2 0 0 8,1 0-144-8,0 0 0 2,0 0 0-2,-2-1 128 6,0 1-128-6,-1 1 0 5,1 0 0-5,-3-1 0 20,0 0-1600-20,0 0-256 0,-1 0-64 0,-2 0-11520 1</inkml:trace>
    </iact:actionData>
  </iact:action>
  <iact:action type="add" startTime="326159">
    <iact:property name="dataType"/>
    <iact:actionData xml:id="d45">
      <inkml:trace xmlns:inkml="http://www.w3.org/2003/InkML" xml:id="stk44" contextRef="#ctx0" brushRef="#br0">5398 12462 17439 0,'4'3'768'1,"1"-2"176"-1,-2 0-752 1,-1 1-192 2,0-1 0-2,-1 0 0 8,1 0 976-8,0 1 176 3,5 2 16-3,1 3 16 6,-2 0-240-6,1 0-48 4,-1 2-16-4,0-2 0 6,-2 1-80-6,0-1-16 5,-2 1 0-5,-2 0 0 7,2 0-64-7,-4-1-16 5,2 0 0-5,-2-1 0 6,0 1-192-6,0 1-32 6,-1-2-16-6,-2 0 0 6,2-1-48-6,0-1-16 6,-1 1 0-6,0-1 0 7,1-1-192-7,-1-2-32 6,3 1-16-6,-1 0 0 6,0-1-160-6,1 0 0 7,1 0 0-7,-1-1 128-1,1 0-128 1,0 0 0 5,0 0 0-5,1-1 128 7,0 1 16-7,2-1 0 5,0 0 0-5,0-1 0 6,2-1 16-6,0 2 0 4,1-2 0-4,2 0 0 7,-1 1 0-7,3 0 0 5,-4 0 0-5,2 0 0 6,-1 1-160-6,2 0 160 4,-3 1-160-4,1 1 160 8,-2-1-160-8,2 1 160 4,-2 1-160-4,1 2 160 6,-2 1 0-6,0-1 0 6,-2 2 0-6,2 1 0 5,-2 0 64-5,-1 2 16 7,-1 0 0-7,0 1 0 6,-2-1-48-6,0 1-16 7,-1 2 0-7,1-1 0 6,-3 0-48-6,1 1 0 6,-1-1 0-6,-1 0 0 7,0 0 64-7,0 0 0 0,0-1 0 0,0 0 0 5,-1 1 48-5,1-2 16 6,-1 0 0-6,0-3 0 6,-1 1-80-6,2-2-16 6,0-1 0-6,-1-1 0 7,2-2-160-7,4 0 0 6,-2-2 0-6,2-2-12096 10,-1 0-2544-10</inkml:trace>
    </iact:actionData>
  </iact:action>
  <iact:action type="add" startTime="370551">
    <iact:property name="dataType"/>
    <iact:actionData xml:id="d46">
      <inkml:trace xmlns:inkml="http://www.w3.org/2003/InkML" xml:id="stk45" contextRef="#ctx0" brushRef="#br0">10458 12069 6447 0,'-4'-1'272'1,"3"-1"80"-1,-2 0-352 1,0 0 0 4,1 0 0-4,1 1 0 5,1 1 4096-5,-1 0 736 5,1 1 160-5,-1-1 16 6,-1 1-3792-6,0 0-768 6,0 2-160-6,1 0-32 5,0 1-256-5,-1-2 0 6,0 0 0-6,0 1 0 4,2-1 0-4,0-1 0 6,0 1 0-6,0-1 0 5,0 0 0-5,2-1 0 6,0-1 0-6,1 1 0 7,-1-1 160-7,1 0 80 5,0 0 16-5,-1-1 0 8,3 0 192-8,-1-1 32 5,3 2 16-5,0-2 0 3,1-1-208-3,1 0-32 6,1-1-16-6,-1 2 0 5,3-2-240-4,-3 3 144 8,1-1-144-9,1 0 128 7,-2 2-128-7,1-1 0 5,-1 0 0-5,1 1 0 7,1 0 0-7,-2 1 0 0,-1 1 0 0,1-1 0 4,-1 0 0-4,-2 0 0 6,2 1 0-6,-2 0 0 7,0 1 0-7,-1-1 0 7,2 0 0-7,-1 0 0 6,-1 0 0-6,0 0 0 6,0-1 0-6,0 0 0 1,-2 0 0-1,0-1 0 6,1 2 0-6,-2-3 128 6,1 1-128-6,-1 0 0 6,-1 1 0-6,1-1 128 4,-2 0-128-4,1 0 128 8,-1 0-128-8,0 1 128 5,0 1-128-5,0 0 0 4,0 0 0-4,0 0 0 5,0 1-368-5,0 0 0 6,0 0 0-6,0 1 0 5,0-1 112-5,0 0 0 6,0 0 16-6,0-1 0 6,2 1 240-6,-1-1-144 6,-1 1 144-6,0-2-128 6,0 1 128-6,0 0 0 4,-1-1 0-3,1 1-128 16,-2 0-320-17,1 1-48 0,-2 0-16 0</inkml:trace>
    </iact:actionData>
  </iact:action>
  <iact:action type="add" startTime="371947">
    <iact:property name="dataType"/>
    <iact:actionData xml:id="d47">
      <inkml:trace xmlns:inkml="http://www.w3.org/2003/InkML" xml:id="stk46" contextRef="#ctx0" brushRef="#br0">10554 11775 20031 0,'1'-4'896'1,"0"1"176"-1,0 2-864 1,-1-1-208 3,0 2 0-3,0-1 0 4,2 1 832-4,-1 0 128 6,1-1 32-6,0 0 0 5,-1 1-768-5,0 1-224 7,2 0 0-7,-2 2 128 5,0-1-256-5,-1 2-64 7,-1 2 0-7,0 0 0 4,-2 3 192-4,2 1 0 9,0 2 0-9,-2 1-128 2,1 3 128-2,-1 3 128 5,-1 0-128-5,0 3 176 6,1 1 32-6,-2-1 16 7,0 1 0-7,1 0 0 6,-2 3-80-7,-1-1-16 6,1 1 0-5,-2-1 0 5,-1 0-128-5,1-1 0 6,0-1 0-6,0-2 128 7,1-1-128-7,1-2 0 6,1-2 0-6,-1-2 128 6,2-1-128-6,-1-2 128 7,2-3-128-7,-1-1 128 7,0-3-128-7,0 0 0 6,1-1 0-6,2-2 128 6,-1-1-128-5,-1 0-224-1,1-3 48 0,-1-1 16 19,0 0-544-19,1-4-128 0,0-2 0 0,0-4-16 8,0-1-816-8,0-3-176 0</inkml:trace>
    </iact:actionData>
  </iact:action>
  <iact:action type="add" startTime="372219">
    <iact:property name="dataType"/>
    <iact:actionData xml:id="d48">
      <inkml:trace xmlns:inkml="http://www.w3.org/2003/InkML" xml:id="stk47" contextRef="#ctx0" brushRef="#br0">10416 11930 11967 0,'3'-26'528'1,"-1"14"112"-1,-1 5-512 1,-1 3-128 3,1 3 0-4,-1 0 0 6,0-4 2368-5,3-3 432 6,1-3 80-6,-1 0 32 5,0 0-1712-5,1 3-352 6,-2 1-64-6,1 4-16 5,0 1-448-5,-1 1-112 6,1 1-16-6,-2 1 0 5,4 2-192-5,0-1 0 10,0 2 0-10,1 2 0 3,0-1 0-3,0 3 0 4,2-1 0-4,-1 2 0 6,2-1 0-6,0 2 144 5,0 0-144-5,0 1 128 5,1 1 80-5,1-1 16 6,-1 0 0-6,1 1 0 7,1 1 96-8,0 1 0 6,2 1 16-5,-2 1 0 6,0 2-80-6,-2-1 0 6,4 0-16-6,-3-2 0 4,-1 1-96-3,0 0-16 5,0 0 0-6,-1 0 0 6,-1 0 16-6,-1-1 0 6,2-1 0-6,-4 2 0 6,2-2 32-6,0 0 0 7,-2 1 0-7,1-3 0 6,-1 0-176-6,0-2 192 6,-2 0-192-6,0-2 192 7,0-1-48-7,-1-2 0 7,-1-1 0-7,0-1 0 0,-1 0 176 0,0-2 48 4,0 1 0-4,-2-2 0 5,1 0 192-5,-3-1 32 5,2 1 16-5,-3 0 0 5,1-2-32-5,-3-1 0 6,0 1 0-6,-1-1 0 6,-2 1-320-6,0-2-64 5,-2-1 0-5,-1 1-16 6,-2 0-176-6,-1-3 0 6,-1 0 144-6,2 0-144 5,-2 0 0-5,1 0 0 5,1-1 0-5,0 0 0 7,2 1 0-7,0 1 0 6,2-1 0-6,-1 0 0 7,0 1 0-7,3 0 128 6,-1-1-128-6,2 0 0 6,1 1 0-6,0 0 144 6,0-1-144-6,2 0 0 7,0-1 128-7,1 2-128 0,1 1 0 0,1-1 0 5,1 1 0-5,-2 0 0 6,2-1 0-6,0 1 0 6,1-1 0-6,0 1 0 6,1 0 0-6,0 2 0 8,-1 0-144-8,2 0 144 1,0 0-128-1,1-1 128 5,2 2-144-5,0-2 144 6,-1 0-160-6,4 0 160 6,-2 1-192-6,6-2 192 6,-1 0-208-6,1 0 80 6,1 1 128-6,2-2-160 5,-1 1 160-5,3-1-160 5,2-1 160-5,-2 0 0 8,1 0 0-8,-1 0 0 6,2 1 0-6,-2-1-128 6,-3 2 128-6,0-2 0 6,-1 2 0-6,-4 0 0 7,0 1 0-7,1 0 0 6,-2 2 0-6,0 0 0 8,-1 1 0-8,-1 1 0 0,0 0 0 0,-1 0 0 4,0 2 0-4,1 0 0 5,-2 1 0-5,1 0 0 6,-1 0 0-6,-2 0 0 3,-1-1 160-3,-1 1-32 6,2 0-128-6,-2 0 192 5,0-1-48-5,0-1-16 6,0 0 0-6,0 0 0 5,-2-1 48-5,2 1 0 6,0 1 0-6,-2-1 0 6,-1 1 0-6,0 1 0 6,-1-1 0-6,0 1 0 6,-2 1-176-6,1 0 160 7,1 1-160-7,-2 1 160 6,0 1-160-6,-1 1 0 7,1-1 144-7,-1 2-144 5,1 0 0-5,-2 1 0 6,1 3 0-6,-3-3 0 7,3 0 0-7,-3 1 128 6,1-1-128-6,-1 0 0 0,-2 1 0 0,1-3 0 5,-1 1 0-5,1-3 128 6,1 3-128-6,-2-3 0 6,2 1 128-6,-2-1-128 7,2-2 240-7,-1 2-32 5,1-1 0-5,1-1 0 7,-2 0 0-7,0 1 0 7,2 0 0-7,-1 0 0 7,1 2-208-7,0-1 128 6,-1 2-128-6,1-2 0 0,-1 1 0 0,0 1 0 5,4-2 0-5,-2 2 0 4,1-2 0-4,0 0 0 7,-1 1 0-7,1-1 0 7,3 0 0-7,-1-1 0 6,0 2 0-6,2-2 0 7,-1-1 0-7,2 0 0 5,0 0 0-5,-2 0 0 2,3 0 0-2,1-2 0 5,-2 2 0-5,1-2 0 5,0 0 0-5,0 0 144 5,1-1-144-5,-1-1 128 6,1 1-128-6,0-1 0 6,0 0 144-6,1 0-144 5,-1 0 0-5,0-1 128 6,0 1-128-6,0 0 0 5,-1 0 0-5,1-1 0 6,0 2 0-6,0-1-12432 15,-2 0-2448-15</inkml:trace>
    </iact:actionData>
  </iact:action>
  <iact:action type="add" startTime="393116">
    <iact:property name="dataType"/>
    <iact:actionData xml:id="d49">
      <inkml:trace xmlns:inkml="http://www.w3.org/2003/InkML" xml:id="stk48" contextRef="#ctx0" brushRef="#br0">6916 12055 13535 0,'-2'0'592'0,"-1"-1"128"1,0 0-576 0,-1 0-144 3,3 1 0-3,1 0 0 5,0 0 960-5,-1 0 144 6,1-1 48-6,0 0 0 6,-2 0-240-6,2 0-32 5,2 0-16-5,-1-1 0 5,2 1-432-5,0-1-96 6,2 1-16-6,0-1 0 6,1 1-112-6,2-1-16 6,-1 1-16-6,3-1 0 5,-1 1-176-5,1-1 0 6,2 1 0-6,-1 0 128 7,-1-1-128-7,3 1 0 7,-1-1 0-7,-1-1 128 2,2 0-128-2,0 0 0 7,3-1 0-7,0 1 128 6,0-1-128-6,0 0 128 8,1-1-128-8,1 1 128 6,-1-1-128-6,0 1 128 5,-2 0-128-5,1 1 128 7,0 0-128-7,-1-1 128 7,0 1-128-7,-2 0 128 0,-2 0-128 0,-2 0 0 4,1 0 0-4,-1-1 128 5,-1 1-128-5,-2 1 0 6,0-1 0-6,-1 0 128 7,-1 1-384-7,-1 0-64 7,-1 0-32-7</inkml:trace>
    </iact:actionData>
  </iact:action>
  <iact:action type="add" startTime="393463">
    <iact:property name="dataType"/>
    <iact:actionData xml:id="d50">
      <inkml:trace xmlns:inkml="http://www.w3.org/2003/InkML" xml:id="stk49" contextRef="#ctx0" brushRef="#br0">7283 11674 21935 0,'-3'-2'480'0,"-1"0"96"1,3 1 32 0,1 1 16 0,0 0-496 0,0 0-128 0,0 0 0 0,0 0 0 4,-1 1 128-4,1-1 16 7,-2 1 0-7,2 1 0 4,-1 2-144-4,-1-1 128 7,-1 1-128-7,-1 0 128 6,1 1-128-6,0 0 0 5,-2 0 0-5,0-1 0 5,1 1 0-5,0-1 0 5,0-2 0-5,0 0 128 6,0 2-128-6,2 1 128 8,-2 1-128-8,1-1 128 3,0 4-128-3,0 1 128 6,1 0-128-6,2 3 128 5,-1 0-128-5,0 2 0 6,-1 1 0-5,2 3 0 3,-1 0 0-4,0 2 0 6,0 0 0-6,-1 0 0 6,1-3 0-6,-1 1 0 6,0 0 0-6,0 0 0 7,2 0 0-7,-2 0 0 5,0-1 0-5,-1 1 0 6,2-1 0-6,-1 1 0 7,-1 0 0-7,1 0 0 6,1-1 0-6,-2-1 0 7,1 0 0-7,0 0 128 0,1-1-128 0,-2 0 0 5,1 1 0-5,-1-3 128 5,0 1-128-5,0-3 0 6,0 0 0-6,-1-1 128 7,1 2-128-7,-1-2 0 6,-1-2 0-6,3 1 128 7,-1-3-128-7,0-1 0 6,1 0 0-6,-1-2 128 6,1 0-128-6,0-1 0 7,1 0 0-7,0-1 0 16,1-2-384-17,0 2-128 1,-1-2 0 0,1-1-9568 4</inkml:trace>
    </iact:actionData>
  </iact:action>
  <iact:action type="add" startTime="393884">
    <iact:property name="dataType"/>
    <iact:actionData xml:id="d51">
      <inkml:trace xmlns:inkml="http://www.w3.org/2003/InkML" xml:id="stk50" contextRef="#ctx0" brushRef="#br0">7200 11646 5519 0,'-1'-3'496'1,"1"1"-496"2,1 2 0-2,-1 0 0 5,2 1 3776-5,0-1 672 6,-1 0 128-6,3 0 32 5,2 1-3648-5,0 2-704 6,1 2-256-6,0 1 144 5,0 2-144-5,-1 2 0 7,2 1 0-7,0 3 128 5,0 0-128-5,0 2 0 6,1 1 0-6,0 2 0 5,0 0 0-5,3 2 0 7,-2 1-144-7,3 0 144 4,-2 1 0-4,1 0 0 5,-1-1 0-5,0-1 0 6,-2-1 0-6,0-2 0 5,1 0 0-4,-1-2 0 7,2 1 0-8,-1-1 144 7,0 0-144-7,0-2 128 6,-1 0-128-6,0 0 128 6,-1 0-128-6,1 0 128 7,-1-1-128-7,-1-2 128 0,-2 0-128 0,-1-2 128 4,-1 1-128-4,0-4 128 6,-1 0-128-6,-2-1 128 6,-1-2-128-6,-1-1 128 6,0 0-128-6,-3-2 128 4,0 0 112-4,-2-1 16 5,-3 0 0-5,1-1 0 5,0-1 320-5,-3 0 80 6,-1 0 16-6,-1 0 0 5,0 0-192-5,0 1-32 7,0-1-16-7,-1 0 0 5,-2 2-272-5,-2-1-160 6,-2 1 192-6,-1 1-192 6,0 0 0-6,-3 0 0 7,1 0 0-7,-2 0 0 6,4 0 0-6,-2-1 0 6,1-1 0-5,0-1 0 4,2 2 0-5,2-2 0 7,1 0 0-7,1-1 0 7,3 1 0-5,0 0 0-2,1 0 0 0,3-1 0 3,-1 0 0-3,3 2 0 6,1-1 0-6,0 2 0 5,0 0 0-5,3-1 0 7,1 1 0-7,1 0 0 7,2 0 0-7,1 0 0 1,1 0 0-1,3 0 0 6,-1-1 0-6,3 0-144 5,1 0 144-5,2 0-192 6,0-2 192-6,1 0-192 5,2-1 192-5,1 0-192 6,-1 1 192-6,4-3 0 6,2 0 0-6,1-3-128 6,2 2 128-6,0-1 0 6,1-1 0-6,-1 1 0 7,4-1 0-7,-2 2 128 6,0 1-128-6,-1 0 176 8,0-1-176-8,-3 1 128 6,-1 0-128-6,-1 0 128 6,-3 2-128-6,-2-1 0 0,0 1 0 0,-2 0 128 5,1 1-128-5,-3 1 0 6,3 0 0-6,-3 2 0 6,-1 1 0-6,-2 0 0 7,0 2 0-7,-1 0 0 5,-1 2 0-5,-2 1 160 7,0 0-160-7,-1 2 160 6,-1 2 32-6,0 1 0 7,-2 0 0-6,-2 0 0-1,1 2-16 0,-3 0 0 4,-1 0 0-4,-2 2 0 5,0 1-48-5,-2-1-128 6,0-3 192-6,0 0-64 6,-2 2 160-6,1-1 32 7,-2-2 0-7,0 0 0 6,0 1 176-6,-3-1 32 6,2 1 16-6,-2 0 0 7,1 0 48-7,-3-1 16 6,0 2 0-6,2-2 0 7,3 0-160-7,1 0-48 0,0-1 0 0,1-1 0 4,2-1-208-4,-1 0-64 6,1-1 0-6,2-2 0 6,-1 1-128-6,2 0 0 6,0-1 0-6,2-1 0 7,0 1-288-7,0 1-96 6,2-1 0-6</inkml:trace>
    </iact:actionData>
  </iact:action>
  <iact:action type="add" startTime="441896">
    <iact:property name="dataType"/>
    <iact:actionData xml:id="d52">
      <inkml:trace xmlns:inkml="http://www.w3.org/2003/InkML" xml:id="stk51" contextRef="#ctx0" brushRef="#br0">18577 14172 3679 0,'2'0'320'1,"-2"0"-320"0,0 0 0 0,-2 0 0 0,2 0 2416 0,0 0 400-1,-1 0 96 1,0 0 16 5,1 0-1808-5,-1 1-352 5,-1 0-80-5,1 1-16 6,-1 0 704-6,-1 2 144 5,-1 0 16-5,1-2 16 18,-1 2-1552-17,2-1-400-2,0 0-48 1,0 0 0 0,-1-1 896 0,3-1 192 5,-2 1 16-5,1-1 16 5,2 0-160-5,-2 0-16 6,-1-1-16-6,2 0 0 6,0 0 0-6,0 0 0 4,0 1 0-4,0-1 0 6,0 0-112-6,0 0-32 6,0 0 0-6,2-1 0 4,-2 2-112-4,1-1-32 8,0 0 0-8,0 0 0 4,1 1-64-4,0-1 0 5,1 1-128-5,-2 0 192 9,2 0 0-9,0-1 0 3,0 1 0-3,0-1 0 5,0 0-64-5,0 1 0 5,2-1-128-5,0 0 192 5,-1 1-192-5,1-1 144 7,2 1-144-7,-2-1 128 4,2-1-128-4,0 1 0 6,0-1 0-5,1 0 128 10,0-1-128-11,1 0 160 6,-1 0-160-6,1 0 160 6,1 0 64-5,-3 0 16-1,2 1 0 0,-3-2 0 4,4 0 16-4,-3 1 0 6,3-1 0-6,-1 0 0 6,1 2-48-6,-2-1 0 7,1 0 0-7,-2 0 0 6,3 1-208-6,-4-1 176 7,2 2-176-7,-2-1 160 6,1 0-160-6,-1 1 0 7,2-1 144-7,-2 0-144 0,1 2 0 0,0-1 0 5,-1 0 0-5,0 0 0 4,1 1 0-4,-1-1 0 7,1 1 0-7,-1-1 0 7,1 0 0-7,1-2 0 5,-1 1 0-5,2 0 0 7,0 0 0-7,0 0 128 7,0 0-128-7,0-1 0 6,1 1 128-6,-1 0-128 6,2 0 128-5,0 0-128-1,-2 1 0 0,2 0 0 4,0 0 0-4,-2 0 128 6,1 0-128-6,-1 1 0 6,2 1 0-6,-1-1 128 7,-3 0-128-7,1 0 0 6,-1 0 0-6,2-1 128 6,-1 0-128-6,-1 1 0 6,2 0 0-6,-1 0 128 6,-1-1-128-6,0 1 144 8,1 0-144-8,0-1 160 0,-1 0 0 0,1 1 0 4,1-2 0-4,-1 1 0 5,1-1 32-5,3 0 0 7,-3 0 0-7,2-1 0 6,-2 2-192-6,0-1 160 7,4 0-160-7,-3-1 160 6,0 2-160-6,2 0 0 6,-2 1 0-6,2-1 0 6,-2 2 0-6,1-1 0 7,1 0 0-7,-1 1 0 6,0 1 0-5,0-1 0-1,-1 0 0 0,0 0 0 3,2 0 0-3,-2 0 0 7,-1-2 0-7,0 1 128 6,4-1-128-6,-4 0 0 6,0 1 144-6,3-1-144 6,-2 0 0-6,0 0 144 7,3 0-144-7,-3 0 0 6,-1 0 160-6,3-1-160 6,-2 1 128-6,2 1-128 7,0 0 0-6,-2-1 0-1,0 1 128 0,1 0-128 3,-1 0 0-3,0 1 0 6,1 0 0-6,-1-1 0 7,2 1 0-7,1-2 0 6,0 1 0-6,-1 0 128 8,2 0-128-8,-1-1 0 6,2 0 0-6,-1 0 0 6,-1 0 0-6,-1-1 0 6,1 0 144-6,0 1-144 7,-1-1 160-7,-1 0-32 6,1 1-128-6,1 0 192 0,1 0-64 0,-2-1-128 4,1 1 176-4,0 0-176 6,1 0 144-6,1 0-144 6,-2 1 0-6,0-1 144 7,-1 1-144-7,0-1 0 6,0 1 0-6,2-1 0 6,-1 1 0-6,0-1 0 7,1 0 0-7,1 0 0 6,0 0 848-6,1-1 144 6,0 1 32-6,0-2 0 13,0 1-1584-13,0-1-304 0,-1-1-64 0,2 0-16-1,-1 1 944 1,0 0 0 6,1-1 0-6,-1 0 0 6,0 2 0-6,0-1 144 6,0 0-144-6,0 2 0 6,0-1 0-6,0 1 0 7,1 0 0-7,-1 1 0 6,0 0 0-6,0-1 0 1,0 2 0-1,1 1 0 4,1-1 0-4,0 0 0 5,0 0 0-5,0-2 0 7,0 2 0-7,0-2 0 6,1 1 0-6,-1-2 0 7,3 0 0-7,-1 0 0 6,3-1 0-6,-2-2 0 6,0-1 0-6,0 0 0 7,-2 0 0-7,2 0 0 6,-1 0 128-5,1 2-128-1,-2-1 0 0,1 1 0 4,0 1 128-4,0 0-128 6,-1 2 0-6,-2 0 0 6,0 1 0-6,-2 0 0 6,4 1 0-6,-2 0 0 7,0 0 0-7,1-1 0 7,0 0 0-7,1 0 0 5,-2-1 0-5,0 0 0 6,0-1 0-6,1-1 0 7,1 0 0-6,0 0 0-1,0-1 0 0,1 0 0 4,-1 1 0-4,1-1 0 6,0 0 0-6,-2 0 0 6,0-1 0-6,1 1 0 8,2 0 128-8,-2-1-128 5,2 1 0-6,1 0 0 8,-1 1 0-7,0 1 0 6,-1-1 0-6,0 1 0 7,2 0 0-7,-1-1 0 6,0 1 0-6,-1-1 0 8,0 0 0-8,2 0 0 0,-4 0 0 0,1 0 0 3,-2 0 0-3,0-1 0 6,1 1 0-6,-1 0 0 6,-2 1 0-6,2-1 0 7,-3 1 128-7,0 1-128 6,2-1 0-6,-1 1 0 6,1-1 0-6,-1 1 0 7,2-1 0-7,-1 0 0 7,1 1 0-7,0-1 0 6,-1-1 0-6,1 1 0 0,-1 0 0 0,1 0 0 4,2 0 0-4,-4-1 0 6,2 1 0-6,-1-1 0 6,-1 1 0-6,-1 0 0 6,0 0 0-6,1 0 0 7,-1-1 0-7,-1 0 0 6,-2 1 0-6,2 0 0 6,1 1 0-6,-1-1 0 1,-1 1 128-1,-2 0-128 6,2 0 0-6,-2 0 0 5,1 0 160-5,1-1-160 6,1 1 128-6,-2 0-128 6,1-1 128-6,0 0-128 7,-1 1 0-7,0-1 128 6,0 0-128-6,1 0 0 6,-1 1 0-6,-1-1 128 6,0 1-128-6,-1 0 0 7,0-1 144-7,-1 0-144 6,0-1 0-6,-2 2 0 7,-1-1 0-7,0 0 0 0,-1 0 0 0,-1-1 0 4,-1 0 0-4,-1-1 0 20,-1 0-1696-20,0-3-256 0,-2-3-48-1</inkml:trace>
    </iact:actionData>
  </iact:action>
  <iact:action type="add" startTime="443546">
    <iact:property name="dataType"/>
    <iact:actionData xml:id="d53">
      <inkml:trace xmlns:inkml="http://www.w3.org/2003/InkML" xml:id="stk52" contextRef="#ctx0" brushRef="#br0">22216 13862 21359 0,'-1'0'944'1,"1"0"208"0,0 0-928 0,0 0-224 2,0 0 0-2,0 0 0 5,1 0 592-5,-1 2 80 5,1-2 16-5,2 2 0 6,-1 0-688-6,3 1 0 6,1 1 0-6,1 0 0 5,1-2 0-5,-1 2 0 7,3 0 0-7,1 1 0 4,2-3 128-4,0 2 0 6,2-1 0-6,1 0 0 5,2-1 112-5,-1 0 16 6,1 0 0-6,0-2 0 5,-2 2-80-5,3 0-16 8,-2 1 0-8,0-1 0 4,0 1-160-3,0 0 0 9,-1-1 0-10,-2 1 128 13,3 1-128-12,-3-1 128-1,0 1-128 0,-2-1 128 0,-1-1 160 0,1 1 32 3,-2 1 0-3,-2-1 0 5,1 0 368-5,-2-1 80 6,-2 1 0-6,0 0 16 6,0 0 0-6,-3 0 0 7,0-1 0-7,-2 1 0 6,0 0-112-6,0 0-32 6,-1 0 0-6,0 0 0 6,-3 0-128-6,-1 1-16 2,0 1-16-2,-1 0 0 5,-3-1 16-5,0 3 0 6,-1-1 0-6,-2 2 0 5,-2 0-176-5,-3 2-48 6,-5 1 0-6,-4 3 0 6,-3 2-272-6,-7 3 128 7,-3 1-128-7,-7 2 0 18,-1 0-224-18,-5 1-160 0,-3 1-16 0,-6 1-16880 0</inkml:trace>
    </iact:actionData>
  </iact:action>
  <iact:action type="add" startTime="444582">
    <iact:property name="dataType"/>
    <iact:actionData xml:id="d54">
      <inkml:trace xmlns:inkml="http://www.w3.org/2003/InkML" xml:id="stk53" contextRef="#ctx0" brushRef="#br0">18638 13869 3679 0,'-2'-3'320'0,"0"1"-320"6,-1 2 0-5,1-1 0 6,0 1 1760-6,2 0 288 5,-1 0 48-5,-3-1 16 5,1 1-464-5,-1 1-96 6,-3-1-16-6,3 0 0 5,0 1-480-5,0-1-96 7,2 1-32-7,-1 0 0 4,2 0-368-4,0 0-80 6,1-1-16-6,0 1 0 5,1 2-256-5,0 0-48 7,1 1-16-7,0 0 0 4,-1 2-144-4,2 0 128 7,-1-1-128-7,0 3 128 6,1 2-128-6,-1 1 128 6,1-1-128-6,-2 1 128 8,0 1-128-8,-1 1 128 4,0 1-128-5,0 1 128 6,-1 0 32-5,0 0 0 7,-2 0 0-7,2 1 0 6,0-1 96-6,-1 1 32 6,0-1 0-6,2 0 0 6,-1 1 0-6,1-1 0 6,0 1 0-6,1 1 0 7,1-1-128-7,0 1-32 7,0-1 0-7,2 0 0 0,-1 2-128 0,0-1 0 4,-2 0 0-4,1 1 128 6,-1 1-128-6,-1 0 0 6,0 0 0-6,0 0 0 7,-1 2 0-7,-1-1 0 6,1 1 0-6,-2 0 128 6,0-1-128-6,-1 0 0 6,2-2 0-6,-1 1 128 7,1 0 0-7,0-1 0 8,-1 0 0-8,3 0 0 0,-2 1 0 0,1-1 0 4,-1-1 0-4,2 1 0 5,-1 1-128-5,1 0 128 7,-1 0-128-7,0 0 128 5,1-1-128-5,-2 1 0 7,2 0 0-7,0 1 0 6,-1 0 0-6,0-1 0 7,-1 1 0-7,0 1 0 6,-1 2 160-6,1-2-160 7,-1 2 192-7,1-1-192 0,0 1 208 0,-1 1-64 4,1 0-16-4,-1 0 0 6,2 0-128-6,-1-1 160 6,0 0-160-6,1 0 160 6,0 0-160-6,-1 0 128 7,1 0-128-7,-1 1 128 6,0 1-128-6,0 0 0 6,-1 0 0-6,1 1 0 6,0 0 0-6,0 1 0 8,-1 0 0-8,2-1 128 0,-1-1-128 0,1-1 128 4,-1 2-128-4,0 0 128 6,2-1 960-6,-1 0 192 6,0-1 48-6,2 2 0 6,-1 0-928-6,0 0-176 7,0 3-32-7,0 0-16 18,1-1-928-18,-1 1-176 0,0 1-32 0,2 2-16 0,-1 0 1600 0,-1 1 320 0,-1 0 64 0,1 1 16 7,-2-1-800-7,2 1-224 5,0 0 0-5,-2 1 128 5,3-1-128-5,-2-1 0 7,0 0 0-7,0 0 0 6,1-1 0-6,-1 0 0 7,0 2 0-7,0-2 128 6,-1-2-128-6,2 0 0 6,-1 0 0-6,-1 0 0 6,0 1 0-6,1-2 0 7,-1 2 0-7,0 0 128 12,0 1-912-12,0 1-176 0,0 0-48 0,-1 0 0 0,-1 0 1632 0,1-1 320 5,1-1 64-5,1-1 16 19,-1-2-1616-19,2 0-320-1,0-1-64 1,-1 0-16 0,1 2 800 0,0-1 192 2,0-2 0-2,-1 0 0 6,0-1 0-6,1 0 0 6,-2-2 0-6,2-2 0 6,0 3 0-6,2-2 0 5,-2 0 0-5,0 0 0 6,1-1 0-6,0 1 0 5,-2 2 0-5,1 0 0 7,0 0 0-7,-1 1 0 7,-1 0 0-7,2 1 0 6,-1-1 0-6,-1 0 0 6,0-2 0-6,2 0 0 6,-2-1 0-6,0-3 0 7,1 0 128-6,-3-1-128-1,3-2 0 0,-3-3 0 4,2-1 0-4,-1-2 0 6,0-1 800-6,-1-3 96 6,2-1 32-6,-1-3 0 19,0-2-2368-19,1-2-480 0,-2-1-80 0</inkml:trace>
    </iact:actionData>
  </iact:action>
  <iact:action type="add" startTime="445557">
    <iact:property name="dataType"/>
    <iact:actionData xml:id="d55">
      <inkml:trace xmlns:inkml="http://www.w3.org/2003/InkML" xml:id="stk54" contextRef="#ctx0" brushRef="#br0">18216 17346 11055 0,'0'1'976'1,"0"-1"-784"4,1 0-192-4,0-1 0 5,0 1 2144-5,-1 0 384 7,2 0 80-8,0 0 16 6,1 1-1520-5,1 0-288 7,-1 0-64-7,0 1-16 6,4 2-32-6,-4 2 0 6,1 0 0-6,1 3 0 5,2 1-32-5,-2 2-16 5,3 3 0-5,-2 2 0 6,2 2-32-6,-2 3-16 6,4 1 0-6,-3 2 0 4,1 2-176-4,-1 1-48 6,4 2 0-6,-3-2 0 5,2 0 32-5,-1-1 0 12,1 1 0-12,-2-4 0 6,0-1 32-5,-1-3 0-2,1-1 0 1,-2-1 0 4,1-1-128-4,-2-1 0 7,4 0-16-7,-3-3 0 6,0 0-144-6,1-4-32 6,-3-1 0-6,0-4 0 6,1 0 192-6,-2-3 16 7,1 0 16-7,-2-2 0 6,2-1-32-6,0-1-16 1,0-1 0-1,0-4 0 6,-1 0 48-6,2-5 16 6,2-2 0-6,-2-4 0 5,5-3 112-5,-1-4 32 6,2-4 0-6,2-4 0 6,2-4-256-6,2-4-64 7,1-3 0-7,0 0 0 20,1 0-896-20,-1-2-192-1,-1 0-48 1</inkml:trace>
    </iact:actionData>
  </iact:action>
  <iact:action type="add" startTime="446444">
    <iact:property name="dataType"/>
    <iact:actionData xml:id="d56">
      <inkml:trace xmlns:inkml="http://www.w3.org/2003/InkML" xml:id="stk55" contextRef="#ctx0" brushRef="#br0">23026 14222 10127 0,'-2'-4'448'1,"1"-2"96"0,-1 0-544 0,0 0 0 0,2 0 0 0,0 2 0 5,0 1 4064-5,0 2 704 6,1-1 144-6,0-2 16 6,1-2-3664-6,2-2-752 6,1-3-128-6,0 1-48 5,-1-1-336-5,2 1 128 6,-1 2-128-6,-1-1 0 5,3 3 288-5,-3 0-16 6,1 1 0-6,1-1 0 7,1 1-48-7,-1 1-16 7,0 1 0-7,1 0 0 3,0 0-80-3,1 0 0 7,-1 1-128-7,0 1 192 3,1 1-32-3,0 0-16 6,0 0 0-6,1 1 0 6,0 2-144-6,0 1 128 7,1 1-128-7,0 0 128 4,3 3-128-4,-2 0 0 6,0 2 144-7,-1 0-144 8,3 1 128-7,-4 1-128 6,1 0 128-6,1 0-128 6,-1 3 128-6,0-1-128 7,-2 0 160-7,1 2-160 6,-2 1 240-6,0 2-48 7,-1 1-16-7,1 1 0 6,-1-2-176-6,0 2 160 6,0 0-160-6,1 1 160 0,0-2-32 0,0 0-128 5,0-1 192-5,-1-1-64 6,0-1 64-6,-1-1 0 6,0-1 0-6,-1-1 0 7,1-2 32-7,0-1 16 6,-1-1 0-6,-2-1 0 6,1-1-64-6,-1-1-16 7,2 2 0-7,-3-3 0 6,0 1-160-6,-1-1 0 7,0-2 0-7,0 0 128 0,-1-1-128 0,-1-1 0 4,-1 0 0-4,-1-1 0 21,2-1-544-21,-1 0-32 0,-2-2-16 0,0 0 0 8,-1-3-2480-8,-1-1-480 0</inkml:trace>
    </iact:actionData>
  </iact:action>
  <iact:action type="add" startTime="446879">
    <iact:property name="dataType"/>
    <iact:actionData xml:id="d57">
      <inkml:trace xmlns:inkml="http://www.w3.org/2003/InkML" xml:id="stk56" contextRef="#ctx0" brushRef="#br0">23403 14223 25791 0,'0'-4'1152'1,"-1"3"224"0,1 0-1104 0,0 0-272 3,0 1 0-3,0 0 0 5,1 0 2112-5,-1 1 352 5,1-1 80-5,-1 1 16 6,1 0-2112-6,-1 0-448 5,0 2 0-5,-1 0 0 6,-1 1-208-6,-1 1 64 5,-1 0 16-5,-1 3 0 6,-2 0 128-6,1 2 0 6,-3 1 0-6,2 0 128 8,-3 2 224-8,2 2 48 4,-4 3 16-4,1 1 0 4,-2 0-80-4,1 1-16 6,-1 1 0-6,2 0 0 7,0 1-144-8,0-1-48 9,2-1 0-8,0-2 0 6,-1-1-128-6,5-2 192 6,-2-1-192-6,0-1 192 7,3-3-32-7,0-1 0 6,0 0 0-6,1-4 0 0,1 1 48 0,1-2 16 5,0-1 0-5,-1-1 0 6,2-2 32-6,0 1 16 6,-1-1 0-6,1 0 0 5,1-1-32-5,-1 1-16 5,-1 0 0-5,1-1 0 5,0 0-224-5,-1-1 144 6,0 0-144-6,0 0 128 6,-3 0-288-6,3-1-64 5,-3 0-16-5,3 1-11856 14,-2-2-2368-14</inkml:trace>
    </iact:actionData>
  </iact:action>
  <iact:action type="add" startTime="447733">
    <iact:property name="dataType"/>
    <iact:actionData xml:id="d58">
      <inkml:trace xmlns:inkml="http://www.w3.org/2003/InkML" xml:id="stk57" contextRef="#ctx0" brushRef="#br0">17567 17318 23151 0,'-4'0'1024'1,"0"0"208"0,2 0-976 0,0-1-256 3,1 0 0-3,0 1 0 5,1 0 960-5,0 0 160 6,-1 1 32-6,1-1 0 5,0 1-784-5,0 0-160 6,-1 1-16-6,1 2-16 5,0 1 48-5,0 1 16 8,1 3 0-8,0 0 0 5,1 2-112-5,1 1-128 5,-2 1 176-5,3 1-176 7,-1 1 160-7,0 1-160 3,-1-1 128-3,2 1-128 7,-1 0 128-7,0 0-128 7,1 0 128-7,-2-2-128 7,0 0 0-7,1-1 0 3,0-1 0-3,1-1 0 7,-1 0 0-7,2-2 0 7,-1-1 0-7,-1-1 0 5,1 0 0-5,1-3 128 7,-1 1-128-7,1-3 0 6,1 1 0-6,1-1 0 7,-1-2 0-7,1-2 0 0,1-1 0 0,-1-1 0 4,1-1-176-4,1-3 176 6,0 0 0-6,2-2-128 6,-2-1 128-6,1-1 0 7,-1-1 0-7,-1-1 0 6,2-1 0-6,-1 0 0 6,-1-1 0-6,-1 0 0 7,1 1 0-8,-1 0 0 8,-2 0 0-7,1 0 0 7,-1 2 0-7,-5-1 0 0,5 3 0 0,-3-1 176 4,-1 1-176-4,2-1 192 6,-2 2 192-6,0-1 32 7,-1 1 16-7,0 1 0 6,0 2-144-6,2 1-32 7,-1 0 0-7,-1 0 0 6,1 2-256-6,-1 0 160 6,0 1-160-6,0 0 128 0,0 2-128 0,0 0 128 6,0 0-128-6,0 1 128 5,-1 1-128-5,1-1 0 7,0 1 144-7,0 0-144 5,-1 1 128-5,-1 0-128 5,2 2 128-5,0 0-128 5,0 2 0-5,-1 1 0 6,1 0 0-6,0 3-128 6,0 1 128-6,0 2-160 5,0 1 160-5,1 1-160 5,-1 2 160-5,3 2-128 6,-2 1 128-6,3 2-128 5,0 2 128-5,0 1 0 6,0 1 0-6,2 2-128 6,1 3 128-6,-1 3 0 6,2 2 0-6,-1 1 0 7,2-1 0-7,-2 2 0 7,2-3 0-7,-3 0 0 6,2-1 0-6,-2-1 0 6,-2-1 0-6,0 0 0 6,0-2 0-6,-3-2 0 7,1-2 0-7,-2-1 0 0,1-2 0 0,-2-2 0 5,1-3 0-5,-2-1 0 5,0-2 0-5,-1-1 128 6,-1-2-128-6,1-1 176 7,-2-2-32-7,-1-2 0 7,0-1 0-7,-1 0 0 5,-1-1 176-5,1-3 16 7,-1 0 16-7,-1-1 0 7,-1-1 352-7,-2 0 64 6,1-2 0-6,-1 0 16 0,0-1-32 0,0-2-16 5,1-1 0-5,-1 1 0 5,2-2-352-5,1 1-64 6,-1-1 0-6,3-1-16 7,-1 1-304-7,0-3 0 6,-2 2 0-6,2-1 0 6,0-1 0-6,0 1 0 7,3-1-160-7,1 2 160 6,-1-3 0-6,2-1-144 7,-1 0 144-7,2 0 0 0,1 0-192 0,-1 1 192 5,4-2-192-5,-1-1 192 5,2 1-176-5,0-1 176 6,2 1-160-6,-1 0 160 7,2 0-128-7,1 0 128 6,5 0 0-6,-1-2-144 6,1 2 144-6,0-2-128 7,0-1 128-7,3-1-128 6,3-1 128-6,1 0 0 8,-1 1 0-8,2-2-128 0,3 0 128 0,0-1 0 3,-1-1 0-3,-1 3-128 6,-1 1 128-6,-2 3 0 6,-1 0 0-6,-2 4 0 7,-2 2 0-7,-3 1 0 6,-1 2 0-6,-2 2 0 6,-2 1 0-6,-2 2 144 7,-1-1-144-7,-2 1 0 15,0 1-960-15,-2-2-288-1,0 0-64 1</inkml:trace>
    </iact:actionData>
  </iact:action>
  <iact:action type="add" startTime="449173">
    <iact:property name="dataType"/>
    <iact:actionData xml:id="d59">
      <inkml:trace xmlns:inkml="http://www.w3.org/2003/InkML" xml:id="stk58" contextRef="#ctx0" brushRef="#br0">18199 14058 9215 0,'-1'1'816'0,"1"-2"-656"8,0 1-160-7,-2 0 0 5,2 0 1920-5,0-1 336 6,0 0 80-6,-1 1 16 6,0 0-1584-6,-1 0-304 6,-2 1-64-6,1 0-16 5,0-1 112-5,-1 0 16 6,0 2 0-6,2-1 0 5,-2 1 80-5,1-1 32 6,1 0 0-6,-2 1 0 5,2 0-112-5,-1-1-32 8,0 1 0-8,0 0 0 5,1 1-160-5,-1 0-16 6,0 2-16-6,0 0 0 4,1 1-96-4,0 1-32 6,-2 0 0-6,-1 1 0 4,3 0-160-4,-1 2 128 8,1-1-128-8,-1 1 128 8,0 3-128-8,-1-3 192 2,3 0-192-2,-3 1 192 7,4-2-16-7,-1 1 0 6,1 0 0-6,0-2 0 7,0 1 16-7,1-2 0 6,2 1 0-6,-1-1 0 6,1-2-192-6,1 1 0 8,-1-1 0-8,-1-1 128 0,3 2-128 0,-1 0 0 3,0-1 0-3,-1-1 128 6,2-1-128-6,-2 0 0 6,2-1 0-6,-3 2 128 6,3-1-128-6,0-2 0 7,0 2 144-7,-1-1-144 6,3 0 192-6,-2-2-16 7,0 0-16-7,1-2 0 6,0 0 176-6,1-1 48 7,2-1 0-7,-4 1 0 0,3 2-64 0,-2-2 0 5,2-1 0-5,-2-2 0 6,1 1-112-6,-1-3-16 6,2 1-16-6,0 0 0 6,-3 0-48-6,3 1-128 6,-2 0 192-6,1 0-64 7,-2 0 0-7,-1-1-128 6,1 1 192-6,-1-2-64 6,1 2 192-6,-3-2 16 8,1 2 16-8,-2 0 0 0,2 1 96 0,-2-1 0 3,0 1 16-3,1-1 0 6,-1 1-144-6,-1-1-16 7,1 0-16-7,-1 0 0 6,1-2-128-6,-1 1-32 6,1-1 0-6,-1 0 0 6,0-1-128-6,-1 1 0 7,1 0 144-7,0 1-144 6,0-1 128-6,-1 0-128 8,0 3 128-8,-2-1-128 0,3 1 256 0,-2 2-32 3,-1 0 0-3,0 0 0 6,1 0 64-6,-2 1 16 5,2 0 0-5,-2 0 0 5,0 1-128-5,3 0-32 5,-3 0 0-5,1 0 0 6,-1 0-144-6,-1 0 0 6,1 1 144-6,1 0-144 5,0 0 0-5,-2 0 0 7,2 1 0-7,-3-1 0 5,0 1 0-5,1 0 0 6,-2 1 0-6,0 0 0 6,-1-1 0-6,0 2 144 6,1-1-144-6,-2 1 0 6,2 1 192-6,-2-1-192 6,1 0 192-6,0 2-192 7,0 0 160-7,0-1-160 7,1 1 128-7,0 1-128 6,1-1 0-6,-2 2 128 5,4 1-128-4,-3-1 0-1,1 2 0 0,1-1 0 4,-2 3 0-4,-1 1 0 18,-1 0-2400-18,0 4-416 0</inkml:trace>
    </iact:actionData>
  </iact:action>
  <iact:action type="add" startTime="452375">
    <iact:property name="dataType"/>
    <iact:actionData xml:id="d60">
      <inkml:trace xmlns:inkml="http://www.w3.org/2003/InkML" xml:id="stk59" contextRef="#ctx0" brushRef="#br0">20395 14688 3679 0,'0'0'320'0,"-2"0"-320"1,2 0 0 0,0 0 0 0,-1 0 2496 0,0 0 448-1,-1-1 64 1,2 1 32 6,0 1-2032-6,0-1-416 6,0 0-80-6,0 0 0 5,0 0-64-5,-1 0 0 6,1 0 0-6,0 0 0 6,0 0 144-6,0 0 32 6,0 0 0-6,0 0 0 5,0 0 32-5,1 0 16 7,-1 0 0-7,0 0 0 3,0 1-176-3,0-1-48 7,0 1 0-7,0-1 0 5,0 1-176-5,0-1-32 9,0 2-16-9,0 1 0 2,-1 1-32-2,0 0 0 6,1 3 0-6,-1-1 0 4,-1 1-16-4,2 1-16 6,-2-1 0-6,-1 1 0 6,2-1 32-6,0 0 0 6,-1-1 0-5,-1 0 0 9,0 0 64-10,0-1 0 7,-1-2 16-7,3 1 0 0,-2 0-48 0,2-1-16 4,-1-1 0-4,0 0 0 5,0-1-32-5,-1 1-16 6,2-2 0-6,-1 1 0 5,1-1-32-5,1 0-128 5,0 1 192-5,0-1-64 5,0 0-128-5,-1 0 0 6,2 0 0-6,-1 0 128 6,0 2-128-6,0-1 0 6,0 0 0-6,0 1 0 4,0 0 0-4,-1 0 0 8,0 0 0-8,1 0 0 4,0 0 0-4,-1-1 0 6,-1 1 0-6,2-1 0 5,0 0 0-5,0-1 0 5,-1 0 0-5,1 1 0 5,0-1 176-5,0-1 0 6,0 1 0-6,0-1 0 5,0 1 816-5,0-1 160 6,1 0 48-6,-1-1 0 6,0 1-864-6,2-1-160 6,-1-1-48-6,1 1 0 19,-1-1-880-19,1-1-176 0,-1 1-32 0,3-2-16 0,-3 2 976 0,2-2 0 2,-1 1 0-2,0 0 0 6,-2 2 176-6,2-3-176 6,-2 1 160-6,2 1-160 5,-1 0 240-5,0 1-48 6,-1-1-16-6,1 1 0 5,-1 0-48-5,1 0-128 6,-1-1 192-6,0 1-64 5,0 1-128-5,1-2 0 6,-1 1 0-6,1-1 0 5,-1 1 0-5,0 0 0 5,2 1 0-5,-2-1 0 6,1 1 0-6,0 0 0 5,-1 0 0-5,1-1 0 5,-1 2 0-5,0-1 0 7,0 1 144-7,-1 0-144 5,1 0 0-5,0 0 128 6,0 1-128-6,0-1 0 5,0 2 0-5,0-1 0 5,0 1 0-5,0 1-192 6,0 2 192-6,0 1-192 7,-1 0 192-7,1 1-192 4,0 0 192-4,-1 2-160 6,-1-1 160-6,2 1-160 5,-2 0 160-5,0-1 0 6,1-1 0-6,-2 1 0 6,3-2 0-6,-1 0 128 5,0-1-128-5,1-1 0 5,-2 0 128-5,2-1-128 7,0-2 160-7,0 1-160 6,0-2 272-6,0 0-32 4,0 0-16-4,0-1 0 5,0 0 16-5,0 0 0 6,0-1 0-6,0 0 0 5,0-1 16-5,0 0 16 6,0 0 0-6,2-1 0 6,-2-1-128-6,1 1-16 5,0-1-128-5,2-1 192 6,0 1-192-6,-1-2 0 6,1 1 0-6,-1-1 0 6,0 0 0-6,0 1 0 7,1-1 0-7,-2 1 0 6,0 1 0-6,1 0 0 6,-1 0 0-6,-1 2 0 7,0 0 0-7,0 0 128 6,-1 1-128-6,-1 0 192 0,1 1-16 0,0 0-16 5,0 1 0-5,1 0 0 5,-2 0-160-5,2 1 0 6,0-2 0-6,-1 1 0 5,1 2 0-5,-1-1 0 6,1 1 0-6,0 1 0 5,0 0-240-5,0 0 80 6,0 1 16-6,0 1 0 5,0 1 144-5,0-1-160 6,1 2 160-6,-1-1-160 5,1 2 160-5,-1-1 0 7,0-1 0-7,2 1 0 5,-1-2 0-5,0 1 0 6,0-1 0-6,1-1 0 6,-1-1 0-6,0-1 0 7,0 0 0-7,1-1 0 2,-1 0 0-2,0-1-128 6,-1 0 128-6,2-1 0 6,-1 1 0-6,0-2 0 6,0 0 0-6,1-1 0 5,-1 1 0-5,0-2 0 5,0 0 0-5,1 0 0 5,-1 0 0-5,-1-2 0 7,0 0 128-7,0 1-128 7,0-1 0-7,0 0 128 5,0 0-128-5,-1 0 0 8,0 0 0-8,0 1 0 5,-1 0 0-5,-1-1 128 6,2 2-128-6,-1-2 144 1,0 2-144-1,-2 1 160 6,3-1-160-6,-3 0 0 6,3 2 0-6,-3-1 128 4,3 1-128-4,0 1 0 7,-1 0 0-7,1 0 0 5,-1 1-128-5,0 0 128 5,1 0-160-5,0 1 160 5,1 0-176-5,-1-1 176 7,0 3-192-7,0 0 192 5,1 1-256-5,-1 0 48 6,-1 0 16-6,2 2 0 5,0-1 64-5,0 0 128 6,0 1-208-6,0 0 80 4,0-1 128-4,2 1 0 7,-1 0 0-7,0-2 0 6,0 1 0-6,0 0 0 6,1-1 0-6,-2 1 0 6,3-1 0-6,-1 0 0 7,0-2-144-7,0 0 144 6,2 0-128-6,-1-1 128 8,0 0-160-7,1-1 160-1,-1 0-176 0,1-1 176 4,0 0-192-4,0-2 192 4,0 2 0-4,-1-3 0 7,2 1 0-7,0-2 0 5,-2 2 0-5,0-3 0 5,0 1 0-5,-1 0 0 5,0-1 0-5,-1-1 0 5,0 2 144-5,-1 0-144 5,0 0 128-5,-1 0-128 6,-1 1 0-6,-1 0 128 6,1 0 0-6,-1 2-128 7,-1 0 192-7,1 1-64 6,-2 0-128-6,1 1 160 6,0-1-160-6,0 1 160 4,-1 1-160-4,-2-1 0 5,3 1 0-5,-1 0 0 5,0 0 0-5,0 0 0 6,0 1 0-6,-2 0 0 5,3 1-192-5,-1-1 192 6,0 1-192-6,1-1 192 6,-1 0-128-6,0 0 128 6,3 2 0-6,-2-1 0 5,2 0 0-5,-2 0-176 5,2 0 176-5,-1 0-128 7,2 0 128-7,0 1 0 4,0-1-144-4,1 1 144 5,1 0-128-5,0 1 128 7,0-1-160-7,2 2 160 5,1-1-176-5,-1-1 176 6,0 1-192-6,1-1 192 6,1 1-176-6,-1-3 176 5,0 1-160-5,1 0 160 5,1 0-208-5,-3-3 48 6,2 1 16-6,-1-2 0 6,1-1 144-6,-1 0 0 6,1 0-144-6,-1-1 144 4,1 0 0-4,-3-1 0 5,1 0 0-5,1 0 0 5,-1-1 0-5,-2 0 0 6,1-1 128-6,-1 1-128 6,-1 0 240-6,-1-1-48 6,-1 2 0-6,1-2 0 5,-2 1 64-5,-1 1 0 6,2-1 0-6,-1 0 0 6,-1 1-32-6,1 1 0 6,-1-1 0-6,1 2 0 7,-1-1-224-7,2 2 128 2,-1 0-128-2,0 0 0 5,1 1 0-5,-1 1 0 5,1 1 0-5,0-1 0 7,1 1 0-7,-1 1 0 6,0 0 0-6,1-1-160 5,-1 0 160-5,0 1-160 6,0 1 160-6,1-1-160 6,0 0 160-6,0-1 0 6,1 1 0-6,-1 0-128 4,1 0 128-4,0-1 0 6,1 0 0-6,0 0 0 5,-1-1 0-5,1 1 0 7,0 0 0-7,1 0-128 4,0 1-144-4,0 0-32 6</inkml:trace>
    </iact:actionData>
  </iact:action>
  <iact:action type="add" startTime="455422">
    <iact:property name="dataType"/>
    <iact:actionData xml:id="d61">
      <inkml:trace xmlns:inkml="http://www.w3.org/2003/InkML" xml:id="stk60" contextRef="#ctx0" brushRef="#br0">21087 15394 2751 0,'3'0'256'1,"-2"0"-256"0,-1 0 0 0,0 0 0 0,0 0 2000 0,0 0 368-1,-1 1 64 1,1-1 0 5,0 0-1408-5,0 0-304 6,-1 0-48-6,1 0-16 5,0 0 0-5,-2 0 0 6,2-1 0-6,0 1 0 5,0-1-48-5,0 0-16 5,0 0 0-5,-1 0 0 6,1 0 176-6,-1 0 48 6,1 0 0-6,-2 0 0 6,2 0-80-6,-1 0-16 5,0 1 0-5,-1-1 0 5,1 1-192-5,-2 0-32 6,1 0-16-6,-1 1 0 5,2 0-208-5,-2 0-32 8,1 1-16-8,-1-1 0 5,2 1-224-5,-3 0 0 6,3 0 128-6,0-1-128 3,1 2 0-3,-2-1 0 6,2 1 0-6,0 0 0 5,-1 0 0-5,1 0-160 7,0 1 160-7,0 0-128 6,0 1 128-6,0-1 0 6,1 0 0-6,-2 1-128 4,2 0 128-4,-1 0 0 6,2 1 0-6,-2 0-128 5,2-2 128-5,0 1 0 8,1 0 0-9,0-2 0 5,-1 0 0-4,2 0 0 6,-2-1 0-6,1-1-128 4,1-1 128-4,-1 0 0 6,0 0 0-6,-1-1-128 6,1-1 128-6,-1 0 0 6,1-1 0-6,-1 1 0 5,0-1 272-5,0-2-16 6,-1 1 0-6,-1-1 0 5,1 0 320-5,0-1 48 5,0 2 16-5,-1 0 0 5,0-1-64-5,-1-2-16 6,0 3 0-6,0-2 0 6,1 1-192-6,-2 0-48 5,-1 1 0-5,2 0 0 7,-3 1-64-7,2 0-32 5,-1 2 0-5,1-1 0 5,0 1-224-5,0 0 144 5,0 1-144-5,0-1 128 5,0 2-128-5,1-1 0 6,-1 0 0-6,0 1 0 5,1 0 0-5,-2 1 0 6,3 0-160-6,-2-1 160 6,1 3-192-6,-1-1 192 7,2 2-208-7,0-1 80 5,-1 1 128-5,1 1-128 5,-1-1 128-5,1 0-128 6,1-1 128-6,-1-1 0 6,1 1 0-6,-1-2-128 4,0 1 128-4,2 0 0 6,-1-1 0-6,1-1 0 4,0 0 0-4,0 0 0 6,0-1 0-6,1 0 0 5,-1-1 0-5,1 0 128 6,-1 0-128-6,-1-1 0 5,2 0 160-5,-2-1-32 7,2 1-128-7,-1 0 192 6,0-1-16-6,-1 1-16 5,0 0 0-5,0 0 0 5,-1-1 80-5,0 0 16 5,-2 1 0-5,2 0 0 6,-3-1 0-6,2 0 0 5,-1 1 0-5,0-1 0 6,0 2 16-6,-2 0 16 6,1-1 0-6,-1 2 0 5,0-1 160-5,0 1 48 6,-1 0 0-6,2 0 0 5,-1 2-176-5,2-1-48 6,-3 0 0-6,3 2 0 5,-1 0-128-5,-1 1-16 6,1-1-128-6,1 0 192 5,-1 1-192-5,1 1 0 5,-1 0 0-5,2 0 0 22,0 3-752-21,1-1-192-1</inkml:trace>
    </iact:actionData>
  </iact:action>
  <iact:action type="add" startTime="456849">
    <iact:property name="dataType"/>
    <iact:actionData xml:id="d62">
      <inkml:trace xmlns:inkml="http://www.w3.org/2003/InkML" xml:id="stk61" contextRef="#ctx0" brushRef="#br0">21890 16365 18655 0,'0'0'400'1,"-1"-1"96"0,1 1 16 0,0 0 16 0,0 0-528 0,0 0 0 0,-1 0 0 0,-1 0 0 3,2 1 272-3,-3-1-48 5,0 2-16-5,0-1 0 6,-2 2-208-6,2 0 0 6,-1 0 128-6,0 0-128 5,1-1 448-5,-1 2 64 7,0-2 0-7,1 1 0 6,1 0 64-6,0 0 0 7,-1 0 16-7,-1 1 0 3,3 0-240-3,-3 1-48 6,2-1-16-6,1 1 0 7,-3 1-80-7,2 0-16 4,-1 2 0-4,-2 0 0 5,3 3-64-5,-1-2-128 7,-1 1 176-7,3 1-176 9,-1-1 128-9,2-2-128 2,2 0 0-2,-1-1 0 6,2-2 128-6,1 0-128 6,-2-2 0-6,3-2 0 7,0 1 128-7,0-3-128 2,0-1 0-2,1-2 0 5,-1 0 160-5,2-2-160 6,0-2 128-6,0 0-128 6,-1-3 416-6,1 1 0 5,0-2 0-5,0-1 0 5,0 1 272-5,-2 1 48 6,0 1 16-6,-1-1 0 7,-1 2 240-7,0 1 48 6,-1 3 16-6,-2 0 0 7,0 1-144-7,-1 2-16 6,1 1-16-6,-2 1 0 1,0 1-240-1,0 0-32 5,-1 1-16-5,1 1 0 6,-2 1-288-6,1 0-64 6,-1 2-16-6,0 0 0 5,0 0-224-5,2 1 0 7,-1-1 128-7,-2 2-128 6,3-1 0-6,0-1 0 7,1 0 0-7,0-1 0 7,1-2-384-7,0 0 48 5,1-2 0-5</inkml:trace>
    </iact:actionData>
  </iact:action>
  <iact:action type="add" startTime="457687">
    <iact:property name="dataType"/>
    <iact:actionData xml:id="d63">
      <inkml:trace xmlns:inkml="http://www.w3.org/2003/InkML" xml:id="stk62" contextRef="#ctx0" brushRef="#br0">22319 17362 9215 0,'1'2'816'1,"-1"-2"-656"6,0 0-160-6,-1 0 0 4,1 0 2464-4,0 1 464 6,0 0 80-6,0 1 32 5,0 1-2112-5,0 0-416 6,0 0-96-6,0 0-16 5,0-1-128-5,0 1-16 6,0-1-16-6,0 1 0 5,0-1 288-5,0 0 64 8,0 0 16-8,0-1 0 4,0 1 176-4,0 0 48 6,0 0 0-6,0-1 0 6,0 0 0-6,0 0 0 8,0 0 0-8,0 0 0 2,0 0-208-2,0-1-48 6,1 1 0-6,-1 0 0 5,0 1-112-5,0-2-16 5,0 1-16-5,0 1 0 6,0-1-128-6,-1 1-32 8,1-1 0-8,0 1 0 5,0-1-112-5,0 0-32 4,1 0 0-4,-1-1 0 7,0 1 80-7,0-1 16 4,2-1 0-4,-1 1 0 5,-1-1 48-5,1 0 16 7,0 0 0-7,-1 0 0 4,2 0 160-4,-2 0 16 5,1 1 16-5,-1-1 0 6,1 1 128-6,-1 0 32 6,0 0 0-6,0 0 0 8,0 0-48-8,0 1 0 4,0 0 0-4,-1 0 0 4,1 1-128-4,-1 1-16 6,-1 0-16-6,2 0 0 5,-2 1-192-5,1 0-48 6,-1 0 0-6,1-1 0 6,-1 0-192-6,0-2 0 6,0-1 0-6,-1-6-20416 9</inkml:trace>
    </iact:actionData>
  </iact:action>
  <iact:action type="add" startTime="472249">
    <iact:property name="dataType"/>
    <iact:actionData xml:id="d64">
      <inkml:trace xmlns:inkml="http://www.w3.org/2003/InkML" xml:id="stk63" contextRef="#ctx0" brushRef="#br0">18684 14234 2751 0,'-1'-1'256'1,"0"0"-256"6,1 0 0-6,0 0 0 5,0 1 896-5,0 0 144 6,0-1 32-6,0 0 0 6,-1 0-272-6,1 0-48 5,-1-1-16-5,1 1 0 5,-1-1 624-5,0 1 128 7,1 0 32-7,-1 0 0 6,1 0-352-6,-1 0-64 4,1 1-16-4,0 0 0 9,0-1-704-9,0 0-160 3,0 1-32-3,1-1 0 7,0 0-192-7,0 1 0 4,1 0 0-4,-1 0 0 4,1-1-144-4,1 1-128 7,-1 0-32-7,2 0 0 5,-1 0 304-5,-1-1 0 6,3 0-128-6,-1 0 128 19,0-1-400-16,-2 0-32-3</inkml:trace>
    </iact:actionData>
  </iact:action>
</iact:actions>
</file>

<file path=ppt/ink/inkAction3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30347" units="cm"/>
          <inkml:channel name="Y" type="integer" max="20231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3071" units="1/cm"/>
          <inkml:channelProperty channel="Y" name="resolution" value="1000.04944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2-07-27T03:05:08.726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26164">
    <iact:property name="dataType"/>
    <iact:actionData xml:id="d0">
      <inkml:trace xmlns:inkml="http://www.w3.org/2003/InkML" xml:id="stk0" contextRef="#ctx0" brushRef="#br0">12767 1918 3679 0,'-2'0'160'1,"-1"-1"32"0,1 0-192 0,0-1 0 4,0 1 0-4,1 0 0 5,1 1 1920-5,0 0 320 7,0 0 80-7,-1-1 16 6,1 1-992-6,-1-1-208 4,1 0-48-4,-1 0 0 7,1 0-80-7,1 1-32 5,-1-1 0-5,0 0 0 7,1 1-128-7,-1 0-16 5,1-1-16-5,-1 2 0 7,0-1 16-7,0-1 0 5,0 1 0-5,1 0 0 3,-1 0 32-3,0 0 16 6,0 0 0-6,1 0 0 6,-1 0-112-6,1 0-32 5,-1 0 0-5,0 1 0 8,1-1-96-8,-1 0 0 4,1 0-16-4,-1 0 0 8,0 0-112-8,0 0-32 3,0 0 0-3,1 0 0 5,-1 0-96-5,0 0 0 6,0 0-16-6,1 0 0 7,-1 0 32-7,0 0 16 4,0 0 0-4,0 0 0 4,0 0 0-4,0 0 0 6,2 0 0-6,-2 1 0 6,0-1-32-6,1-1-16 9,-1 1 0-9,0-1 0 3,1 2-32-3,-1-1 0 4,1-1 0-4,-1 1 0 6,0 0-144-6,2 0-16 6,-2-1-16-6,1 1 0 5,-1 0 0-5,1 0 0 6,-1 0 0-6,0 0 0 4,0 0-32-4,1 0-128 7,-1-1 192-7,0 1-64 5,0 0 0-5,0 1-128 7,0-1 192-7,0 0-64 5,0-1-128-5,0 1 0 5,0 0 144-5,0 1-144 5,0-1 176-5,0 0-48 6,0 0 0-6,0 0 0 5,0 0 32-5,0 0 0 5,0 0 0-5,0 0 0 6,0 0-32-6,0 0 0 5,0 0 0-5,0 0 0 6,0 0-128-6,0 0 128 9,0 0-128-9,0 0 128 2,0 0-128-2,2 0 0 5,-2 0 0-5,0 0 0 6,0 0 0-6,0 0 0 6,0 0 0-6,0 0 0 7,0 0 0-7,0 0 0 4,0 0 128-4,0 0-128 5,0-1 0-6,0 1 0 7,0 0 144-6,0 0-144 5,0 0 128-5,1-1-128 7,-1 2 160-7,0-2-160 6,1 0 144-6,-1 0-144 4,0 0 128-4,0 0-128 5,0 0 0-5,0 0 128 6,2 1-128-6,-2 0 0 6,1-1 0-6,-1 1 0 5,0 0 0-5,0 0 0 5,1 0 0-5,0 0 0 6,-1 0 0-6,0 0 0 5,2 1 0-5,-2-1 0 6,1 0 0-6,0 0 0 6,0 0 0-6,-1 0 0 5,3 0 0-5,-2 1 0 5,0-1 0-5,2 0 0 6,-1 1 0-6,0-1 0 6,1 1 0-6,-1-1 0 5,1 0 0-5,-1 1 0 5,1-1 0-5,0 1 0 7,0-1 0-7,-1 0 0 5,1 1 0-5,-1-1 0 7,0 1 0-7,1 0 0 5,0 0 0-5,-1 0 0 6,1 0 0-6,-1 0 0 6,0 0 0-7,-1 0 0 7,2 0 0-6,-1 0 0 7,1 0 0-7,-1 0 0 6,1 0 0-6,-1 1 0 2,0-1 0-2,1 0 0 6,0 1 0-6,-1-2 0 5,1 1 0-5,-1 0 0 6,0 0 0-6,1-1 0 5,-1 1 0-5,2-1 0 5,-1 0 0-5,0 0 0 7,-1 0 0-7,2 0 0 5,-1 0 0-5,1 1 0 5,-1-1 0-5,0 0 0 5,-1 0 0-5,1 0 0 6,-1 0 0-6,2 1 0 5,-2-1 0-5,0 0 0 5,1 1 0-5,-1-1 0 7,-1 1 0-7,2-1 0 6,-1 1 0-6,-2-1 0 6,3 1 0-6,-2-1 0 4,-1 0 0-4,2 1 0 5,0-1 144-5,0 0-144 5,0 0 0-5,1 0 128 6,-1 0-128-6,1-1 0 5,1 1 128-5,0-1-128 6,-1 1 160-6,1-1-160 5,-1 1 144-5,1 0-144 8,0 0 128-8,-1-1-128 4,0 1 144-4,0 0-144 6,-1 0 160-6,3 0-160 6,-3 0 0-6,0 0 128 5,-1 1-128-5,1-1 0 5,-1 0 0-5,0 1 0 5,-1 0 128-5,2-1-128 5,-1 2 0-5,1-1 0 6,-2 0 0-6,2 1 0 6,0-1 0-6,-1 1 0 7,2-1 0-7,-1 1 0 5,0-1 0-5,3-1 0 6,-1 1 0-6,-1 0 0 5,1 0 0-5,1 1 0 7,0-1 0-7,-3 0 0 6,3 1 0-6,-2-1 0 6,0 1 0-6,-1 0 0 7,2-1 0-7,-4 1 0 1,4 0 0-1,-1 0 0 5,-1-1 0-5,-1 1 0 6,3 0 0-6,-3-1 0 5,1 1 0-5,0 0 0 6,2 0 0-6,-1-1 0 5,-1 2 0-5,1-1 0 6,-1 0 0-6,1 0 0 5,1 1 0-5,-1-1 0 6,0-1 0-6,0 1 0 5,0 1 0-5,0-1 0 6,0 0 0-6,-1 1 0 5,1-1 0-5,-1 0 0 6,0 0 0-6,1 1 0 5,-1 0 0-5,2 0 0 7,-1-1 0-7,-1 1 0 5,2-1 0-5,-1 0 0 6,0 1 0-6,1 0 0 5,-1 0 0-5,0 0 0 5,2-1 0-5,0 1 0 5,-1 0 0-5,2 0 0 6,0 0 0-6,-2-1 0 5,1-1 0-5,1 0 0 6,-2 1 0-6,1 0 0 6,0 1 0-6,0-1 0 5,-1 1 0-5,1 0 0 6,-1-1 0-6,0 2 128 6,0 0-128-6,0-1 0 7,-1 0 0-7,1-1 0 6,1 1 0-6,-2 0 0 6,1 0 144-6,-1 0-144 2,1-1 128-2,0 0-128 5,0 1 0-5,0-1 0 5,-1 0 128-5,1 0-128 8,-1 1 0-8,1-2 0 5,0 0 144-5,0 1-144 5,0-1 0-5,0 0 0 7,0 1 0-7,-2-1 0 6,3 0 0-6,0 0 0 4,-1 1 0-4,1-1 128 4,0 0-128-4,1 0 0 6,-2 0 128-6,2-1-128 5,0 1 0-5,-2-1 144 6,1 0-144-6,0 1 0 6,-1-1 144-6,2 0-144 5,-1 1 0-5,-1-1 144 6,1 1-144-6,1 0 0 6,-1 1 0-6,0-1 0 7,0 0 0-7,0 0 0 7,-1 0 0-7,1-1 0 5,1 1 0-5,-1 0 0 2,1-1 0-2,1 1 0 5,-2 0 0-5,0 0 0 6,2 0 0-6,-1-1 0 6,0 1 0-6,-2 0 0 6,3 0 0-6,-2 1 0 5,0-1 0-5,0 1 0 6,0-1 0-6,0 0 0 6,1 1 0-6,-1-1 0 7,0 1 0-7,2-1 0 6,-1 0 0-6,0 0 128 7,2 1-128-7,-3-1 0 6,2 1 0-5,-1-1 0-1,-1 2 0 0,2-2 0 5,-1 1 0-5,-1-1 0 5,-1 1 128-5,1-1-128 6,-1 1 0-6,1 0 0 6,0 0 0-6,0 0 0 4,-1 0 0-4,1 1 0 6,0-1 0-6,-1-1 0 5,2 2 0-5,-1-1 0 6,0 0 0-6,0 1 0 6,1-1 0-6,-1 0 0 5,1 1 0-5,0-1 0 6,1 1 0-6,-1-1 0 6,0 0 0-6,1 0 0 4,1 0 0-4,-2 0 0 8,2 0 0-8,-2 0 0 6,1 1 0-6,0-1 0 7,1 1 0-7,0-1 0 6,-2-1 0-6,1 1 0 6,-2 0 0-6,3 0 0 6,-2 1 0-6,2-1 0 7,-1-1 128-6,0 1-128-1,2 0 0 0,-2 0 0 3,1 0 0-3,-2 0 0 5,3 1 0-5,-3 0 0 7,4-1 0-7,-2 0 0 7,0 0 0-7,0 0 0 6,2 0 0-6,-2 0 0 7,0 0 0-7,-1 0 0 6,3 0 0-6,-3 0 0 6,0 0 0-6,0 1 0 6,1-1 128-5,-3 0-128-1,1 1 0 0,2 0 0 5,-2-1 0-5,2 1 0 5,0 0 0-5,0 0 0 6,-1 0 0-6,2 0 0 7,-2-1 0-7,1 1 0 6,-1 0 0-6,3-1 0 7,-2 0 0-7,1 0 0 5,-1 0 0-5,2-1 0 7,-1 1 0-7,0 0 0 7,2 0 0-6,-4 0 0-1,3 0 0 0,-3 0 0 4,2 0 0-4,-1 0 128 5,-1 0-128-5,1 0 0 6,-1 0 0-6,-1 1 0 7,3 0 0-8,-1 0 0 7,-1-1 0-6,1 1 0 8,-2 0 0-8,1 0 0 6,0-1 0-6,1 1 0 6,1 0 0-6,1 0 0 6,-3-1 0-5,3 1 0-1,-1 1 0 0,-1-2 0 5,0 1 0-5,1 0 0 5,0 0 0-5,-1 1 0 6,1-1 0-6,-1-2 0 6,2 2 0-6,-2-1 0 6,2-1 128-6,-2 1-128 7,0 0 0-7,-1 0 0 7,1 1 0-7,-2-1 0 6,4 1 0-6,-3 1 0 7,1 0 0-7,-2 0 0 0,3-1 0 0,-2 0 0 5,1 1 0-5,1 0 0 5,1 0 0-5,-3 0 0 6,3 0 0-6,-2-1 0 6,1 0 0-6,0 1 0 7,1 0 0-7,0 0 0 6,-1 0 0-6,3 0 0 6,-3 0 0-6,2 0 0 7,0 0 0-7,0-2 0 6,0 2 0-6,1-1 0 7,-1 1 0-6,1-1 0-1,-1-1 0 0,1 2 0 3,-2 0 0-3,-1-2 0 6,2 1 128-6,-2-1-128 6,1 1 0-6,-2 0 0 7,1 1 0-7,-3 0 0 6,3-2 0-6,-2 2 0 7,1 0 0-7,-2 0 0 6,2 0 0-6,-1-1 0 6,2 2 0-6,-1-1 0 7,0 0 0-6,0-2 0-1,3 1 128 0,-2 0-128 4,1 0 0-4,2-1 0 5,-1 1 0-5,1-2 128 6,1 2-128-6,-2-1 0 7,1 1 0-7,1-1 0 6,0 1 0-6,-1-1 0 7,-1 0 128-7,1 0-128 6,1 1 0-6,-2 0 0 7,1 1 0-6,-2-2 128-1,2 1-128 0,-3 0 0 4,1 1 0-4,-2-1 128 6,1 1-128-6,1-3 0 5,-1 3 0-5,1-1 0 6,-2 1 0-6,2 0 0 7,-2-2 0-7,2 2 0 6,-1-1 0-6,0 0 0 7,1 1 128-7,1-1-128 6,-1 0 0-6,4 1 0 6,-3-1 0-6,0 0 0 7,2-2 0-6,0 1 0-1,-3 0 0 0,3 0 128 4,-2 1-128-4,1-2 0 5,-3 2 0-5,2-1 0 6,0 0 0-6,-2 1 0 7,3 0 0-7,-2 0 0 6,1 0 0-6,0-1 0 7,-2 1 128-7,1-1-128 6,-1 1 0-6,0 0 0 7,1 1 0-7,-1-2 0 5,0 1 0-4,1 0 0-1,-1 0 0 0,0-1 0 4,0 1 0-4,0-1 0 7,-2 0 0-7,4 1 0 6,-3 1 0-6,0-1 0 6,1 0 0-6,-1-1 0 6,1 1 0-6,-2 0 0 7,3-1 0-7,-2-1 0 6,0 2 0-6,-1-2 0 6,1 1 0-6,-1-1 0 6,1 0 0-5,1 1 0-1,-1 1 0 0,0-1 0 4,-1 1 0-4,1-1 0 7,0 0 0-7,1 0 0 6,-1 1 0-7,0-1 0 8,1 1 0-7,-2 0 0 6,2-1 0-6,-1 0 0 7,2 1 0-7,-2 0 0 7,1 0 0-7,-1 0 0 5,0-1 0-5,-1 0 0 6,1 0 0-5,-2 1 0-1,1-1 128 0,0 1-128 4,-2-1 0-4,3 1 0 7,-2-1 0-7,1 1 0 6,1 0 0-6,-2 0 0 6,2 0 0-6,-1 0 0 6,0 0 0-6,1 0 0 7,-1-1 0-7,-1 1 0 6,2-1 0-6,-1 1 0 6,1-1 0-6,-1 0 0 6,1 0 0-6,0 0 0 9,0 1 0-9,2 0 0 0,1-1 0 0,-1 0 0 3,0 0 0-3,-1 1 0 5,1 0 0-5,-1 0 0 7,2 0 0-7,-1-2 0 7,-1 3 0-7,0-1 0 5,0 0 0-5,0 1 0 7,0-2 0-7,-1 1 0 6,1 0 0-6,-2 0 0 7,3 0 0-6,-3 0 0-1,3 0 128 0,-1 0-128 4,0 1 0-4,0-1 0 5,-1 0 0-5,2-1 0 6,-2 1 0-6,2 0 0 7,-2 0 0-7,2-1 0 6,1 1 0-6,-2-1 0 7,2 1 0-7,-2 0 0 6,1 0 0-6,2 1 0 6,-1-2 0-6,0 2 0 7,1 0 0-6,-1 0 0-1,3 0 0 0,0 1 0 4,-2 0 0-4,3 0 0 6,-1-1 0-6,-2 1 0 5,1-1 0-5,0 0 0 7,1 2 0-7,1-1 0 6,0 0 0-6,0 0 0 6,1 1 0-6,0-1 0 7,-1 0 0-7,0 1 0 7,0-1 0-7,0 0 0 6,-1 0 0-5,1 0 0-1,-2 0 0 0,3 0 0 5,-1 1 0-5,1-1 0 5,-1 0 0-5,0 2 0 5,1-2 0-5,-1 0 128 7,1 0-128-7,-1-2 0 6,-1 2 0-6,2 0 0 6,-1 0 0-6,-1-1 0 7,2 1 0-7,-1 0 0 6,-1 0 0-6,2 0 0 6,-2 0 0-6,-1-1 0 8,-1 1 128-8,-1-1-128 0,0-1 0 0,1 0 0 4,-1 0 0-4,0 1 128 6,0 1-128-6,0-1 0 6,-1 0 0-6,3-1 0 6,-1 1 0-6,1 0 0 6,-1-2 0-6,1 2 0 7,1-1 0-7,-1 0 0 6,2 0 128-6,-3 0-128 7,2-1 0-8,-1 1 0 1,0 0 0 0,-1 0 0 7,0 0 0-7,-1-1 0 5,0 1 0-5,-1 0 0 6,2 0 0-6,0 0 0 6,-1-1 128-6,-1 0-128 7,1 0 0-7,-1 0 0 6,1 1 0-7,-3-1 0 8,1 0 0-7,0 0 0 7,0-1 128-7,1 1-128 6,-2-1 0-6,1 2 0 7,-1-1 0-7,0-1 0 0,-1 1 0 0,0 0 0 5,2-1 0-5,-1 1 0 5,0 0 0-5,1-2 0 6,-1 2 128-6,2 0-128 7,0-1 0-7,1 1 0 6,0 1 0-6,-2-1 0 6,2 0 0-6,0 0 0 6,0-1 0-5,-2 1 0 5,1 0 0-6,-1 0 0 8,2 0 0-8,-2 1 0 0,-1-1 0 0,1 0 0 3,-1 0 0-3,1 1 0 5,0 0 0-5,0-1 0 7,-1 1 0-7,1 0 0 6,-2-1 0-6,2 1 0 6,-2-1 0-6,1 0 0 7,-2 1 0-7,0-1 0 6,3 1 0-6,-2-2 0 7,1 1 0-7,-1-1 0 8,2 1 0-8,-4 0 0 0,5-1 0 0,-4 1 0 3,2-1 128-3,-2 0-128 6,2 0 0-6,-1 0 0 6,0 0 0-6,1 0 0 6,-1 1 0-6,0 0 0 6,0-1 128-5,1 1-128 6,0-1 0-7,1 1 0 6,-1 0 0-6,0-1 0 6,-1 1 0-6,2-2 0 7,-2 2 0-7,0 0 0 0,0 0 0 0,1-1 0 5,-1 0 0-5,1 1 0 5,-1-1 0-5,1 1 0 6,0 0 0-6,-3-1 0 6,4 1 0-6,-4 0 0 6,5 0 0-6,-3-1 0 7,3 1 0-7,-2 0 0 6,1 0 0-6,-2 0 0 6,0-1 0-6,0 1 0 7,0-1 0-5,0 1 0-2,-2-1 0 0,1 1 0 3,-1-1 0-3,1 0 0 6,-1 0 0-6,0 1 0 5,0 0 0-5,1 0 0 7,-1 0 0-7,1 1 0 7,0-1 0-7,-1 0 0 6,-1 0 0-6,3 1 0 6,-2-1 0-6,0 0 0 7,0 2 0-7,1-2 0 6,0 1 0-5,0 0 0-1,-1-1 0 0,4 0 0 4,-3 1 0-4,0-1 0 6,0-1 0-6,0 1 0 6,1-1 0-6,0 1 0 7,-1 0 0-7,2-1 0 6,-2 2 0-7,1-1 0 8,-1 0 0-7,2 0 0 6,-2 1 0-6,1 0 0 6,-1-2 0-6,-1 2 0 7,2 0 0-6,-1 1 0-1,1-2 0 0,-1 1 0 5,0-1 0-5,1 0 0 5,-1 1 0-5,-1-1 0 6,1 1 0-6,0-1 0 7,-1 1 0-7,0-1 0 6,3 0 0-6,-2 1 0 6,1-1 0-6,0 1 0 6,0-1 0-6,0 0 0 7,1 0 0-8,-1 0 0 8,0 1 0-6,1 0 0-1,-2 0 0 0,2 0 0 5,-2-1 0-5,2 1 0 4,-1 0 0-4,1-1 0 7,0 1 0-7,2 0 0 7,-1-2 0-7,0 2 0 6,-1 0 0-6,0 0 0 6,-1 0 0-6,2 0 0 6,0-1 0-6,0 2 0 7,-1-1 0-7,1 1 0 6,2 0 0-6,-2 0 0 0,1-1 0 0,0 1 0 5,0 0 0-5,2-1 0 6,-1 1 0-6,1 1 0 6,0-1 0-6,0-1 0 6,-1 1 0-6,1 0 0 7,1 0 0-7,-1-2 0 6,0 3 0-6,1-1 0 7,-1 0 0-7,3-1 0 7,-3 1 0-7,-1 0 0 6,2 1 0-5,-1-2 0-1,1 1 0 0,-1 0 0 3,0 0 0-3,1 1 0 6,-2-2 0-6,-1 0 0 6,3 2 0-6,0 0 0 7,-1-1 0-7,0 1 0 6,4 1 0-7,-1-1 0 8,-1 0 0-7,-1 0 0 6,1-1 0-6,-1 1 0 6,0 0 0-6,1-1 0 7,1 1 0-6,-1 0 0-1,1-1 0 0,-1 0 0 5,0 1 128-5,0 0-128 5,1-1 0-5,-2 1 0 6,-1 1 0-6,1-1 0 6,-2-1 0-6,1 1 0 7,0 0 0-7,0-1 0 6,-2-1 0-6,2 1 0 6,0 0 0-6,-1 0 0 7,0-1 0-7,0 1 0 6,1 0 0-6,0 0 0 0,-3-1 0 0,4 0 0 5,-2 1 128-5,1-1-128 6,1 0 0-6,0-1 0 6,0 1 0-6,0 0 0 6,-1 1 0-6,0-1 0 6,2 0 128-6,-1 0-128 7,0 1 0-7,-1-1 0 6,0 1 0-6,1-2 0 7,-2 2 0-7,-1 0 0 6,0 0 0-5,1-1 0-1,-1 1 0 0,1-1 0 6,-1 1 0-6,1-1 0 4,-2 0 0-4,0-1 0 6,1 2 0-6,-1 0 0 6,1-1 0-6,0 0 0 7,-1-1 0-7,2 1 0 6,-1 0 0-6,2 0 0 6,-2 0 0-6,1-1 0 7,0 2 0-8,0-1 0 8,0 0 0-5,-2 1 0-2,3-1 0 0,-2 0 0 4,0 0 0-4,-1 0 0 5,-1 0 0-5,2 0 0 6,-1 0 0-6,1 1 0 7,0-1 0-7,-2 0 0 6,0 0 0-6,0-1 0 6,0 0 0-6,-2 1 0 7,2 0 128-7,-2-1-128 6,1 1 0-6,0-2 0 7,0 1 0-8,-2 1 0 1,4-1 0 0,-2 0 0 6,1 0 0-6,-1 0 0 5,1 0 0-5,0-1 0 6,0 0 0-6,1 1 0 6,1-1 0-6,-1 1 0 7,1 0 0-7,2 0 0 6,-1 1 0-6,1-1 0 7,0 0 0-7,1 1 0 6,0 0 0-6,-1-1 0 6,0 1 0-5,0 0 0-1,-2-1 0 0,0 1 0 4,1-1 0-4,-2 1 0 6,1-2 0-6,-2 2 0 6,3 0 128-6,0-1-128 6,-1 2 0-6,-1-1 0 6,0 0 0-6,0 0 0 7,1 0 0-7,-3 0 0 6,2 0 0-6,-2-1 0 7,1 1 0-7,-2-1 0 6,2 0 0-6,-1-1 0 1,1 2 0-1,-1 0 0 5,1 0 0-5,0-1 0 5,-1 1 0-5,1-2 0 6,-1 3 0-6,2-1 0 6,-1 0 0-6,1 1 0 6,-2-2 0-6,3 2 0 7,-1-1 0-7,-1 0 0 6,1 0 0-6,0 0 0 6,1 0 0-6,-1 0 0 7,2 1 0-7,-2 0 0 6,0-1 0-6,1 0 0 7,-1 1 0-7,2 0 0 0,-2-3 0 0,0 1 0 5,-2 0 0-5,2 0 0 5,3 1 0-5,-2 1 0 7,2 0 0-7,-1-1 0 6,0 1 0-6,-1 2 0 6,1-1 0-6,-2-1 0 7,-1 0 0-7,1 0 0 6,1 0 0-5,-3 0 0-1,2 0 0 0,1 1 0 6,1-1 0-6,-1 1 0 5,0 1 0-5,-1-1 0 6,1 1 0-6,2 0 0 5,-3-1 0-5,4-1 0 7,0 2 0-7,0 0 0 6,1 0 0-6,0 0 0 6,0 1 0-6,2 1 0 6,0-2 0-6,-2 1 0 7,1 0 0-7,-2-1 0 6,1 1 0-6,0-1 0 8,0 1 0-8,1-1 0 0,-2 0 0 0,1 0 0 3,-2 0 0-3,0 0 0 6,-1-1 0-6,2 0 0 7,1 1 0-8,-2 0 0 8,0-1 0-7,0 1 0 7,1 0 0-7,-1-1 0 6,1 2 0-6,1-1 0 7,1 0 0-6,1 0 0-1,-2-1 0 0,0 2 0 5,-2-2 0-5,1 0 0 5,-2 1 0-5,3 0 0 5,-1-1 0-5,-2 0 0 6,0 1 0-6,1-2 0 6,1 2 0-6,-1 1 0 7,1-2 0-7,-1 1 0 7,-1-2 0-7,-2 0 0 6,3 1 0-6,-2 0 0 7,-1 0 0-7,2-1 0 0,0 1 0 0,-1 0 0 6,2-1 0-6,-1 1 0 5,-1-1 0-5,2 1 0 6,0-1 0-6,1 1 0 5,1 0 0-5,-1-1 0 6,2 0 0-6,-1 1 0 7,0 0 0-7,1-1 0 6,-2 0 0-6,0 2 0 7,-1-2 0-7,0-1 0 7,0 0 0-7,-1 1 0 7,2 0 0-7,-2-1 0 0,1 1 0 0,0 0 0 5,0 0 0-5,-2-1 0 5,0 1 0-5,1 0 0 5,-2 0 0-5,2 0 0 6,-1 0 0-6,0 0 0 7,1 0 0-7,0 0 0 6,-1-1 0-6,2 0 0 7,-1 0 0-7,2 0 0 6,-2-1 0-5,3 0 0-1,1 1 0 0,-1-1 0 5,1 1 128-5,-1 0-128 5,0 0 0-5,0-1 0 7,-2 1 0-7,2 0 0 5,-4 0 0-5,2 0 0 6,-1 1 0-6,1-2 0 7,-2 1 0-7,1 0 0 7,0 1 0-7,0 0 0 6,-1-1 0-6,0 1 0 6,-1 1 0-6,1-2 0 6,-1 0 0-6,1 1 0 0,0 0 0 0,-1-1 0 6,1 1 0-6,-1-2 0 6,1 0 0-6,2 1 0 5,-3 1 0-5,3-1 0 7,-2-1 0-7,1-1 0 6,0 2 0-6,0 0 0 6,1 0 0-6,1-1 0 7,-1 1 0-7,-1-1 0 6,1 0 0-5,-2 1 0 4,0 0 0-5,-2-1 0 9,2 1 128-9,-1 0-128 0,1 1 0 0,-3 0 0 2,3 0 0-2,-1-1 0 6,0 0 0-6,3 1 0 7,-2 0 0-8,-1-1 0 8,1 0 0-7,-1 1 0 6,1 0 0-6,-1 1 0 7,-1-2 0-7,1 0 0 6,-1 0 0-6,1-1 0 6,0 2 0-6,1-1 0 8,-1 0 0-8,-1 1 0 0,1 0 0 0,1 0 0 5,-1 0 0-5,-1 1 0 5,1-1 0-5,1 0 0 5,-1-1 0-5,1 2 0 7,1 0 0-7,-1-1 0 6,0 1 0-6,1 0 0 7,-1-1 0-7,1-1 0 6,0 2 0-6,0-1 0 7,-2 1 0-7,2-2 0-1,0 1 0 1,-2 0 0 6,1 0 0-6,-1-1 0 6,2 1 0-6,0 1 0 5,-1-1 0-5,2 0 0 7,-2 0 0-7,-1 1 0 6,3 0 0-6,-3-1 0 7,-1 1 0-7,2 0 0 6,-2-1 0-6,0 1 0 6,1 0 0-6,2 0 0 6,-3-1 0-6,2 1 0 7,-3-1 0-6,3-1 0-1,-1 0 0 0,-1 1 0 5,1-1 0-5,0 0 0 5,-1 0 0-5,1 0 0 6,1 1 0-6,1 0 0 6,-2 0 0-6,1-1 0 6,0 0 0-6,1 0 0 7,-1 0 0-7,0 1 0 6,0-2 0-6,-1 1 0 6,-1 1 0-6,1 0 0 8,-1 0 0-8,-2-1 0 0,2 1 0 0,0-1 0 4,1 1 0-4,-1-1 0 5,1 1 0-5,0 0 0 6,0 0 0-6,0 0 0 7,-2-1 0-7,3 1 0 6,-3 0 0-6,2-1 0 7,-2-1 0-7,1 0 0 6,-1 1 0-6,0 0 0 7,1-1 0-6,0 0 0-1,0 1 0 0,-1-2 0 6,1 1 0-6,-1 1 0 4,0-1 128-4,1 0-128 5,-1 0 0-5,-1 1 0 6,3-1 0-5,-1-1 0 5,1 0 0-7,-2 1 0 8,1 1 0-7,1 0 0 7,1-1 0-7,-1 0 0 6,-1 0 0-6,1 1 0 7,3 0 0-7,-2 0 0 6,-2 0 0-6,2-1 0 0,-2 1 0-1,1-2 0 7,-2 2 0-6,1-1 0 5,-1 0 0-5,0 0 0 6,-1 0 0-6,0 0 0 6,1-3 0-6,-2 1 0 7,2 1 0-7,-2-1 0 6,0 1 0-6,0 0 0 7,0-1 128-7,-2 0-128 6,0 1 0-6,1-1 0 1,-1 0 0-1,-1-1 0 6,-1 1 0-6,1-1 0 5,-2 0 0-5,1-1 128 6,-1 1-128-6,0-1-192 5,-1-1 32-5,-2-2 16 20,-1 0-1024-19,1-2-208-1,-2 0-32 0,-2-1-13424 2,-2 0-2672-2</inkml:trace>
    </iact:actionData>
  </iact:action>
  <iact:action type="add" startTime="32247">
    <iact:property name="dataType"/>
    <iact:actionData xml:id="d1">
      <inkml:trace xmlns:inkml="http://www.w3.org/2003/InkML" xml:id="stk1" contextRef="#ctx0" brushRef="#br0">23526 5199 17791 0,'3'1'784'0,"-2"-2"176"1,0 0-768 0,1 0-192 3,-1 0 0-3,-1 1 0 5,1-1 1504-5,0 0 272 6,1 0 48-6,0-1 16 5,1 1-560-5,-1-1-128 6,3 1 0-6,-2 0-16 6,-1 1-320-7,0 0-64 8,3 0-16-7,-2 0 0 4,-1 0-224-4,1 1-32 8,-1 0-16-8,1 1 0 4,1 0-80-4,0 0 0 7,-1 1-16-7,0-1 0 4,0 1-112-4,1-1-32 8,0 2 0-8,0-1 0 3,-1 1-48-3,2-1-16 8,0 1 0-8,-1 0 0 4,1 0-32-4,0 0-128 5,0-1 192-5,1 1-64 4,0 0 0-4,-2-1 0 6,3 0 0-6,-1 0 0 5,-2 1-128-5,3-1 0 10,-2 1 144-11,-1-2-144 4,2 1 0-3,0 0 128 6,-1 0-128-6,0 1 0 5,0-1 0-5,0 0 144 6,-1 2-144-6,1 0 0 8,0-2 128-8,-3 2-128 5,4-1 0-5,-1 0 0 6,-1-1 0-6,0 0 0 7,-1 1 0-7,2 0 0 6,-1-1 128-6,-1-1-128 6,1 1 0-5,-1-1 0-1,2 0 0 0,-3 0 0 5,3 1 0-5,-2-1 0 5,1 0 0-5,-1 0 0 7,0 1 0-7,0 0 0 6,0 0 0-6,0 1 0 6,-1-1 0-6,2 1 0 7,-1 0 0-7,0 1 0 6,1-1 0-6,-2 0 0 6,1 1 0-6,-2-1 0 6,2 0 0-4,-1 0 0-2,1 0 0 0,-1-1 0 4,1-2 0-4,-1 0 0 5,-1-1 128-5,1 1-128 6,0 1 0-6,-1 0 0 5,1 1 0-5,-1-1 0 5,0 1 0-5,1 0 0 6,-1 0 0-6,-1 0 0 6,2 0 128-6,-1-1-128 5,0 1 0-5,-1-1 128 5,2 1-128-5,0-1 0 7,-1 0 144-7,1-1-144 6,-1 1 0-6,0-1 144 6,0 0-144-6,1 0 128 5,-1 1-128-5,0-1 128 6,0-1-128-6,0 0 0 6,0 1 144-6,1-1-144 3,-2 2 128-3,2-2-128 6,0 1 160-6,-1 0-160 5,-1 0 144-5,2-1-144 6,-1 1 128-6,0-1-128 6,0 0 192-6,-1 1-64 5,1-1 0-5,0 0 0 5,-1 1 48-5,1-1 0 6,-1 0 0-6,0 1 0 5,0-1-16-5,-1 0 0 5,1 1 0-5,-1 0 0 7,0 0-16-7,0 0 0 5,0 0 0-5,0 0 0 5,-1-1 16-5,1 0 0 6,-3 1 0-6,3 0 0 6,-2 1 16-6,-2-1 0 6,0 1 0-6,0-1 0 5,-2 0 0-5,-2 0 0 6,-3 0 0-6,0 0 0 6,-2 1 16-6,-3-1 0 7,-1 0 0-7,-5 0 0 6,-3 0-192-6,-3 0 192 6,-5 0-192-6,-2 0 192 6,-4 1-192-6,-1 1 0 6,0 0 0-6,2-1 0 14,3 0-1136-14,4-1-256 0,1 2-48 0,-1-2-16480 2</inkml:trace>
    </iact:actionData>
  </iact:action>
  <iact:action type="add" startTime="33762">
    <iact:property name="dataType"/>
    <iact:actionData xml:id="d2">
      <inkml:trace xmlns:inkml="http://www.w3.org/2003/InkML" xml:id="stk2" contextRef="#ctx0" brushRef="#br0">24199 5626 7359 0,'9'-4'320'0,"-1"2"80"1,-2-1-400 0,-1 2 0 4,-2 0 0-4,-1 1 0 5,0-1 2000-5,3-1 320 6,3 0 64-6,2-1 16 5,1 1-896-5,1-1-176 6,-3 0-48-6,0 1 0 5,-1 0-96-5,0 0-32 6,-2 1 0-6,3 0 0 5,-4 0-80-5,2 2-32 7,-2-1 0-7,-1 0 0 6,1 0-304-6,-1 0-64 7,-2 0-16-7,2 0 0 3,0 1-176-3,0 0-32 7,-1 0-16-7,-1 1 0 4,2 0-48-4,-1 2-16 5,-1-2 0-5,2 0 0 5,-1 1-80-5,-1 0-16 7,1 1 0-7,-1-1 0 7,3 0-32-7,-2 2-16 3,-1-1 0-3,1 1 0 5,-1 0-80-5,0 1-16 6,1 1 0-6,-1 1 0 6,0 0 0-6,-1 2-128 7,0-1 192-7,-1 1-64 7,0 0 0-7,0-1-128 7,0 2 192-7,0-1-64 6,0 1-128-6,-1-1 160 6,1 0-160-6,0 2 160 0,0-2-160 0,0 1 0 5,0 0 144-5,1 0-144 7,-1 0 192-7,0 0-16 5,3 1-16-5,-2-2 0 7,0 1 16-7,-1-1 0 6,2-1 0-6,-1 2 0 7,-1-3-176-7,1 0 192 6,-1-1-192-6,0-2 192 6,0 1-64-6,1-3 0 7,-1 0 0-7,0-2 0 6,0 1-128-5,2-2 192-1,-2 1-192 0,0-2 192 3,1 1-192-3,-1-1 160 5,0 0-160-5,1 0 160 5,0 0-160-5,-1 0 0 6,0-1 0-6,1 1 0 20,0-1-512-20,0-2-144 0,0 0-32 0,1 0-10720 5,0-1-2160-5</inkml:trace>
    </iact:actionData>
  </iact:action>
  <iact:action type="add" startTime="34335">
    <iact:property name="dataType"/>
    <iact:actionData xml:id="d3">
      <inkml:trace xmlns:inkml="http://www.w3.org/2003/InkML" xml:id="stk3" contextRef="#ctx0" brushRef="#br0">24615 5752 20159 0,'1'0'896'0,"-1"0"176"0,2 0-864 1,-2 0-208 2,1 0 0-2,0 0 0 5,-1-1 1408-5,0 1 224 6,3-1 48-6,-1 1 16 7,0-1-640-7,0 0-128 5,-1 0-32-5,2-1 0 5,-2 1-288-5,-1 0-64 6,1 0-16-6,-2 0 0 6,1 1-16-6,-1-1 0 5,-2 1 0-5,2 0 0 5,-3 1-16-5,-1 0-16 6,3 0 0-6,-5 2 0 5,1 0-96-5,-2 0-32 8,-1 2 0-8,-2 0 0 4,0 0-80-4,-1 0-16 6,0 1 0-6,-1-1 0 5,0 0-48-4,0 2-16 5,-1-1 0-6,0 1 0 6,-1 0-48-6,1-1-16 6,0 1 0-6,3-2 0 6,-1 2 96-6,1 0 16 7,2-2 0-7,-1 1 0 7,3-1 144-7,0-1 48 0,1 1 0 0,0-2 0 5,1 0-32-5,1-1 0 5,1 0 0-5,-1 0 0 5,1 0-80-5,0 1 0 5,2-2-16-5,-1 0 0 5,1-1-112-5,-1 0 0 6,1 1-16-6,-1-2 0 6,0 1-176-6,1-1 128 6,0 1-128-6,0-1 128 5,1 0-128-5,-2 0 0 6,2-1 0-6,-1 0 128 6,1 0-128-6,0 0-144 6,-1-1 144-6,-1 0-13136 13,1-4-2512-13</inkml:trace>
    </iact:actionData>
  </iact:action>
  <iact:action type="add" startTime="38642">
    <iact:property name="dataType"/>
    <iact:actionData xml:id="d4">
      <inkml:trace xmlns:inkml="http://www.w3.org/2003/InkML" xml:id="stk4" contextRef="#ctx0" brushRef="#br0">18467 3528 4607 0,'-2'2'400'0,"2"-1"-400"1,-1 0 0 0,0 0 0 0,0 0 1424 0,-1-1 208 1,2 3 32-1,-1-2 16 6,0 0-640-6,1 0-128 4,0 0-16-4,-2 2-16 7,0 0-80-7,-2 1-16 5,1 1 0-5,-1 0 0 6,0 2-176-6,1-2-32 5,-2 2-16-5,1 0 0 8,1 0-176-8,1 0-16 3,-1-1-16-3,1 0 0 5,-1 0-208-5,1-1-144 7,0 1 192-7,0-1-192 9,2-1 128-9,-1 1-128 1,0-1 0-1,0 0 0 9,-1-2 160-9,2 1-160 5,-1 0 128-5,1 0-128 3,0-1 192-3,0 0-32 6,0-1-16-6,0 0 0 4,0 0-144-4,0-2 192 6,1 0-192-6,-1 0 192 6,4-1 0-6,-3-3 16 5,2 2 0-5,0-1 0 6,1-1-80-6,0-1-128 7,-2 1 176-7,3-2-176 5,0 0 160-5,1 1-160 5,-1-2 128-5,0 2-128 5,1-2 0-5,-2 2 128 5,1-2-128-5,-1 2 0 6,-1 0 192-6,-1 1-64 6,2 2 0-6,-3 0 0 5,2 1 208-5,-2 0 48 5,0-1 0-5,-1 1 0 6,0 0-32-6,0 1 0 6,0-1 0-6,0 1 0 6,0 0-128-6,0 0-32 7,0 1 0-7,-1 0 0 3,1 0-64-3,-1 0-128 6,-2 0 176-6,3 1-176 6,-1 0 128-6,-1 1-128 5,-1 0 0-5,0 1 0 5,1 1 0-5,-1-1 0 5,-2-1 0-5,1 2 0 6,-1 2 0-6,0-1 0 7,0 2 0-7,2 1 0 8,-2-3 0-8,0 2 0 4,1-1 0-4,0-1 0 4,2 1 128-4,0-3-128 6,0 2 0-6,0-2 0 4,1-1 192-4,1-1-192 5,-1 0 192-5,1-1-192 7,0 0 256-7,0-1-64 4,0 0-16-3,1-2 0 5,0-1 0-6,-1 1 0 4,3-2 0-4,-1-3 0 7,1 3-176-7,1-3 192 6,-2 1-192-6,1-1 192 6,2 1-192-6,-2 1 0 6,0 2 0-6,0 0 0 6,-1 0 0-6,1 1 0 6,-1 0 0-6,0 1 0 7,-1 1 0-7,0 0 0 0,-1 0 0 0,0 1 0 6,-1 1 0-6,0 1 192 6,-1 0-32-6,0 1 0 6,-1 0 48-6,0 1 16 5,0 2 0-5,0 1 0 7,0-1-32-7,-1 2-16 6,-1 0 0-6,4 0 0 6,-2-2-176-6,2 1 128 7,-1-1-128-7,1-2 128 6,1 0-128-6,0-1 0 6,0-1 0-6,0-1 128 13,1 0-1568-13,-1-1-320 0</inkml:trace>
    </iact:actionData>
  </iact:action>
  <iact:action type="add" startTime="50397">
    <iact:property name="dataType"/>
    <iact:actionData xml:id="d5">
      <inkml:trace xmlns:inkml="http://www.w3.org/2003/InkML" xml:id="stk5" contextRef="#ctx0" brushRef="#br0">18212 5055 16927 0,'1'-1'752'0,"0"0"144"0,1 0-704 1,0 0-192 4,-1 0 0-4,2 0 0 6,-1 0 720-6,-2 0 112 6,4 0 32-6,-2-1 0 6,3 0-672-6,0 0-192 5,-1 1 0-5,-2 0-5872 16,0 1-1264-16</inkml:trace>
    </iact:actionData>
  </iact:action>
  <iact:action type="add" startTime="51493">
    <iact:property name="dataType"/>
    <iact:actionData xml:id="d6">
      <inkml:trace xmlns:inkml="http://www.w3.org/2003/InkML" xml:id="stk6" contextRef="#ctx0" brushRef="#br0">18236 4912 4607 0,'0'1'192'1,"2"0"64"0,-1 0-256 0,0 0 0 3,0 0 0-3,-1-1 0 5,2 0 2816-5,0 0 512 5,-1 0 96-5,0 0 32 7,2 0-2032-7,1 0-400 5,0 0-64-5,1 0-32 7,0 0-400-7,-1 1-80 4,0-1 0-4,-1 0-16 9,1 0-288-9,-1 0-144 1,-1 1 160-1,1-1-160 7,0 1 0-7,-2 0 0 5,2-1 0-5,-1 2 0 19,1 0-288-19,-1 0-160-1,1-1-16 0,-3 2-8944 5</inkml:trace>
    </iact:actionData>
  </iact:action>
  <iact:action type="add" startTime="51706">
    <iact:property name="dataType"/>
    <iact:actionData xml:id="d7">
      <inkml:trace xmlns:inkml="http://www.w3.org/2003/InkML" xml:id="stk7" contextRef="#ctx0" brushRef="#br0">18265 5020 4607 0,'-2'5'192'1,"1"-4"64"-1,-1 1-256 0,2 0 0 7,-1-2 0-6,1 1 0 6,0-1 3552-6,0 1 672 6,0 1 128-6,0-1 16 6,1-1-2752-5,2 0-544-1,1-1-112 0,0-1-32 6,1-2-160-6,0 1-16 5,0 0-16-5,0-1 0 7,-1 3-352-7,1-2-80 5,-2 1-16-5,0 1 0 6,1 1-288-6,-3-1 0 2,0 1 0-2,-1 1-12208 13</inkml:trace>
    </iact:actionData>
  </iact:action>
  <iact:action type="add" startTime="52828">
    <iact:property name="dataType"/>
    <iact:actionData xml:id="d8">
      <inkml:trace xmlns:inkml="http://www.w3.org/2003/InkML" xml:id="stk8" contextRef="#ctx0" brushRef="#br0">16331 4363 8287 0,'0'0'736'1,"0"0"-592"5,0 1-144-5,0-1 0 7,2 0 1664-7,-1 0 320 5,-1 0 48-5,1 0 16 6,0 1-896-7,2-1-160 6,-1-1-32-5,2 1-16 7,0-1-192-7,0 1-48 5,-1-1 0-5,-1 1 0 6,1-1-256-6,-2 0-64 7,2 1-16-7,-2-1 0 6,0 1-224-6,-1 1-144 3,0-1 192-3,0 0-192 20,0 2-992-20,-1-1-304 0</inkml:trace>
    </iact:actionData>
  </iact:action>
  <iact:action type="add" startTime="53024">
    <iact:property name="dataType"/>
    <iact:actionData xml:id="d9">
      <inkml:trace xmlns:inkml="http://www.w3.org/2003/InkML" xml:id="stk9" contextRef="#ctx0" brushRef="#br0">16311 4448 5519 0,'-1'1'496'1,"1"0"-496"9,0 0 0-9,0 0 0 5,0-1 3456-5,0 1 576 2,0 1 128-2,0-1 32 7,1 1-2256-7,1-1-448 5,-1 0-80-5,5-2-32 6,-2 0-448-6,1-1-96 5,0 0 0-5,1-1-16 6,-1 0-496-6,2 0-80 5,-1 1-32-5,-2-1 0 7,1 0-464-8,0-1-80 8,-2 2-32-7</inkml:trace>
    </iact:actionData>
  </iact:action>
  <iact:action type="add" startTime="146916">
    <iact:property name="dataType"/>
    <iact:actionData xml:id="d10">
      <inkml:trace xmlns:inkml="http://www.w3.org/2003/InkML" xml:id="stk10" contextRef="#ctx0" brushRef="#br0">8682 862 7359 0,'3'-4'656'2,"0"-2"-528"4,-1 1-128-5,-1 2 0 5,-1 2 3872-5,1-2 736 6,-1 1 160-6,0 0 32 6,1-2-2064-6,-1-1-416 5,0 0-80-5,0 0 0 5,-2 1-960-5,1 2-192 7,-2 0-48-7,1 1 0 6,-1 1-288-6,-1 2-64 7,2 0-16-7,-3 1 0 3,0 2-176-3,0 1-48 7,-4 1 0-7,2 2 0 4,-2 3-192-4,-1 0-64 6,0 1 0-6,-2 2 0 7,0 1-192-7,-4 2 128 7,1 2-128-6,-1 1 0 6,-1 2 128-7,1-1-128 5,1 1 0-3,0-1 144-2,1 0-144 0,-2 0 0 5,1-3 0-5,1-1 0 5,2-2 0-5,3-2 0 5,1-2 0-5,4-4 0 7,1 0 0-7,2-4-272 6,0-1 64-6,2-1 16 21,0 0-1968-21,1-2-384 0,3-1-80 0,1-2-7872 1,0 0-1568-1</inkml:trace>
    </iact:actionData>
  </iact:action>
  <iact:action type="add" startTime="147172">
    <iact:property name="dataType"/>
    <iact:actionData xml:id="d11">
      <inkml:trace xmlns:inkml="http://www.w3.org/2003/InkML" xml:id="stk11" contextRef="#ctx0" brushRef="#br0">8545 1013 11967 0,'3'-4'1072'0,"1"0"-864"8,-2 1-208-7,-2 3 0 6,-2 0 1456-6,4-2 240 4,0 0 48-4,0-1 16 6,2 0-736-6,-1 0-128 7,0 0-48-7,-1 3 0 6,-1 1-80-6,-1 2 0 8,0 0-16-8,0 2 0 3,0 2 224-3,0-1 48 6,-1 3 16-6,0-1 0 4,1 3-176-4,0 0-32 6,0 1-16-6,1 2 0 5,0 1-192-5,-1 2-48 6,2 2 0-6,0 0 0 5,-1 2-48-5,2 0-16 7,-1 2 0-7,1 0 0 4,0 3-48-4,0-1-16 6,1 1 0-6,-1-1 0 6,0 1-64-6,-1-3-32 7,3 1 0-7,-2-3 0 6,-1 1-112-6,0 0-32 6,-1-4 0-6,0 0 0 7,-1-2-208-7,0-2 144 6,0 0-144-5,0-2 128-1,0-1-128 0,-1 1 160 5,0-3-160-5,0-1 160 5,0 0-160-5,1-1 0 6,-2-1 0-6,1-2 128 6,-1-1-256-6,1-2-64 4,-1-1-16-4,0-3 0 22,0-1-2672-22,-1-3-512 0</inkml:trace>
    </iact:actionData>
  </iact:action>
  <iact:action type="add" startTime="147534">
    <iact:property name="dataType"/>
    <iact:actionData xml:id="d12">
      <inkml:trace xmlns:inkml="http://www.w3.org/2003/InkML" xml:id="stk12" contextRef="#ctx0" brushRef="#br0">8820 847 8287 0,'1'-5'368'1,"0"2"80"0,0 1-448 0,2 0 0 5,-1 1 0-5,-2 1 0 3,1 0 4576-3,1 0 832 5,3 0 160-5,-1 0 48 7,3 1-3248-7,-1 1-640 4,-2 0-128-4,1 0-16 6,0 1-832-6,-1 0-176 6,1-1-16-6,0 2-16 6,-1 0-304-6,-2 0-64 4,0 0-16-4,-1 1 0 5,1 0-160-5,-1 1 0 6,0 1 0-6,-1 0-10880 16,-1 3-2144-16</inkml:trace>
    </iact:actionData>
  </iact:action>
  <iact:action type="add" startTime="147734">
    <iact:property name="dataType"/>
    <iact:actionData xml:id="d13">
      <inkml:trace xmlns:inkml="http://www.w3.org/2003/InkML" xml:id="stk13" contextRef="#ctx0" brushRef="#br0">8736 1121 7359 0,'4'0'656'0,"-2"-2"-528"9,4-1-128-8,-4 1 0 0,1 1 3616 0,2-2 688 3,-1 0 144-3,2 1 32 6,6-6-1728-6,5-2-320 5,0-1-80-5,3 0-16 6,-4 0-1120-6,1-1-240 6,-3 3-32-6,0-1-16 6,0 3-704-6,-3 0-224 4,-1 3 128-4,-2 0-128 20,1 1-1408-18,-4 2-352-2,0 2-64 0,-3 0-12080 0</inkml:trace>
    </iact:actionData>
  </iact:action>
  <iact:action type="add" startTime="147896">
    <iact:property name="dataType"/>
    <iact:actionData xml:id="d14">
      <inkml:trace xmlns:inkml="http://www.w3.org/2003/InkML" xml:id="stk14" contextRef="#ctx0" brushRef="#br0">8852 1156 20783 0,'-3'10'912'1,"1"-5"208"0,0 1-896 0,2 1-224 0,0-3 0 0,0-2 0 5,0 2 2096-5,0 6 368 5,0 4 80-5,2 2 16 7,-1 2-976-7,0 2-192 5,0 0-48-5,1-2 0 6,0-3-768-6,-1-1-144 4,1-1-48-4,1-2 0 6,-1-1-384-6,1-1 0 7,1-2 0-7,-2-2 0 20,1-2-1200-20,1 0-320 0,-1-2-64 0,1-1-8192 4,-1-2-1632-4</inkml:trace>
    </iact:actionData>
  </iact:action>
  <iact:action type="add" startTime="148046">
    <iact:property name="dataType"/>
    <iact:actionData xml:id="d15">
      <inkml:trace xmlns:inkml="http://www.w3.org/2003/InkML" xml:id="stk15" contextRef="#ctx0" brushRef="#br0">8986 1232 13823 0,'7'-3'1216'1,"-3"1"-960"2,-1 0-256-2,-2 1 0 6,0 2 2176-6,-1-1 384 5,0 1 64-5,0 0 32 7,2 3-960-7,-1 0-192 4,-1 4-32-4,-3 1-16 6,1 1-608-6,-3 1-112 6,-2 1-32-6,1 1 0 6,-2 3-416-6,0-2-96 5,-1 0 0-5,-1 0-16 8,-1 0-176-8,-1-1 128 4,2 2-128-4,-1-2 128 5,-2 2-128-5,3-1 0 5,-1-1 144-6,0-1-144 7,1 1 128-6,-2 0-128 5,0-2 128-5,1 0-128 8,-2 0 0-9,3-1 0 5,1-3 0-4,1 0 0 6,1 0 128-6,0-5-128 5,5 1 128-5,0-1-128 7,1-1 432-7,2-1 16 5,-1-1 0-5,0 0 0 6,2 0 320-6,0-1 64 4,1 1 0-4,3-3 16 6,0 1 128-6,1-2 32 5,2 0 0-5,1-1 0 6,3 0-112-6,-1 0 0 6,1-2-16-6,-1 1 0 5,0 0-304-5,2 1-48 6,0 0-16-6,1 1 0 6,0-2-320-6,3 2-64 5,0 0 0-5,0 0-128 6,1 1 128-6,-2 0-128 6,0 1 0-6,-3-1 0 6,-2 2 128-6,-1 0-128 7,-1 0 0-7,-2 0 0 6,1 0 128-6,-2 0-128 7,0 0 0-7,-2 1 0 13,-1-1-304-13,1 1-160 0,-2 0-48 0,1 0-13008 7,-1-1-2608-7</inkml:trace>
    </iact:actionData>
  </iact:action>
  <iact:action type="add" startTime="148663">
    <iact:property name="dataType"/>
    <iact:actionData xml:id="d16">
      <inkml:trace xmlns:inkml="http://www.w3.org/2003/InkML" xml:id="stk16" contextRef="#ctx0" brushRef="#br0">9307 865 10127 0,'2'-7'896'1,"-1"1"-704"1,3 1-192-1,-3 3 0 4,1 1 2816-4,-1 0 544 7,1 0 96-7,1-2 32 5,2-1-928-5,3-1-176 6,2-2-32-6,1 1-16 4,1 1-1056-4,0 0-224 6,-2 0-32-6,3 2-16 6,-2 0-400-6,1 0-80 8,0 1-16-8,1 0 0 5,1 0-336-5,-1 0-176 6,-1 0 160-5,-3 1-160 3,1 0 0-4,-3 0 0 5,-2 1 0-5</inkml:trace>
    </iact:actionData>
  </iact:action>
  <iact:action type="add" startTime="148900">
    <iact:property name="dataType"/>
    <iact:actionData xml:id="d17">
      <inkml:trace xmlns:inkml="http://www.w3.org/2003/InkML" xml:id="stk17" contextRef="#ctx0" brushRef="#br0">9264 1117 2751 0,'11'-4'128'1,"-2"-1"16"9,3 1-144-9,-2-1 0 0,-3 3 0 0,-1-1 0 0,2 0 4976 0,5-3 960 5,7-5 192-5,9-4 32 5,4-1-3984-5,0-1-784 6,-4 3-176-6,-6 2-16 5,-3 1-816-5,-3 1-176 7,-1 3-16-7,-3 1-16 5,-4 2-176-5,-2 2-256 6,-2-1 64-6,-2 1-8560 16,-2 1-1712-16</inkml:trace>
    </iact:actionData>
  </iact:action>
  <iact:action type="add" startTime="149099">
    <iact:property name="dataType"/>
    <iact:actionData xml:id="d18">
      <inkml:trace xmlns:inkml="http://www.w3.org/2003/InkML" xml:id="stk18" contextRef="#ctx0" brushRef="#br0">9436 904 5519 0,'0'-1'496'1,"2"1"-496"0,-1 0 0 0,0 0 0 7,0 1 2368-7,-1 1 384 4,0 0 80-3,2 0 16 4,-1 2-960-5,0 3-192 6,0 2-32-6,2 3-16 6,-1 0-304-6,1 3-64 4,0 2-16-4,0 1 0 6,0 2 96-6,2 0 32 6,-1 3 0-6,3 2 0 5,-2 3-128-5,-1 1-32 7,2 0 0-7,-1 1 0 7,-1 1-528-7,1-1-128 5,0 0 0-5,-1-2-16 5,0-1-368-5,0-2-192 5,-2-3 192-5,1-2-192 6,-1-1 160-6,-2-2-160 7,-1-2 128-7,1-1-128 7,-1-1 0-7,0-2 0 6,-2-1 0-6,1-4 0 7,0-1 0-7,-1-3 0 0,0-2-224 0,-1-4 80 18,0-1-560-18,-1-5-96 0,1 0-32-1,-2-4 0 12,-1-5-1984-11,1-2-384 0</inkml:trace>
    </iact:actionData>
  </iact:action>
  <iact:action type="add" startTime="149337">
    <iact:property name="dataType"/>
    <iact:actionData xml:id="d19">
      <inkml:trace xmlns:inkml="http://www.w3.org/2003/InkML" xml:id="stk19" contextRef="#ctx0" brushRef="#br0">9438 1210 4607 0,'-2'4'400'0,"-2"0"-400"4,1 0 0-3,1 0 0 6,0 0 3200-6,-1 0 576 4,1-1 96-4,-3 5 32 6,-2 3-1744-6,-3 4-352 5,-2 3-64-5,-2 3-16 6,0 0-960-6,0-1-208 6,1-1-48-6,1-2 0 5,0-1-352-5,2-3-160 7,0-1 128-8,1-3-8064 17,3-2-1632-16</inkml:trace>
    </iact:actionData>
  </iact:action>
  <iact:action type="add" startTime="149501">
    <iact:property name="dataType"/>
    <iact:actionData xml:id="d20">
      <inkml:trace xmlns:inkml="http://www.w3.org/2003/InkML" xml:id="stk20" contextRef="#ctx0" brushRef="#br0">9446 1230 27071 0,'17'-5'1200'1,"-8"2"240"0,1 1-1152 0,-4 1-288 3,-3 2 0-3,0 0 0 4,0 0 1744-4,1 1 304 5,5 2 48-5,1 1 16 6,1 2-1184-6,0 0-224 5,-2 0-64-5,0 0 0 5,-2 0-464-5,1-1-176 6,-3 0 0-6,2-2 144 20,-2 0-2304-20,0-2-464 0</inkml:trace>
    </iact:actionData>
  </iact:action>
  <iact:action type="add" startTime="149681">
    <iact:property name="dataType"/>
    <iact:actionData xml:id="d21">
      <inkml:trace xmlns:inkml="http://www.w3.org/2003/InkML" xml:id="stk21" contextRef="#ctx0" brushRef="#br0">9718 821 28623 0,'4'-6'1264'0,"-1"2"272"1,-1 0-1232 7,0 2-304-6,-2 2 0-1,0 0 0-1,0 1 1344 1,-2-1 224 7,2 1 32-7,0 1 16 6,-1 3-768-6,-3 1-144 5,-1 2-48-5,-2 2 0 7,3 2-464-7,-3 1-192 4,2 2 176-4,-2-2-176 6,3 0 0-7,0 0 0 7,2-1 0-6,0 1 0 5,2-3 0-5,2-2 0 6,0-1 0-6,3-1-160 5,0-3 160-5,0 0-160 6,2 0 160-6,2-2-160 6,2 0 160-6,-2-2-128 6,2 1 128-6,-1-1-128 6,0-1 128-6,-1 0 0 7,-2 1 0-8,-2 0 0 6,0 1 0-5,-1 0 0 6,-1 0 0-6,-1 2 0 3,-2 1 0-3,-2 1 0 6,-1 3 0-6,-2 0 0 5,-2 2 0-5,0 0 0 5,-2 1 0-5,2 1 0 7,-3 0-128-7,3 0 128 5,-1 0-128-5,2-1 128 6,0-1 0-6,1 0 0 5,1-2 0-5,2-1 0 7,0 0 0-7,2-3 0 6,2-1 0-6,0-1-128 3,2 0-16-3,1-2 0 6,2-1 0-6,-1 0 0 5,4-1-16-5,-2-1 0 6,1-1 0-6,-1 2 0 5,0-1 160-5,-2 1-208 6,0 2 80-6,-2 1 128 7,-2 1-304-7,-1 2 64 4,-1 1 16-4,-3 3 0 19,1 2-224-19,-5 2-64 0,0 1 0 0,-2 0 0 1,0 1 320-1,-2 0 192 6,2 0-208-6,-1-1 80 7,4-1 128-7,-1-2 0 6,3 0 0-6,0-1 0 7,2-2 192-7,2-3-48 0,2 0 0 0,2-2 0 3,1-1-144-3,3-2 0 6,1-2 144-6,4 0-144 7,1-3 144-7,0 0-144 7,0-1 192-7,3 1-192 6,1 0 128-6,-1 0-128 6,2 2 0-6,-2-1 0 6,0 2 128-6,-4 1-128 7,-2 2 0-7,-2 0 0 0,-1 3 352 0,-3 1 16 5,-2 3 0-5,-2 1 0 7,-1 3 64-7,-3 2 16 5,-1 2 0-5,-1 2 0 6,-1 2-160-6,-2 0-32 6,1 1 0-6,-1 0 0 7,-2 1-256-7,-1 1 0 6,0 1 128-6,-4-2-128 6,0-2 0-6,0-1-144 7,3-2 16-7,-1-2 0 13,1-4-640-13,0-3-112 0,-2-3-16 0,2-3-16 9,2-1-240-9,0-4-32 0,3-2-16 0,0-1 0 1,4-2 944-1,3 1 256 6,2 0 0-6,2-1-128 7,3 0 1056-7,0 0 224 6,3 2 32-6,-1-1 16 7,3 1 144-7,1-1 48 6,1 1 0-6,-1 1 0 0,0 1-592 0,0 1-112 5,1 2-32-5,-1 1 0 6,-2 2-656-6,-3 3 0 6,2 2 0-6</inkml:trace>
    </iact:actionData>
  </iact:action>
  <iact:action type="add" startTime="171735">
    <iact:property name="dataType"/>
    <iact:actionData xml:id="d22">
      <inkml:trace xmlns:inkml="http://www.w3.org/2003/InkML" xml:id="stk22" contextRef="#ctx0" brushRef="#br0">6039 4345 6447 0,'4'-1'576'1,"-3"-1"-576"0,2-1 0 0,-2 0 0 0,2 0 1728 0,0 1 224 1,-1 0 48-1,0 0 16 6,-1 2-992-6,0-1-192 5,0 0-32-5,1 0-16 5,0 0-208-5,3 0-32 6,0 1-16-6,-1-1 0 6,3 1 112-6,1 0 0 5,-1-1 16-5,3 1 0 6,-2 0-80-6,1-1 0 7,0-2-16-7,0 1 0 5,-1-2-240-5,-2 0-64 5,2 0 0-5,-1 0 0 5,-1 0-128-5,0 0-128 6,-1 0 192-6,-1 1-192 5,1 1 160-5,-2 1-160 6,2 0 128-6,-3 1-128 5,0 0 0-5,0 1-272 5,-2 1 32-5,0 0-6832 17,-2 3-1376-17</inkml:trace>
    </iact:actionData>
  </iact:action>
  <iact:action type="add" startTime="172096">
    <iact:property name="dataType"/>
    <iact:actionData xml:id="d23">
      <inkml:trace xmlns:inkml="http://www.w3.org/2003/InkML" xml:id="stk23" contextRef="#ctx0" brushRef="#br0">6087 4444 14735 0,'0'0'640'1,"0"0"160"0,2 0-640 0,0 0-160 2,-2 1 0-2,1-2 0 6,1 1 1024-6,0 0 160 5,2-2 32-5,4 0 16 6,-1 0-304-6,4-1-64 6,-3-1-16-6,2 1 0 6,0 0-192-6,-1-1-32 5,1 0-16-5,-1 1 0 5,2 1-176-5,-1-1-48 5,-3 0 0-5,1 1 0 7,-1 0-144-7,-1 1-48 7,0 0 0-7,-2 0 0 3,1 0-192-3,-2 0 144 7,2 1-144-7,-2-1 128 4,-2 1-128-4,2 0 0 6,-1-1 0-6,0 0-7840 15,-1-1-1680-15</inkml:trace>
    </iact:actionData>
  </iact:action>
  <iact:action type="add" startTime="178567">
    <iact:property name="dataType"/>
    <iact:actionData xml:id="d24">
      <inkml:trace xmlns:inkml="http://www.w3.org/2003/InkML" xml:id="stk24" contextRef="#ctx0" brushRef="#br0">7673 4537 7359 0,'1'0'656'1,"-2"0"-528"0,1 0-128 0,-1-1 0 0,-1 1 1648 0,2-1 288 0,0 1 64 0,0 0 16 5,0 1-688-5,-1-2-144 4,1 1-32-4,-1-1 0 6,0 0-240-6,1 0-48 5,-2 0-16-5,2 1 0 6,0-1-400-6,-1 1-96 6,0 0-16-6,1 0 0 6,-1 0-160-6,1 0-48 5,0 1 0-5,0-1 0 6,0 0 112-6,0 0 16 4,1 0 0-4,0 0 0 7,-1 0 224-7,1 0 48 7,-1 0 16-7,2 0 0 7,0-1 32-7,-1 1 16 3,1 0 0-3,0-1 0 6,1 1-144-6,-2-1-16 4,0 0-16-4,3 0 0 5,-1 0-144-5,0 1-16 7,1 0-16-7,1-1 0 4,-2 0-112-4,2 1 0 9,-1-1-128-9,1 1 192 3,0 0-192-3,0 0 0 6,-1-1 128-6,1 1-128 6,0 0 128-6,0-1 0 8,0 1-128-9,0-1 192 6,0 0 48-5,0 1 0 7,1-1 0-7,-3-1 0 5,1 1-16-5,0-1 0 7,1 1 0-7,-1-1 0 6,0 1-80-6,1 0-16 0,0-1 0 0,-1 1 0 5,1-1 16-5,0 1 0 6,-1-1 0-6,3-1 0 7,0 0-144-7,-2 1 128 5,3 0-128-5,-1-1 128 6,0 1-128-5,1 0 0 5,-2 0 0-6,1 1 0 7,-2-1 0-7,3 1 128 5,-2 1-128-5,-2 0 0 7,2 0 0-7,-1-1 0 1,-1 1 0-1,1 0 0 5,-2 0 0-5,1 0 0 5,-1 0 0-5,3 1 0 6,-2-1 0-6,-2 0 128 6,2 0-128-6,0 0 0 7,0 1 0-7,1-1 0 3,-1 0 128-3,1 1-128 6,0-1 0-6,-1 0 0 5,1-1 0-5,0 1 0 6,0 0 0-6,-3-1 0 5,3 1 0-5,-1 0 0 6,0 0 0-6,-2 0 0 6,1 0 0-6,1 0 0 7,-2 0 0-7,1 0 128 4,-1 0-128-4,0 0 128 5,1 0 0-5,-1 0 0 5,0 0 0-5,-1 0 0 6,1 0 64-6,0 0 0 5,0 0 0-5,-1 0 0 6,1 0-32-6,0 1 0 5,0-1 0-5,0 1 0 7,1 0-160-7,-2 0 192 5,1 0-192-5,-2 0 192 6,3 0-64-6,-2 0-128 5,-1 0 192-5,2 0-64 5,-1-1 64-5,0 0 16 6,0 1 0-6,0-1 0 5,-1 0 80-5,0 0 16 5,0 0 0-5,0 0 0 5,0 0 16-5,-1 0 0 6,1 0 0-6,0 0 0 6,1 0-112-6,-1-1-16 5,-1 0 0-5,1 0 0 7,0 0-64-7,-1 0 0 4,1 0-128-4,-1 0 192 6,1-1-192-6,-1 2 0 5,1-1 128-5,-2 1-128 6,2-1 0-6,0 1 0 5,0 0 0-5,-1 0 0 23,1 0-2192-23,-1 0-384 0</inkml:trace>
    </iact:actionData>
  </iact:action>
  <iact:action type="add" startTime="239806">
    <iact:property name="dataType"/>
    <iact:actionData xml:id="d25">
      <inkml:trace xmlns:inkml="http://www.w3.org/2003/InkML" xml:id="stk25" contextRef="#ctx0" brushRef="#br0">19120 14557 8287 0,'0'-2'368'1,"-1"0"80"0,0 0-448 0,1-1 0 2,0 1 0-2,0 1 0 4,0 1 784-4,0-1 80 6,0 1 16-6,0-1 0 5,-2 0-416-5,2 0-80 6,-1-2 0-6,0 1-16 5,0 1 400-5,-1 0 64 7,2 0 32-7,-1 0 0 7,0 0-288-7,0 1-64 5,-1 0-16-5,2 1 0 5,-1-1-208-5,0 0-32 5,0 1-16-5,0-1 0 8,1 0 16-8,0 0 16 3,0 1 0-3,0-1 0 5,1 0-80-5,-1 0 0 6,0 0-16-6,0 0 0 6,1 0-176-6,-1 0 192 5,2 0-192-5,-2 0 192 5,0 0 64-5,2 1 0 7,-1-1 16-7,0 0 0 5,0 1 0-5,-1-1 0 6,2 0 0-6,-2 1 0 4,1-1-80-4,-1 0-32 6,0 1 0-6,0 0 0 5,1 0-160-5,-1-1 128 5,0 1-128-5,0 0 128 6,0 0-128-6,0 0 192 7,0 0-192-7,-1-1 192 5,2 1 0-5,-1 0 0 6,0-1 0-6,0 1 0 5,0-1 128-5,0 0 16 7,1 0 16-7,-1 0 0 3,0 0 128-3,0-1 32 9,0 1 0-9,0 0 0 2,2 0-80-2,-2 0-16 6,0-1 0-6,0 2 0 5,1-1-224-5,-1 1-64 6,1-2 0-6,-1 1 0 6,2 1-128-6,-1 0 0 7,0-1 0-7,0 0 0 16,1 0-416-16,0 0-16 0,0 1 0 0,0-1-12144 3</inkml:trace>
    </iact:actionData>
  </iact:action>
  <iact:action type="add" startTime="272924">
    <iact:property name="dataType"/>
    <iact:actionData xml:id="d26">
      <inkml:trace xmlns:inkml="http://www.w3.org/2003/InkML" xml:id="stk26" contextRef="#ctx0" brushRef="#br0">6354 15130 9663 0,'-4'0'432'1,"0"-1"80"0,0 0-512 0,1 1 0 2,2 0 0-2,0 0 0 6,1 0 448-6,0 0-32 5,-2 1 0-5,2 1 0 5,-2 1-224-5,-1 1-32 7,3 1-16-7,-1 0 0 5,0 1-144-5,1-2 0 5,0 3 0-5,0-1 0 8,0-1 0-8,1 1 0 3,0-1 0-3,-1 0 0 7,0 0 0-7,2-2 0 8,-1 0 0-9,-1 0 0 3,1 0-320-2,0-1 16 7,1 1 0-7</inkml:trace>
    </iact:actionData>
  </iact:action>
  <iact:action type="add" startTime="277352">
    <iact:property name="dataType"/>
    <iact:actionData xml:id="d27">
      <inkml:trace xmlns:inkml="http://www.w3.org/2003/InkML" xml:id="stk27" contextRef="#ctx0" brushRef="#br0">18132 17666 5519 0,'-1'2'496'1,"-1"-1"-496"5,2 0 0-5,-1 0 0 6,1-1 2032-6,0 0 304 5,0 0 64-5,0 0 16 6,0 0-1904-6,-1 0-384 5,1 0-128-5,-3-1 0 6,5 0 272-6,-4 1-16 6,2-1 0-6,0 2 0 5,0-1 192-5,2 0 48 7,-2 1 0-7,0 0 0 3,0 0-256-3,1 1-48 8,0 0-16-8,0-1 0 8,-1 1-176-8,2-1 128 2,0 0-128-2,-1 0 128 6,1 0-128-6,0 0 0 7,1 0-160-7,-1-1 160 3,3 0 160-3,-2 0 128 5,1 0 32-5,0-1 0 5,1 1-176-5,-1-1-16 7,1 0-128-7,1 0 192 5,-2 0-64-5,1 0-128 6,0 0 176-6,0 0-176 6,-1 1 224-6,-1 0-64 7,2 0-16-7,-1 0 0 3,-1 1 176-3,1-2 16 7,-1 1 16-7,2 0 0 4,-3 1-352-4,3-1-240 5,0 0 48-5,0-1 0 6,-1 1 192-6,1-2 0 5,0 1 0-5,1-1 0 5,0 1 192-5,-1-1-192 7,-1 1 192-7,3-1-192 5,0-1 208-5,-2 0-64 6,0 1-16-6,1-1 0 5,-1 2-128-5,0-1 128 6,0 0-128-6,-1 1 128 7,-1 1 176-7,0-1 16 4,1 1 16-4,-2 1 0 4,-1 0-336-4,3 1-192 6,0 0 32-6,-2-1 0 6,2 2 160-6,-2-1 0 5,1 0 128-5,1 0-128 6,1-1 0-6,0-1 0 6,1 2 0-6,0-1 0 5,-1 0 0-5,3-1 0 6,-1 1 0-6,-1 0 0 7,0-1 0-7,2 0 0 6,0 0 0-6,-2 0 0 7,0 0 0-7,1 0 0 6,-2 0 0-6,2 0 0 7,-1 0 0-7,0 1 128 7,3-1-128-7,-2 1 0 0,1 0 144 0,-1 0-144 5,0 1 192-5,-1 0-192 4,1 0 0-4,0 0 0 6,0 0-192-6,0 0 48 7,0-1 144-7,1 1 0 7,-2-1 0-7,1 0 0 6,-1-1 0-6,0 1 0 6,-1-1 0-6,0 0 0 6,1 0 0-6,-1 0 0 7,1 0 0-7,-2 0 0 0,1 0 0 0,0-1 128 5,-1 1-128-5,1-1 0 6,1 1 0-6,-2-1 128 6,2 0-128-6,-1 0 0 5,0 1 0-5,0-1 128 5,2 1-128-5,-2-1 0 5,0 0 128-5,2 0-128 6,-3 0 128-6,2 0-128 5,-1 1 128-5,0-1-128 6,-1-1 128-6,1 1-128 6,1 0 128-6,-1 0-128 6,1 0 128-6,-1-1-128 5,1 1 144-5,-1 0-144 6,1 0 192-6,0 0-192 6,1-1 128-6,-2 1-128 6,2 1 0-6,-1 0 0 7,0 0 160-7,1 0-160 7,-2-1 128-7,1 0-128 6,-1 1 0-6,1 0-176 0,-1 0 16 0,0-1 0 6,0 1 432-6,1 0 96 6,1 1 16-6,-1-1 0 4,0 0-384-4,-1 0-128 7,0 1 0-7,0 0 0 6,0-1 128-6,-1 0 0 6,1-1 0-6,-1 1 0 7,1 0 0-7,0-1 0 6,-1 1 0-6,1-1 0 1,-1 1 0-1,0-1 0 5,0 0 0-5,-1 1 0 7,1 0 0-7,-1 0 0 5,2-1 0-5,-2 1 0 5,-1 0 0-5,2 0 0 6,-1 0 0-6,-1 0 0 7,3 0 0-7,-2 0 0 6,-1 1 0-6,1-1 0 3,0 1 128-3,0 0-128 6,2 0 128-6,-3 0-128 5,0 0 0-5,0 0 0 6,1 0 0-6,-1-1 0 6,1 1 0-6,0 0 0 5,-2-1 0-5,2 1 0 5,-1-1 0-5,0 0 0 5,-1 0 0-5,3 0 0 6,-1 0 0-6,-2 0 128 6,2 0-128-6,-2 0 0 5,3 0 0-5,-3 1 128 6,3-1-128-6,-1 0 0 5,-1-1 0-5,0 0 0 6,1 1 0-6,0 0 0 5,-1 0 0-5,1 0 0 7,-1 1 0-7,0-1 0 5,1 0 0-5,-1 0 128 5,1 1-128-5,-1-1 0 5,0 0 0-5,0 0 0 6,-2 1 0-6,2-1 0 5,1 1 0-5,-3 0 224 6,3-1-48-6,-1 1-16 5,0-1-32-5,-1 1 0 6,1-1 0-6,-1 0 0 6,1 0 0-6,0 1 0 6,-1-1 0-6,0 0 0 5,1-1 0-5,-1 1 0 5,0 0 0-5,-1 0 0 6,1 0 16-6,-1 0 0 5,2 0 0-5,-2 0 0 5,1 0 48-5,0-1 0 6,0 1 0-6,-1 0 0 5,0 0-16-5,1-1 0 6,0 1 0-6,0-1 0 6,0 1 0-6,-1-1 0 5,0 1 0-5,0 0 0 5,2 0-16-4,-2 0 0 4,1-1 0-5,-1 1 0 5,1 0-160-5,-1 0 0 7,1 0 144-7,-1 0-144 4,0-1 128-4,0 1-128 6,0 0 128-6,0 0-128 6,2 0 192-6,-2-1-48 5,1 1 0-5,-1 0 0 6,1 0-16-6,-1 1-128 7,1-2 192-7,-1 1-64 4,2 0-128-4,-2-1 128 6,0 0-128-6,1 0 128 5,-2 1-128-5,2-1 0 5,0 1 0-5,1 0 128 6,-1 0-128-6,0 0 0 5,0-1 0-5,1 1 0 6,0 0 0-6,-1 0 0 5,1 0 0-5,-1 0 0 6,0 0 0-6,0 0 0 6,0 0 0-6,0 0 0 6,1-1 0-6,-1 1 0 5,0 0 0-5,0 1 0 5,-1 0 0-5,0 0 0 6,2 0 0-6,-1-1 0 5,0 1 0-5,0-1 0 6,-1 0 0-6,0 1 0 5,2-1 0-5,-2 0 0 5,1 0 0-5,0 0 0 7,-1 0 0-7,2 0 0 5,-2 0 0-5,2 0 0 6,-1 0 0-6,-1 0 0 4,2 0 0-4,-2 1 0 6,1-1 0-6,0-1 0 5,0 0 0-5,-1-1 0 5,0 2 0-5,0-1 0 6,0 0 0-6,2 1 0 6,-2 0 0-6,0 0 128 6,1 0-128-6,-1 0 0 5,0 0 0-5,-1 1 0 6,2-1 0-6,-1 0 0 5,0 0 0-5,0 0 0 6,1 1 0-6,-1 0 0 5,0 0 0-5,0 0-144 5,0 0 0-5,-1 3-9344 16,-2 2-1872-16</inkml:trace>
    </iact:actionData>
  </iact:action>
  <iact:action type="add" startTime="282489">
    <iact:property name="dataType"/>
    <iact:actionData xml:id="d28">
      <inkml:trace xmlns:inkml="http://www.w3.org/2003/InkML" xml:id="stk28" contextRef="#ctx0" brushRef="#br0">18472 15307 1839 0,'0'-2'160'0,"0"0"-160"0,0 0 0 1,1 0 0 0,0-2 1184 0,-1 1 208 2,0 1 32-2,2 1 16 4,-2 1-800-4,0-1-176 6,1 0-16-6,0-1-16 5,0 1 464-5,1-1 80 6,-1 1 32-6,0-1 0 6,-1 1-48-6,1 1 0 5,-1-1 0-5,0 1 0 5,2 0-512-5,-2 0-96 6,2 0-32-6,-1 1 0 7,-1-2-176-7,1 1-144 5,0 0 192-5,0-1-192 5,1 1 368-5,-1-1-48 6,0 1 0-6,1-1 0 7,-1 1 16-7,0-1 0 4,0 1 0-4,-1-1 0 4,3 1-96-4,-2-1-32 6,-1 1 0-6,2 0 0 5,0-1 0-5,1 1 0 6,0 0 0-6,0 0 0 6,0 1-208-6,0 0 144 5,1 0-144-5,0 0 128 6,0-1-128-6,-2 1 128 10,1 1-128-10,2-1 128 3,-1 0-128-3,-1 0 128 4,-1 0-128-4,3 0 128 4,-1 0 16-4,0-1 0 10,-1 0 0-11,1 1 0 8,0-1 144-7,-1 0 32 7,1 0 0-7,0-1 0 6,0 1-112-5,-2-1-16-1,4 1 0 0,-2 0 0 5,0 0-64-5,-1 1-128 6,2-1 176-6,-2 0-176 5,1 0 192-5,0 0-192 6,-1 1 192-6,1-1-192 4,1 2 128-4,-2-1-128 6,2 1 0-6,-2-1 0 5,1 1 160-5,0 0-160 5,-1 0 128-5,1-1-128 6,1 0 0-6,1 1 128 6,-1-1-128-6,1 1 0 5,-1-1 0-5,2 1 128 7,-1 0-128-7,0-1 0 5,0 1 0-5,2-1 128 6,-2 1-128-6,2 0 0 6,-1-1 0-6,1 1 0 7,-1-1 0-7,0 0 0 6,2 0 0-6,0 0 128 6,-1-1-128-6,2 1 0 7,-2-1 128-5,0 1-128-2,1-2 128 0,0 1-128 4,1-1 192-4,0 1-64 5,-1-1 0-5,-1 0 0 6,1 0-128-6,-1 0 128 6,-1 1-128-6,0-1 128 7,0 1-128-7,-1 0 128 7,0 0-128-7,-1 0 128 6,0 1-128-6,1 0 128 6,-2 1-128-6,0-1 128 6,-1 1-128-5,1-1 192-1,0 2-192 0,-1-2 192 4,0 0-64-4,1-1-128 6,-1 1 192-6,0-1-64 5,1 1-128-5,-1-1 0 7,1 0 0-7,0 0 128 5,1-1-128-5,0 1 0 5,-1 0 0-5,1 0 128 5,0 0-128-5,-1-1 192 5,0 1-192-5,1 0 192 6,0 0-192-6,-2 0 192 6,2 0-192-6,-2 0 192 6,0 1-48-6,1-1 0 5,-2 0 0-5,1 0 0 6,-1 0 80-6,-1 0 16 5,2 0 0-5,-1 0 0 6,0 0 48-6,-1 0 16 4,0 0 0-4,-1 0 0 6,0 0-16-6,0-1 0 6,2 1 0-6,-2 0 0 5,0 0 16-5,1 0 0 5,-1 0 0-5,0 0 0 6,0 0-64-6,0 0-16 7,0 0 0-7,0 0 0 4,0 0-224-4,-1 0 0 6,2 1 0-6,-2 0-10048 16,-1 3-2048-16</inkml:trace>
    </iact:actionData>
  </iact:action>
  <iact:action type="add" startTime="333592">
    <iact:property name="dataType"/>
    <iact:actionData xml:id="d29">
      <inkml:trace xmlns:inkml="http://www.w3.org/2003/InkML" xml:id="stk29" contextRef="#ctx0" brushRef="#br0">16365 1640 10127 0,'4'-4'448'0,"-1"0"96"1,1-1-544 0,1-1 0 4,2 1 0-4,-3 1 0 5,-2 2 2576-5,-1 1 416 6,0 0 80-6,0 0 0 5,0-1-1920-5,3 1-400 6,-3-2-80-6,1 2-16 7,-2 0 224-7,0 0 32 4,-2 1 16-4,2 1 0 6,-2 2-400-6,-2 0-80 5,1 3 0-5,-2 2-16 6,0 1-176-6,-3 2-48 5,1 4 0-5,-3 2 0 5,-1 2 0-5,-1 3 0 5,1 0 0-5,-2 4 0 9,1 0-208-10,1 2 144 11,0 1-144-9,0 0 128-1,1-2-128 0,0 1 0 4,1-3 0-4,0-1 0 6,2-3 0-6,1-2 0 6,4-2 0-6,0-3 0 7,2-1 0-7,1 0 0 6,2 0 0-6,2-3 0 6,1-1 0-6,0-1-176 7,4-3 176-7,-1-2-128 7,1-1 128-7,1-2 0 0,0-1 0 0,0-1 0 6,4-2 0-6,0-3 256 5,0 0-64-5,1-2-16 6,0 1 144-6,3-4 16 5,-3-1 16-5,1 0 0 7,-1-1-32-7,-3 1 0 6,-1-1 0-6,-1 0 0 6,-3 1-128-6,1 0-48 6,0 1 0-6,-3 1 0 7,1 0-16-7,-3 2-128 6,-2-1 192-5,1 2-64-1,-3 0-128 0,-1 1 0 4,-1 0 144-4,1 1-144 7,-4 0 160-7,0 1-32 6,-1 1-128-6,-1 0 192 6,0 2-16-6,0 0-16 6,1 2 0-6,-1 1 0 6,1 0-160-6,-1 2 128 7,0 1-128-7,-1 0 128 6,2 3-128-6,-2-1-144 7,1 2 144-6,0-1-208-1,0 3 80 0,2-1 128 4,1 2-208-4,1-1 80 5,1 0 128-5,1 3 0 6,1 1-144-6,0 0 144 6,1-1 0-6,0 1-176 7,1-2 176-7,0 3-128 6,2-3 128-6,0-1 0 7,0-2 0-7,1-1-128 6,1-1 128-6,-1-1 0 7,3-1 0-7,-1-1 0 0,0-1 0 0,0-3-128 5,0 1 128-5,3-2 0 5,1-1-128-5,2-3 128 6,1-2-128-6,2-1 128 6,0-3 0-6,2-3-160 7,3-1 160-7,-1-2 0 6,-2-1-160-6,1-2 160 7,0-1-128-7,1-2 128 6,1-1 0-6,1-1 0 6,2 2 0-4,-3-2 0-2,-2 5 0 0,-1-3 0 5,-1 0 0-5,-2-1 0 5,-4 2 0-5,0 1 0 6,-2-1 0-6,1 0 0 5,-3 4 0-5,-2 0 128 6,-1 2-128-6,0 1 128 7,-3 1-128-7,-1 1 0 7,0 2 0-7,-2 2 0 7,-1 0 0-7,-1 2 0 5,-1-1 0-5,2 2 0 7,-2 2 0-6,-1-1-160-1,-2 2 160 0,4 0-208 4,-1 1-64-4,0 1-16 6,2 1 0-6,-2 0 0 5,0 1 32-5,0 1 0 7,2 0 0-7,-2 0 0 3,0 1 96-3,2 0 32 5,1 0 0-5,-1 1 0 6,-1 1 128-6,1-1 0 6,0 0-144-6,-1 2 144 5,0 0 0-5,-1 1 0 6,0 1-144-6,1 0 144 6,1 1 0-6,-2 0 0 6,0 2 0-6,-1 2 0 6,0 0 0-6,0 2 0 7,0 1 128-7,0 0-128 6,0 1 320-6,-3 0-48 6,5 1 0-6,-2 2 0 6,1-1 48-6,1 3 16 6,1 0 0-6,0 0 0 1,1 0 0 4,0 0 0-4,0-2 0-1,1 3 0 5,-3 0-64-5,4 2-16 5,-2 0 0-5,0 1 0 7,-1 0-32-7,1 0-16 6,-1 0 0-6,0 0 0 6,2-2 80-6,-1-2 16 8,-1 1 0-8,1-1 0 6,-1-2 0-6,0 0 0 5,0-2 0-5,0-2 0 0,1 0-48 0,-2-1 0 7,0 0 0-7,0-2 0 5,-2 1-96-5,1-2-32 6,1-2 0-6,-1 0 0 6,-2 0-128-6,3-1 160 6,-2 2-160-6,0-5 160 6,1-1-160-6,-1-1 128 7,0 0-128-7,1-3 128 7,-2 1-128-7,1-2 0 5,0-1 0-5,-2 1 0 15,0-1-640-15,-2 0-16 0,2-3 0 0,-2-2 0 10,2 0-640-10,0-4-128 0,1-1-32 0,0-1-8720 5,3-3-1728-5</inkml:trace>
    </iact:actionData>
  </iact:action>
  <iact:action type="add" startTime="334585">
    <iact:property name="dataType"/>
    <iact:actionData xml:id="d30">
      <inkml:trace xmlns:inkml="http://www.w3.org/2003/InkML" xml:id="stk30" contextRef="#ctx0" brushRef="#br0">16599 2094 19407 0,'11'-6'848'1,"-4"2"192"0,1 1-832 0,-1 0-208 2,-3 0 0-2,0 1 0 5,1 1 1600-5,4-2 256 5,6-2 64-5,5-2 16 7,2 1-656-7,0-1-144 7,-2 2-32-7,2-1 0 5,-3 1-560-5,0 1-112 5,-3 0-32-5,-1 1 0 5,0 0-240-5,-2 0-160 6,-3 1 192-6,2 0-192 5,0-2 0-5,-4 1 0 5,0-1 0-5,-3 0 0 5,2 1-192-5,-2-1-160 5,-1 0-32-5,-1-1 0 22,-1 0-96-22,-1-1-32 0,0 1 0 0,0-1 0 0,-1 0 176 0,0 1 16 3,-1-2 16-3,1 0 0 4,1 2 304-4,-2-1-192 5,0 2 192-5,0 1-160 7,-1 2 160-7,1 0-128 4,-3 3 128-4,2 0-128 7,-3 3 128-7,-2 2-128 4,2 1 128-4,-3 3-128 6,0 3 128-6,-2 2 256 6,1 1-64-6,-1 1-16 8,1 4 176-8,-1 4 32 5,-2 2 16-5,3 0 0 3,0-1 64-3,4-2 16 7,0-4 0-7,2-5 0 6,3 0 48-6,3-4 16 7,1-3 0-7,0-2 0 6,2-3-32-6,1-1 0 6,3-1 0-6,1-2 0 7,1-2-128-6,-2-2-16-1,4-1-16 0,-2-2 0 5,2-1-160-5,-2-3-16 5,-2 2-16-5,0 0 0 5,-1-1-160-5,-2 3 0 7,-2 0 0-7,-3 1-16192 8</inkml:trace>
    </iact:actionData>
  </iact:action>
  <iact:action type="add" startTime="335770">
    <iact:property name="dataType"/>
    <iact:actionData xml:id="d31">
      <inkml:trace xmlns:inkml="http://www.w3.org/2003/InkML" xml:id="stk31" contextRef="#ctx0" brushRef="#br0">20715 2611 3679 0,'7'-5'320'1,"-1"0"-320"0,0-1 0 0,-2 1 0 0,2 1 2464 0,-3 0 416 0,0 0 96 0,-2 3 16 6,2 1-1776-6,-2 0-336 5,0 1-80-5,2 1-16 6,-1 3-464-6,1 1-80 5,-2 3-32-5,-1 2 0 6,0 2 112-6,-1 1 32 5,-2 3 0-5,-2 0 0 5,0 3-64-5,1-1-16 6,-2 2 0-6,-1-3 0 7,2 1 80-7,-2-2 16 5,0-3 0-5,1 0 0 6,0-3 48-6,2-1 16 8,-1-1 0-8,0-3 0 1,4 0 160-1,-1-3 48 5,0-1 0-5,2-1 0 6,0-1-16-6,2-2 0 7,-1 0 0-7,1-3 0 5,2-1-240-5,1-2-32 6,0-2-16-6,2-3 0 8,0-2-192-8,1-3-144 3,1-1 192-3,2-3-192 6,0-2 0-6,3 0 0 8,-2 0 0-9,4 3 0 18,-3 0-560-17,3 0-112 0,-1 3-32 0,1-1 0 11,-1 3-624-11,-1 1-128 0,-2 1-16 0</inkml:trace>
    </iact:actionData>
  </iact:action>
  <iact:action type="add" startTime="336074">
    <iact:property name="dataType"/>
    <iact:actionData xml:id="d32">
      <inkml:trace xmlns:inkml="http://www.w3.org/2003/InkML" xml:id="stk32" contextRef="#ctx0" brushRef="#br0">21019 2523 8287 0,'2'4'736'2,"-1"-1"-592"-1,1 1-144 0,-1-1 0 6,-1-1 1344-6,2 0 256 5,-2 1 32-5,0 2 16 6,1 3-816-6,-1 1-144 5,-1 2-48-5,-1 0 0 6,1-3-416-6,-1 0-96 5,-1-1 0-5,-1-1-7600 16</inkml:trace>
    </iact:actionData>
  </iact:action>
  <iact:action type="add" startTime="336196">
    <iact:property name="dataType"/>
    <iact:actionData xml:id="d33">
      <inkml:trace xmlns:inkml="http://www.w3.org/2003/InkML" xml:id="stk33" contextRef="#ctx0" brushRef="#br0">20944 2708 6447 0,'2'8'576'2,"-1"-5"-576"-1,0 2 0 0,0-1 0 9,-1-1 2560-9,0-1 384 6,-1 0 96-6,2 3 16 6,-1 3-1328-5,0 2-272-1,-1 2-48 0,-1 0-16 4,0-2-864-4,1-2-160 6,-1 1-48-6,1-2 0 7,-1 1-176-7,-1-1-144 6,0 0 192-6,0-1-192 6,1 0 128-6,0 0-128 7,0 1 0-7,0-2 0 14,1 1-464-14,-1-1-208 0,1 1-32 0</inkml:trace>
    </iact:actionData>
  </iact:action>
  <iact:action type="add" startTime="336401">
    <iact:property name="dataType"/>
    <iact:actionData xml:id="d34">
      <inkml:trace xmlns:inkml="http://www.w3.org/2003/InkML" xml:id="stk34" contextRef="#ctx0" brushRef="#br0">21164 2808 12895 0,'14'-9'576'1,"-7"5"112"0,2-2-560 0,-3 1-128 2,-2 3 0-2,0 0 0 5,0-1 2560-5,1-3 496 6,5-2 80-6,2-4 32 5,-2-1-2080-5,3-1-400 6,-5 0-96-6,-2 0-16 7,-2 0 544-7,-2 1 96 7,-2 0 32-7,-2 0 0 4,1 2-80-4,-3 0-16 7,-2-1 0-7,0 2 0 3,-3 0-416-3,2 2-96 6,-3 1 0-6,0 2-16 5,0 1-336-5,2 1-64 5,-1 1-16-5,1 2 0 6,-1 1-208-6,-1 1 0 5,3 1 0-5,-1 0 0 6,0 1 0-6,0 2 0 8,2 0 0-8,2 0 0 7,-1 1 0-8,1 0-128 4,2-1 128-3,0 0 0 6,2-1-144-6,0 1 144 6,2-1 0-6,0-1-144 7,1-1 144-7,-1 0-160 6,3 1 160-6,-2-1-160 2,1-1 160-2,1-1-160 5,0 1 160-5,-1-1-160 6,1 1 160-6,2 0 0 5,-2 0 0-5,1 2-128 6,0 0 128-6,-3 2 0 6,1 1 0-6,-2 0 0 6,0 1 0-6,-1 3-128 7,-1 2 128-7,-1 5 0 6,0 2-144-6,-2 3 144 6,-3 3-160-6,0 3 160 7,-4 3-128-7,3 3 128 7,-3 2 0-7,1-2-144 6,0-1 144-6,1-2 0 0,2-1 0 0,-2-1 0 5,1-4 0-5,0-1 0 6,1-2 0-6,0-2 0 5,0-3 0-5,0-3 0 7,1-1 0-7,-2-1 0 6,2-3 0-6,0-1 144 6,0-4-144-6,0 0 160 6,2-2-160-6,0-1 160 7,0-2-160-7,0 0 160 6,1-3 32-4,-1-1 0-2,0 0 0 0,1-4 0 5,-1 0-16-5,0-2 0 5,-1 0 0-5,1-3 0 5,1-1-176-5,-1 1 192 6,0 2-192-6,1 0 192 7,0 0-192-7,1 2 0 7,1 0 0-7,1 0 0 6,2 1 0-6,-1 1 0 7,3 0 0-7,-1 0 0 5,3-1-192-4,2-1 192-1,1 0-160 0,0-1 160 6,1 1-144-6,0-2 144 5,1 1-128-5,-1 0 128 6,2 0 0-6,-2-1-128 6,-1 0 128-6,2 0 0 6,-1-1-400-6,0 1 0 7,0-2 0-7,-1 1 0 16,-4 1-2864-16,2 0-576 0</inkml:trace>
    </iact:actionData>
  </iact:action>
  <iact:action type="add" startTime="337032">
    <iact:property name="dataType"/>
    <iact:actionData xml:id="d35">
      <inkml:trace xmlns:inkml="http://www.w3.org/2003/InkML" xml:id="stk35" contextRef="#ctx0" brushRef="#br0">21505 2539 3679 0,'-5'5'160'1,"0"-2"32"0,3 1-192 0,-1 1 0 2,1-2 0-2,-1 2 0 5,1 2 3072-5,-4 2 560 5,-3 7 112-5,-5 8 32 7,-2 5-2560-7,-1 5-496 6,-2 0-96-6,2-1-32 4,1-1-352-4,-1-3-80 7,5-3-16-7,0-1 0 4,2-5-144-4,2-1 192 6,1-5-192-6,1-1 192 5,3-3 80-5,-1-2 32 6,3-2 0-6,0-1 0 5,1-2-32-5,2-3 0 7,1 1 0-7,0-2 0 6,3-3-80-6,1-2-32 5,0 0 0-5,2-4 0 8,1 0-160-8,2-3 128 6,1-2-128-6,-2-1 128 8,1 0-128-9,-1 1 0 4,0 0 0-3,-1 3 128 6,-1 2 64-6,0 0 0 7,-1 4 0-7,-2 0 0 6,0 2 64-6,-2 2 32 6,-2 2 0-5,0 1 0-1,0 3-96 0,-2 0-32 4,0 2 0-4,0 1 0 6,-1 2 80-6,-2 2 16 6,3 1 0-6,-2 2 0 7,-2 2 0-7,1 0 0 6,-1 0 0-6,0-1 0 6,0 1-128-6,1-1 0 8,-4-1-128-8,3 2 192 5,1-5-192-5,-1-1 0 7,1-1 128-7,0-3-128 11,1 0-528-11,0-2-160 0,0-3-16 0,2-2-7152 6,0-1-1424-6</inkml:trace>
    </iact:actionData>
  </iact:action>
  <iact:action type="add" startTime="337380">
    <iact:property name="dataType"/>
    <iact:actionData xml:id="d36">
      <inkml:trace xmlns:inkml="http://www.w3.org/2003/InkML" xml:id="stk36" contextRef="#ctx0" brushRef="#br0">21528 2820 11967 0,'3'3'1072'1,"-3"-2"-864"2,2 0-208-3,-1 0 0 6,0 0 1600-5,0 0 256 5,1 1 64-5,0-1 16 6,1 2-352-6,4 1-80 6,1 1-16-6,2-1 0 4,1-1-432-4,0 0-96 8,2-1 0-8,-2-1-16 4,1 0-512-4,-3-1-112 7,3 0 0-7,-3 0-16 8,0 0-304-8,-3-1 160 5,2 1-160-5,-3-1 128 6,-1 1-128-6,1-1 0 2,-3 0 0-2,0 0 128 5,-1 1-128-5,-1-1-256 6,0-1 64-6,-1 2 16 20,-3-2-2896-17,2-1-576-3</inkml:trace>
    </iact:actionData>
  </iact:action>
  <iact:action type="add" startTime="337590">
    <iact:property name="dataType"/>
    <iact:actionData xml:id="d37">
      <inkml:trace xmlns:inkml="http://www.w3.org/2003/InkML" xml:id="stk37" contextRef="#ctx0" brushRef="#br0">21662 2788 12895 0,'-5'7'1152'0,"2"-3"-928"4,0-1-224-3,0 3 0 5,0-1 1408-6,1-5 256 7,0 3 32-6,-4 6 16 6,-1 2-432-6,-2 3-96 6,-4 6-16-6,1 1 0 6,1 0-192-6,1 0-32 5,3-1-16-5,-1-2 0 5,4-1-416-5,0-2-96 5,2-1-16-5,2-2 0 6,2 0-208-6,1-3-64 7,1-1 0-7,1 0 0 5,1-2-128-5,1-2 0 5,2-1 0-5,1-1 128 9,1-1-128-9,1-2 0 3,-1-2 0-3,0-2 0 22,2 0-1312-22,-1-3-288-1,-1 0-64 1</inkml:trace>
    </iact:actionData>
  </iact:action>
  <iact:action type="add" startTime="418956">
    <iact:property name="dataType"/>
    <iact:actionData xml:id="d38">
      <inkml:trace xmlns:inkml="http://www.w3.org/2003/InkML" xml:id="stk38" contextRef="#ctx0" brushRef="#br0">11827 923 4607 0,'-2'-1'400'2,"2"0"-400"4,-1 1 0-5,1 0 0 6,-1 0 3184-6,1 0 544 5,-1 0 112-5,0 0 32 6,0 1-2016-6,-1 0-416 5,-1 2-80-5,1-2-16 6,-1 2-608-6,1 0-128 5,-2 1-32-5,1 2 0 6,0-1-64-6,-1 1-32 6,0 0 0-6,-1 0 0 6,1 2-32-6,-1-1-16 5,1 2 0-5,-2 0 0 5,1 0-128-5,2-1-32 7,-1 0 0-7,-1 0 0 4,2 0-272-4,0 0 0 6,1-1 0-6,-2-1 0 6,4 1 128-6,-2-2-128 5,1 0 0-5,-1 0 0 9,2-1 0-9,0-2 0 3,2 1 0-3,-1-1 0 4,0-1 256-4,0 0-64 7,2-1-16-8,-1 0 0 8,1 0 16-7,0 0 16 9,0-1 0-9,0 0 0 6,2-1-48-6,-1 0-16 0,3 1 0 0,-1 0 0 6,0 0-144-6,0-1 128 5,0 1-128-5,1-1 128 7,0 0-128-7,0 1 0 6,1-1 144-6,-1-1-144 6,2 2 144-6,0-2-144 6,0-1 192-6,2 0-192 6,-1-1 352-6,1 2-32 7,-3-2-16-7,3 0 0 6,0 0 64-6,0-1 16 5,0 0 0-5,0 1 0 7,1 0-160-6,-3 0-32-1,3 1 0 0,-5 0 0 4,2 1-192-4,-4-1 144 5,1 2-144-5,-1 1 128 6,-2 0-128-6,0 0 0 7,1 1 0-7,-3 0 0 19,1 1-320-19,-1 1-160 0,-1 0-32 0,-1 0-9840 4,-1 1-1968-4</inkml:trace>
    </iact:actionData>
  </iact:action>
  <iact:action type="add" startTime="419442">
    <iact:property name="dataType"/>
    <iact:actionData xml:id="d39">
      <inkml:trace xmlns:inkml="http://www.w3.org/2003/InkML" xml:id="stk39" contextRef="#ctx0" brushRef="#br0">11806 1318 18015 0,'0'0'800'0,"0"0"160"1,0 0-768 0,0 0-192 2,-2 0 0-2,2-1 0 4,0 1 1776-4,2 0 304 6,-2-1 64-6,1 0 16 6,0 0-608-6,-1-1-112 6,4 0-32-6,-3 0 0 5,4 0-528-5,-1 0-112 6,-1 0-32-6,2-1 0 5,2 2-288-5,-2-2-64 5,1 0-16-5,0-1 0 6,3 1-176-6,-1 0-16 5,1 0-16-5,0 0 0 8,3-1-16-9,0 0 0 6,0 0 0-5,4-1 0 7,-2 1-144-7,0 0 160 5,0 1-160-6,-2-1 160 6,-1-1-160-5,1 1 0 7,-2 2 0-7,-1-2 0 6,3 0 0-6,-3 1 0 6,-1 0 0-6,1 1 0 7,-2 0 0-7,-2-1 0 6,-2 1 0-6,2 1 0 14,-3-1-1792-14,-1 1-384 0,0 0-64 0</inkml:trace>
    </iact:actionData>
  </iact:action>
  <iact:action type="add" startTime="419754">
    <iact:property name="dataType"/>
    <iact:actionData xml:id="d40">
      <inkml:trace xmlns:inkml="http://www.w3.org/2003/InkML" xml:id="stk40" contextRef="#ctx0" brushRef="#br0">11941 1145 4607 0,'0'-1'400'1,"0"0"-400"5,0 0 0-5,1 1 0 6,-1 0 3136-6,0-1 528 5,0 0 112-5,3-1 32 8,-1 1-1792-8,1 0-352 4,-1 1-80-4,0 0-16 5,0 1-608-5,1 2-128 6,-1 1-32-6,0 2 0 5,1 1-160-5,-3 2-16 6,2 1-16-6,-1 2 0 5,-1 2 16-5,-1 1 0 6,-1 1 0-6,1 3 0 9,-3 2 16-9,1 3 16 2,-2-1 0-2,-1 1 0 7,0-1 0-7,0 0 0 6,-1-2 0-7,0 0 0 7,1-2-336-6,0-1-80 8,1-2-16-8,-2-2 0 6,3-2-224-6,0-1 128 7,-1-2-128-7,1-2 0 0,1-1 0 0,1-1 0 4,1-1 0-4,0-2 0 21,1 0-1920-21,0-2-336-1,0 0-64 1,0-3-11696 8</inkml:trace>
    </iact:actionData>
  </iact:action>
  <iact:action type="add" startTime="420012">
    <iact:property name="dataType"/>
    <iact:actionData xml:id="d41">
      <inkml:trace xmlns:inkml="http://www.w3.org/2003/InkML" xml:id="stk41" contextRef="#ctx0" brushRef="#br0">11963 1391 18543 0,'3'-2'816'1,"-1"1"176"-1,-1 0-800 1,2 1-192 3,-2 0 0-3,-1 0 0 3,3 0 1808-3,-1 1 320 5,2 2 64-5,1 0 16 5,4 0-656-5,-3 2-128 6,1 1-16-6,2-2-16 6,-1 2-592-6,0-1-112 5,3 0-32-5,-2-1 0 6,3 3-272-6,-1-2-48 7,1-1-16-7,-2 0 0 6,2 1-192-6,-2-1-128 4,0 0 128-4,2 0-128 6,-2 0 0-6,1-1 128 5,-4 0-128-5,2-1 0 5,-2 1 0-5,-1 0 0 5,-2-1 0-5,1 0-10416 14,-1-1-2144-14</inkml:trace>
    </iact:actionData>
  </iact:action>
  <iact:action type="add" startTime="420342">
    <iact:property name="dataType"/>
    <iact:actionData xml:id="d42">
      <inkml:trace xmlns:inkml="http://www.w3.org/2003/InkML" xml:id="stk42" contextRef="#ctx0" brushRef="#br0">12278 873 16575 0,'0'1'736'1,"-1"-1"160"0,1 0-720 0,0 0-176 0,-1 0 0 0,1 0 0 6,0 0 2080-6,0 1 384 5,0 1 80-5,0 0 16 6,1 3-1088-6,0 1-224 6,1 2-32-6,1 1-16 6,0 2-400-6,-1 0-80 5,2 3-16-5,0 0 0 5,0 2-192-5,0-1-32 5,0 1-16-5,-3-1 0 6,3 1-160-6,-1-2-48 5,0 0 0-5,1-1 0 5,-2 0-256-5,0-3 128 6,-1 0-128-6,-1 0 0 21,0-2-1360-21,0 0-384 1,0 0-80-1</inkml:trace>
    </iact:actionData>
  </iact:action>
  <iact:action type="add" startTime="420553">
    <iact:property name="dataType"/>
    <iact:actionData xml:id="d43">
      <inkml:trace xmlns:inkml="http://www.w3.org/2003/InkML" xml:id="stk43" contextRef="#ctx0" brushRef="#br0">12377 879 11055 0,'5'-7'976'1,"-3"3"-784"4,0 0-192-4,1 2 0 2,-2 0 2656-2,2 1 480 5,-1 0 112-5,3-1 16 6,1-1-1536-6,2 0-288 5,-1 1-64-5,2 1-16 6,-1 1-768-6,-1 1-144 8,-2 2-48-8,-1 1 0 5,-1 1-240-5,-1 1-160 3,-1 1 192-3,-1 1-192 7,0 0 0-7,-2 0 0 6,1 1 0-6,-1-1 0 5,1-1 0-5,0 0 0 5,-2 0-192-5,1 0 48 5,1-2 144-5,-1 0 0 6,1-1 0-6,-1-1 0 6,0-2 0-6,2 1 0 7,0-1 0-7,0-1 0 4,2 0 144-4,-2 0-144 5,0 0 192-5,1-1-192 6,0 0 384-6,0 0-16 5,1 1-16-5,0-2 0 5,1 0-192-5,-1 0-32 7,0 0-128-7,0 0 192 5,0 0-192-5,0 1 0 5,-2 1 0-5,0 0-9216 18,0 1-1840-18</inkml:trace>
    </iact:actionData>
  </iact:action>
  <iact:action type="add" startTime="420867">
    <iact:property name="dataType"/>
    <iact:actionData xml:id="d44">
      <inkml:trace xmlns:inkml="http://www.w3.org/2003/InkML" xml:id="stk44" contextRef="#ctx0" brushRef="#br0">12372 1029 6447 0,'1'-3'272'1,"2"1"80"-1,-1 0-352 1,1 0 0 5,-1 1 0-5,-1 0 0 7,1-1 2336-7,1-1 400 5,2 0 80-5,1 0-6432 10,0-2-1280-10</inkml:trace>
    </iact:actionData>
  </iact:action>
  <iact:action type="add" startTime="421031">
    <iact:property name="dataType"/>
    <iact:actionData xml:id="d45">
      <inkml:trace xmlns:inkml="http://www.w3.org/2003/InkML" xml:id="stk45" contextRef="#ctx0" brushRef="#br0">12252 1182 20495 0,'2'-3'896'1,"0"1"208"-1,-1 0-880 1,2 0-224 3,-2 1 0-3,1-1 0 5,1 1 1600-5,3-3 288 6,2-2 48-6,6-2 16 6,3-3-640-6,0 1-128 5,2-1-32-5,0 0 0 5,0 1-448-5,0 0-112 6,-2 1-16-6,2 0 0 6,-1 0-336-6,-2 1-80 5,-1 0-16-5,-2 2 0 6,2-1-144-6,-2 1 0 5,-3 2 0-5,-2 0 0 20,-1 2-272-19,-2 0-144-1,-3 2-32 0,1 0-14352 1</inkml:trace>
    </iact:actionData>
  </iact:action>
  <iact:action type="add" startTime="421241">
    <iact:property name="dataType"/>
    <iact:actionData xml:id="d46">
      <inkml:trace xmlns:inkml="http://www.w3.org/2003/InkML" xml:id="stk46" contextRef="#ctx0" brushRef="#br0">12383 1200 13823 0,'0'2'1216'0,"-1"-1"-960"5,1 0-256-4,1 0 0 6,-1 0 1664-6,0 1 304 6,0 2 48-6,-1 2 16 5,1 2-880-5,1 2-160 7,-1 2-32-7,1-1-16 5,0-1-608-5,-1 1-112 6,0 0-32-6,0-2 0 7,1 2-192-7,-1-3 0 3,0 2 0-3,2-6-7424 14,-1 0-1536-14</inkml:trace>
    </iact:actionData>
  </iact:action>
  <iact:action type="add" startTime="421407">
    <iact:property name="dataType"/>
    <iact:actionData xml:id="d47">
      <inkml:trace xmlns:inkml="http://www.w3.org/2003/InkML" xml:id="stk47" contextRef="#ctx0" brushRef="#br0">12421 1194 14735 0,'2'-2'1312'1,"0"0"-1056"8,-1 0-256-8,-1 1 0 0,2 0 2720 0,1 1 480 6,1-3 112-6,1-2 16 6,3-1-1408-6,0 1-256 6,1 0-64-6,-3 0-16 6,4 2-848-6,-3 1-160 5,1 0-48-5,-2 1 0 6,2 1-336-6,-2-1-64 7,-1 2 0-7,0-1-128 6,1 1 128-6,-3-1-128 7,0 1 0-7,1 1 0 6,-3-2 128-5,1 2-128-1,-1 0 0 0,-1 0 0 18,0 0-368-18,-3 0-176 0,2 0-32 0,-3-1-16 10,2 1-128-10,-2-1-32 0,-2 0 0 0,1 0 0 12,1-1 192-12,-1 1 48 0,-1-1 0 0,2-1 0 2,0 1 320-2,0 0 192 6,-1-1-192-6,3 1 192 0,1 0 0 0,-2 1 0 6,1 1 0-6,1 0 0 6,0 1 0-6,0 1 256 5,1 1-32-5,0 1 0 6,0 2 176-6,1-1 48 7,1 2 0-7,-2 1 0 6,3 1-112-6,-2 1-16 6,2 2 0-6,-1 0 0 7,0 1-48-7,1 0-16 6,-1 1 0-6,1-1 0 7,-1 2-112-7,-2-2-16 0,0 0-128 0,0-3 192 5,0 1-192-5,0-1 176 6,-2-2-176-6,-1 0 160 5,1-1-160-5,0-1 128 6,-1-3-128-6,-1 0 128 7,2-1-128-7,-1-2 160 6,-2-1-160-6,2 0 160 4,0-1-160-4,-2-1 160 4,1 0-160-4,-1 0 160 6,1-2-160-6,-3-1 0 5,2 0 0-5,-1 0 128 6,0-2-128-6,-1 1 128 5,2 0-128-5,-2 1 128 7,3-1-128-7,-1-1 0 4,-1 2 0-4,1-1 0 6,2 1 0-6,-1 0 0 5,0 1 0-5,1 0 0 5,1 0 0-5,1 1 0 6,-2 0-144-6,3 1 144 6,0-2 0-6,0 3 0 6,2-2-128-6,-1 1 128 5,0-1 0-5,2 0 0 5,1-1 0-5,1 1 0 7,-1-1-128-7,2 1 128 6,4 0 0-6,-1 0 0 6,2-1-160-6,1 0 160 6,1 0-128-6,-1 1 128 7,-1-1 0-7,1 2 0 7,-2 0 0-7,0 1 0 6,-3 0 0-6,-1 2 0 0,1 0 0 0,-1 0 0 5,-3 2 0-5,0 1 0 6,-2 0 0-6,-1 0 0 6,0 2 0-6,-1-1 128 6,-2 2-128-6,0-1 128 6,-2 2 0-6,0-1 0 7,2-2 0-7,-1 2 0 6,-1-1 48-6,-2 0 16 6,3 0 0-6,-2-1 0 6,0 1-192-6,0-2 192 7,0 0-192-7,1 0 192 0,-2 0-192 0,0 0 0 5,-1 0 0-5,0-1 0 5,0 1 0-5,0-1 0 6,2 1-192-6,-2-3 192 7,4 2-128-7,-1-2 128 5,2 0 0-5,1-1 0 4,2 0 0-4,0-1 0 5,0-1 0-5,0 0 0 7,2 1 0-7,0-1 0 5,-1-1 0-5,3 0 0 5,-1 0 0-5,-1 0 0 6,3 1 0-6,-1-1 0 6,-1 0 208-6,2 0-32 5,0 1-16-5,0-1 0 7,-1 0 128-7,4 1 32 6,-3-1 0-6,2 0 0 6,0 0 32-6,-1-1 16 7,2 0 0-7,1 0 0 7,1-1-96-7,-1 1-16 6,1-2 0-5,2 0 0-1,0 1-96 0,0-1-32 5,0-1 0-5,0 1 0 4,0 1-128-4,-1-1 0 7,1 1 0-7,-2 0 0 6,-1 1 0-6,3-1 0 6,-4 0 0-6,1 1 0 7,-3 2 0-7,0-2 0 6,-1 2 0-6,-5-1-17536 7</inkml:trace>
    </iact:actionData>
  </iact:action>
  <iact:action type="add" startTime="442062">
    <iact:property name="dataType"/>
    <iact:actionData xml:id="d48">
      <inkml:trace xmlns:inkml="http://www.w3.org/2003/InkML" xml:id="stk48" contextRef="#ctx0" brushRef="#br0">9532 6573 13823 0,'1'-2'1216'1,"-1"-2"-960"5,0 0-256-5,1 0 0 7,-1 2 1504-7,0 1 256 4,2-2 48-4,-1-3 16 7,1-1-480-7,2-5-112 5,1 0-16-5,-2-2 0 7,2 1-240-7,0 0-48 6,0-1-16-6,0 1 0 4,-1 0-336-4,3 1-80 5,0-1-16-5,1-1 0 7,-2 2-112-7,1-1-32 4,0-1 0-4,0 0 0 6,-1-2-64-6,0 1-16 5,-3 1 0-5,1 0 0 7,-1 1-32-7,-2 1-16 4,0 0 0-4,-1-1 0 10,1 4-80-10,-2 0 0 3,-1 1-128-3,2 1 192 6,-1 1-192-6,-1-1 128 6,1 2-128-6,-2 2 0 7,3 1 144-7,-2 1-144 6,-1-1 128-6,2 1-128 1,-1 1 0-1,1 1 0 5,1-1 0-5,-1 1 0 6,1-1 0-6,-1 1-144 4,1 1 0-4,0 1 0 7,0 0 0-7,1 2 0 7,0 1 0-7,-1 0 0 5,0 1 144-5,1 1-128 4,2 3 128-4,-1 0-128 7,-1 1 128-7,0 1 0 4,0 1 0-4,-1 1 0 6,3 1 0-6,-3 0 0 5,1 2 0-5,0 0 0 7,1 1 0-7,0 0 0 5,1 1 0-5,2 1 176 6,0 3 32-6,-1 1 16 6,1 1 0-6,3 1 0 6,-1 2 48-6,3-1 16 6,1-2 0-6,3-2 0 7,-2-4-80-7,0-4-16 6,0 1 0-6,-2-1 0 6,-1 0-64-5,-2 0 0-1,0-1-128 0,-2-2 192 5,0 1 16-5,0 0 0 5,-2-1 0-5,-2 1 0 6,2 2 32-6,-1 0 0 6,-2 1 0-6,2-1 0 7,-2-1-64-7,0-1-16 6,-2 1 0-6,2-3 0 8,-2-2-160-8,-1 1 160 5,1-3-160-5,-3 0 160 7,0-3-160-7,-1 0 192 0,-2 1-192 0,-1-3 192 5,-1 2-192-5,1-2 192 6,-3 0-192-6,0 0 192 6,-1-2-192-6,0 1 128 6,0-1-128-6,0-1 128 18,0-1-496-18,1-2-96 0,2-1-32 0,0-3 0 10,2 0-2848-10,-2-4-576 0</inkml:trace>
    </iact:actionData>
  </iact:action>
  <iact:action type="add" startTime="442650">
    <iact:property name="dataType"/>
    <iact:actionData xml:id="d49">
      <inkml:trace xmlns:inkml="http://www.w3.org/2003/InkML" xml:id="stk49" contextRef="#ctx0" brushRef="#br0">9686 6280 8287 0,'10'-7'368'1,"-3"3"80"0,0 2-448 0,-2 0 0 1,0 1 0-1,-2 0 0 6,0 1 2240-6,3-1 384 5,7 0 64-5,1 0 0 7,0 3-752-7,0 1-144 5,-2 0-48-5,-3 3 0 9,-1 3-288-9,-1 0-64 2,-3 3-16-2,0 0 0 7,-3 3-256-7,-1 1-48 3,-2-1-16-3,-1 1 0 7,-1 2-416-7,-2-2-96 5,0 1-16-5,-1 0 0 6,1 0-320-6,-1-1-64 4,2 0-16-4,-4 0 0 7,5 0-128-7,-2-2 0 11,0-3 0-11,1-1 128 12,0-1-1872-12,2-3-384 0,-1-1-80 0</inkml:trace>
    </iact:actionData>
  </iact:action>
  <iact:action type="add" startTime="442890">
    <iact:property name="dataType"/>
    <iact:actionData xml:id="d50">
      <inkml:trace xmlns:inkml="http://www.w3.org/2003/InkML" xml:id="stk50" contextRef="#ctx0" brushRef="#br0">10003 6399 10127 0,'1'-2'896'12,"0"1"-704"-11,0 0-192-1,-1 1 0 1,0-1 2608 0,2 0 480 5,0-2 112-5,-1-2 0 6,3-1-1200-6,-2-2-240 6,1 0-48-6,-1 1-16 7,-1-2-416-7,1 0-96 3,-2 1-16-3,-2-1 0 7,2 1-416-7,-2-1-96 4,-1 2-16-4,1-1 0 7,-1 1-256-7,-1 0-64 4,-1 0-16-4,2 3 0 6,-2-2-160-6,0 2-16 6,-1 1-128-6,1 1 192 6,-1 1-64-6,0 2 0 7,-1 0-128-7,0 2 192 7,2 2-336-7,-2 2-80 2,0 1-16-2,1 3 0 11,0 2 48-11,2 1 16 1,-1 1 0-1,1 1 0 7,1 2 176-8,0-1 0 5,3-1-144-4,-1 1 144 6,1 0 0-6,0-2 0 5,1-1-144-5,0-2 144 6,2-1 0-6,0-2-128 5,2-2 128-5,-1-2 0 6,3-2-192-6,-2-1 192 5,-1-2-192-5,2-1 192 6,-1-3-208-6,0-1 64 5,2 0 16-5,-1-3 0 5,-1 0 128-5,2-2-192 6,-1 0 192-6,-2 0-192 6,1-1 192-6,-1 0 0 4,0 1 0-4,-3 2 0 6,4 0 128-6,-5 2-128 6,4 1 128-6,-3 0-128 7,3 3 0-7,-3-1 0 5,1 3 0-5,1 1 0 7,-1 0 256-7,2 1-32 6,-1 1 0-6,0 2 0 3,0 0 160-3,0 1 48 5,0 2 0-5,0-1 0 6,1 1-224-6,-2-1-32 5,2-1-16-5,0 1 0 6,1-2-160-6,-1 0 0 5,1 0 0-5,-1-1 0 6,0 0 0-6,-3 0-144 6,4-1 144-6,-2 0-208 17,-1-1-2176-17,-2-2-432 0</inkml:trace>
    </iact:actionData>
  </iact:action>
  <iact:action type="add" startTime="443355">
    <iact:property name="dataType"/>
    <iact:actionData xml:id="d51">
      <inkml:trace xmlns:inkml="http://www.w3.org/2003/InkML" xml:id="stk51" contextRef="#ctx0" brushRef="#br0">10111 6339 5519 0,'2'-1'496'0,"-1"-1"-496"7,1 1 0-6,-1 0 0 6,0 0 4736-6,2-1 832 5,1 0 192-5,4-4 16 7,2-2-3296-7,1 0-672 6,2-1-128-6,0 0-16 4,1 2-768-4,0-2-160 4,-2 2-32-4,-2-1 0 7,2 1-432-7,-2 1-80 4,-1 0-32-4,1 1 0 7,-1 1-160-7,-1 0 0 4,-1 1 0-4,0 1 128 7,-2 1-384-7,-2 0-64 5,1 0-32-5,-2 1 0 21,-2 0-1120-22,3 0-240 1,-3 0-32 0,-3 0-11728 1</inkml:trace>
    </iact:actionData>
  </iact:action>
  <iact:action type="add" startTime="443567">
    <iact:property name="dataType"/>
    <iact:actionData xml:id="d52">
      <inkml:trace xmlns:inkml="http://www.w3.org/2003/InkML" xml:id="stk52" contextRef="#ctx0" brushRef="#br0">10232 6108 3679 0,'-3'0'160'0,"2"-1"32"1,0 1-192 0,0 0 0 5,1 1 0-5,1 0 0 2,-1 1 4800-2,-1 2 928 5,1 2 176-5,0 2 48 7,0 3-3968-7,1 3-768 5,-1 1-176-5,1 1-16 6,1 1-448-6,-2-1-64 5,2 3-32-5,0 0 0 8,-1 1-160-8,2-2-16 3,-1 0-16-3,1-1 0 6,1-3-96-6,1-1 0 5,2-3-16-5,-2 0 0 6,1-3-176-6,-1 0 0 6,2-1 0-6,-1-3 0 4,-2 0 128-4,3-1-128 6,-1-1 128-6,-1-1-128 7,-2 0 0-7,0-1 128 5,2-1-128-5,-3-1 0 5,2 0 0-5,0-3 0 5,0 0-144-5,1 0 144 22,-3-3-1088-23,2 1-96 1,-1-2-32-1</inkml:trace>
    </iact:actionData>
  </iact:action>
  <iact:action type="add" startTime="443838">
    <iact:property name="dataType"/>
    <iact:actionData xml:id="d53">
      <inkml:trace xmlns:inkml="http://www.w3.org/2003/InkML" xml:id="stk53" contextRef="#ctx0" brushRef="#br0">10352 5929 13823 0,'2'1'1216'1,"-1"-1"-960"2,0 0-256-2,0 0 0 6,0 1 1408-6,0 0 224 4,-1 1 48-4,2 2 16 7,1 2-416-7,2 3-64 5,-1 3-32-5,1 1 0 7,3 3-464-7,-3 1-80 4,1 3-32-4,0 1 0 6,-1 0-192-6,-1-1-32 6,-2 0-16-6,1-1 0 7,-1 1-96-7,0-2-16 3,0-1 0-3,0 0 0 7,1-1-256-7,-1-1 128 4,-1 0-128-4,0-2 0 7,1-2 128-7,-1-2-128 4,0 1 0-4,-1-3 0 6,1 0 128-6,-1-2-128 6,0-2 0-7,0-2 0 6,0 0 192-5,0-1-192 6,0-2 192-6,0 1-192 6,-1-3 256-6,1-3-64 5,0 1-16-5,0-2 0 7,0 1-48-7,0-2 0 6,0 1 0-6,1-2 0 6,1 1-128-6,1 0 0 7,-1-1 0-7,1 0 0 7,0 1 0-7,1 1 0 6,1-3-144-6,-1 2 144 6,1 0 0-5,-1 1 0-1,2-1 0 0,0 1 0 6,-1 1 144-6,0 1 96 4,0 0 16-4,-2 1 0 6,1 2 16-6,0 1 16 6,0 0 0-6,0 2 0 6,1 2-96-6,-2 1 0 7,2 0-16-7,-1 4 0 3,1 1-32-3,0 1 0 4,-1 3 0-4,-1-1 0 7,4 1 16-7,-2-1 0 5,-1 1 0-5,-1 1 0 5,2 1-160-5,-1-1 192 5,-1-1-192-5,0 0 192 7,-1 2-64-7,2-4-128 7,-3-1 192-7,2-1-64 6,-1-2 32-6,-1-1 0 7,1-1 0-7,-1-1 0 6,-1-2-160-6,2-1 160 6,-1 0-160-6,0-2 160 0,0-1-160 0,-1 0 160 6,-1-3-160-6,1 0 160 6,-1-1-368-6,-2 0-80 5,1-1-16-5,-1 1-15312 10</inkml:trace>
    </iact:actionData>
  </iact:action>
  <iact:action type="add" startTime="486353">
    <iact:property name="dataType"/>
    <iact:actionData xml:id="d54">
      <inkml:trace xmlns:inkml="http://www.w3.org/2003/InkML" xml:id="stk54" contextRef="#ctx0" brushRef="#br0">19160 15931 2751 0,'0'0'128'1,"0"0"16"0,0 0-144 0,0 0 0 2,1 0 0-2,-1 1 0 5,0-1 1792-5,0 0 320 6,0 0 64-6,0 0 0 6,0 0-1296-6,-1 0-272 5,2 0-48-5,-1 0-16 6,0 0-544-6,0 0 0 6,0 0 0-6,0 0 0 4,0 1 0-4,0-1 0 9,2 2 0-9,-2 0 0 16,2 0-432-16,-2-1 16-1</inkml:trace>
    </iact:actionData>
  </iact:action>
  <iact:action type="add" startTime="536033">
    <iact:property name="dataType"/>
    <iact:actionData xml:id="d55">
      <inkml:trace xmlns:inkml="http://www.w3.org/2003/InkML" xml:id="stk55" contextRef="#ctx0" brushRef="#br0">19077 14276 7199 0,'0'0'144'0,"0"0"48"1,0 0 0 0,0 0 16 0,0 0-208 0,0-1 0 1,-2 1 0-1</inkml:trace>
    </iact:actionData>
  </iact:action>
  <iact:action type="add" startTime="536693">
    <iact:property name="dataType"/>
    <iact:actionData xml:id="d56">
      <inkml:trace xmlns:inkml="http://www.w3.org/2003/InkML" xml:id="stk56" contextRef="#ctx0" brushRef="#br0">19151 13434 10655 0,'0'-4'464'1,"0"3"112"0,0-1-576 0,0 1 0 2,2 0 0-2,-2 1 0 5,1-1 160-5,0 1-160 5,0-1 128-5,-1 0-128 6,2 0 0-6,-1 1 0 7,0 0 0-7,-1 0 0 5,1 0 0-5,-1 0 0 5,0 1 0-5,0 0 0 5,2 0 0-5,-2 0 0 6,1 0 0-6,-1 1-3200 16,1-1-640-16</inkml:trace>
    </iact:actionData>
  </iact:action>
  <iact:action type="add" startTime="537279">
    <iact:property name="dataType"/>
    <iact:actionData xml:id="d57">
      <inkml:trace xmlns:inkml="http://www.w3.org/2003/InkML" xml:id="stk57" contextRef="#ctx0" brushRef="#br0">19104 14358 9551 0,'1'0'192'1,"-1"-1"64"-1,0 0 0 1,0 0 32 0,0 1-288 0,0-1 0-1,0 1 0 2,0-1 0 5,0 0 144-6,0-1-16 5,0 1-128-5,-1 0 192 5,1 0 144-5,0 0 32 7,0 1 0-7,-1-1 0 5,1 1 208-5,-1-1 32 9,1 1 16-9,0-1 0 2,0 1-144-2,-1-1-32 7,1 1 0-7,-1 0 0 4,0-1-96-4,1 1-32 6,-2-1 0-6,2 0 0 5,0 1 32-5,0-1 0 8,-1 1 0-8,1-1 0 3,0 1-32-3,-1 0-16 6,1-1 0-6,-1 0 0 5,1 1-32-5,0-1 0 6,0 1 0-6,0-1 0 5,-1 1-16-5,1-1-16 5,0 1 0-5,-1 0 0 5,1 0-80-5,0 0-16 7,-1 0 0-7,1 0 0 6,0 0-144-6,-1 0 0 5,0 1 0-5,0 0-6208 17,0 2-1264-17</inkml:trace>
    </iact:actionData>
  </iact:action>
  <iact:action type="add" startTime="539710">
    <iact:property name="dataType"/>
    <iact:actionData xml:id="d58">
      <inkml:trace xmlns:inkml="http://www.w3.org/2003/InkML" xml:id="stk58" contextRef="#ctx0" brushRef="#br0">19150 13527 9215 0,'0'-4'816'0,"-1"-1"-656"1,-1 2-160 0,2-1 0 0,0 1 2864 0,0 0 528 1,2 2 128-1,-1 0 0 5,-1 1-2720-5,0 0-544 6,1 0-128-6,1 0 0 6,1 1-128-7,1 0-160 7,0 1 160-6,-1 0-208 6,1 1 208-6,0 1 0 5,-1 0 0-5,1 0 0 9,1 0 0-9,0 0 128 4,2 1 0-4,-1-1-128 8,3 1 192-8,-2 1-192 4,2-1 192-4,-2-1-192 4,1 0 256-4,-1 1-48 5,0-1-16-5,0 1 0 6,0 0 32-6,-1 1 0 5,0 0 0-5,2 0 0 5,-2 0-48-5,2 0-16 7,-2 2 0-8,0-1 0 6,1 1-160-5,-1 1 192 6,0 0-192-6,0 2 192 6,-2 1-64-6,1 0 0 6,1 1 0-6,-4 1 0 6,3 0-128-6,-2 1 192 7,1-3-192-7,-1 0 192 6,-1-1-192-6,0-2 0 6,-2 1 0-6,2-1 128 6,-1-2 0-6,-1 2 0 7,-1-2 0-7,-1 2 0 0,1-2 304 0,-2 0 48 6,1 0 16-6,-2 0 0 5,-2 2 144-5,-1-1 48 6,1 2 0-6,-3 0 0 6,-3 3-160-6,1 1-16 6,-1 1-16-6,0 1 0 7,-1 1-176-7,-1 2-48 6,3 3 0-6,-1-1 0 7,-1 2-96-7,-1-1-32 6,4-2 0-6,-1 1 0 0,1-5-16 0,1-2-128 5,-1-1 192-5,2-2-64 6,-1-2 144-6,2 0 32 7,-1-2 0-7,4 0 0 5,-3-3 176-5,2 0 32 6,3-1 16-6,-1-2 0 7,-1 1 64-7,2-1 16 2,-1 0 0-2,1-1 0 5,1 0-192-5,0 0-32 6,1 0-16-6,0 0 0 6,-1 0-144-6,0-1-32 6,0 1 0-6,-1 0 0 5,2-1-192-5,0 1 176 6,-1 0-176-6,-1-1 160 6,2 0-160-6,-2 1 0 5,0 0 0-5,0 0 0 6,0 0-192-6,1 0-64 4,-2 0 0-4,-1 1-12016 15,0 0-2384-15</inkml:trace>
    </iact:actionData>
  </iact:action>
  <iact:action type="add" startTime="540461">
    <iact:property name="dataType"/>
    <iact:actionData xml:id="d59">
      <inkml:trace xmlns:inkml="http://www.w3.org/2003/InkML" xml:id="stk59" contextRef="#ctx0" brushRef="#br0">19640 13654 26031 0,'4'-7'1152'0,"-1"2"240"1,0 1-1120 0,-1 2-272 2,1 1 0-2,-1 1 0 6,1 0 256-6,1-1 0 5,1 0 0-5,4 0 0 7,-2 0-256-7,3 1 0 5,-3 2-176-5,0 0 176 6,-1 1 0-6,0-1 0 6,-1 4 0-6,0-1 0 5,-1 0 0-5,-1 1 0 5,4 0 0-5,-5 1 0 6,3 0 0-6,-1 0 0 6,-1 1 0-6,-1 0 0 7,-1 2 0-7,-1-2 0 6,0 2 0-6,0 0 0 4,-1-2 144-4,-3 1 48 5,1-1 0-5,-2 0 0 5,1-1 144-5,-3 1 48 7,1-1 0-8,0-1 0 5,-1 2 96-4,-1-1 32 6,-1 0 0-6,0 0 0 7,0 1-160-7,0 0-32 5,0-1 0-5,0 1 0 5,0-1-192-5,0 0-128 7,1-1 128-7,0 1-128 6,1-2 0-6,0-1 144 6,0 1-144-6,0-1 0 7,2-1 160-7,1 0-160 7,2 0 128-7,-1-1-128 6,2 0 192-6,1-2-32 0,-1 1-16 0,1-1 0 4,1-1 128-4,0 1 32 9,1 0 0-9,0-1 0 5,0 0-32-5,1 0 0 5,2 0 0-5,0 0 0 3,1-1-64-3,1 1-16 7,-1-1 0-7,1 1 0 5,0 0-192-5,0-1 176 6,1 1-176-6,-2-1 160 5,2 1-160-5,-2-1 128 6,1 1-128-6,-1-1 128 5,-2 1-128-5,3 0 0 6,-2 1 0-6,-1-1 0 5,1 1 0-5,-1 0 0 6,0-1 0-6,-2 1 0 5,1-1 0-5,-1 0 0 6,2 1 0-6,-1-1 0 5,-1 1-208-5,0 1-128 6,1-1-32-6,0-1 0 21,0 1-784-21,-1 0-144 0,2 1-48 0,1-2 0 9,3-1-1600-9,-1-1-336 0</inkml:trace>
    </iact:actionData>
  </iact:action>
  <iact:action type="add" startTime="540973">
    <iact:property name="dataType"/>
    <iact:actionData xml:id="d60">
      <inkml:trace xmlns:inkml="http://www.w3.org/2003/InkML" xml:id="stk60" contextRef="#ctx0" brushRef="#br0">19979 13655 23951 0,'4'-2'1056'0,"-2"-1"224"1,1 1-1024 0,-1 0-256 2,1 1 0-2,-1 0 0 5,0 0 160-5,2 0-32 6,1 0 0-7,4-1 0 7,-1 1-128-6,2 1 0 7,-1-1 0-7,1 2 0 4,-2-1 416-4,0 1 160 6,0 1 16-6,0 1 16 6,-1 0-192-6,0 1-32 8,0-1-16-8,1 2 0 4,-2-1-240-4,-1 2-128 5,2-2 128-5,-4 2-128 5,2 1 128-5,-2 0-128 6,0 1 128-6,-2-1-128 4,2 2 144-4,-3-2-144 8,-1 3 192-8,-1 0-192 7,-1-2 256-6,-1 1-64 6,0-2-16-6,-2 1 0-1,0 0 1040 0,1 1 192 5,-3-2 64-5,1 0 0 19,0 0-1728-19,-2 0-320 0,1 1-80 0,0-1-16-1,-1 0 672 1,1-1 176 6,1 1 16-6,-2-2 0 6,5 0 48-6,-2-1 16 6,1 0 0-6,1-1 0 7,0 0 96-7,0 0 32 7,0-1 0-7,2 0 0 0,0-1 32 0,-1 1 16 5,1-1 0-5,1 0 0 5,0 0-96-5,1 0-16 6,-1-1 0-6,1 0 0 5,0 0-112-5,1 0-16 6,-1 1-16-6,1-1 0 5,0 0 0-5,-1 0 0 7,3 1 0-7,-1-2 0 4,1 2 16-4,0-1 0 5,0 0 0-5,2 0 0 5,0 1-64-5,0 0-128 7,1 0 192-7,-1 0-64 6,0 0-128-6,3 0 128 6,-2 1-128-6,3-1 128 6,-1 1-128-6,2-1 160 6,-1 1-160-6,1-1 160 6,1 0-16-6,-1 0 0 6,2 0 0-6,-2 0 0 6,2-1 48-6,-1 1 16 8,0-1 0-8,-1 0 0 5,-1-1 64-4,1 1 16-1,-3-1 0 0,2 0 0 4,-3 1 48-4,2-1 16 6,-2 1 0-6,-2 0 0 6,0-1-96-5,0 0 0 4,-3 1-16-5,1 0 0 3,-1 0-240-3,-2 0 144 6,-1 0-144-6,1 0 128 21,-3 1-496-21,-3 0-96 0,-4 3-32 0</inkml:trace>
    </iact:actionData>
  </iact:action>
  <iact:action type="add" startTime="597900">
    <iact:property name="dataType"/>
    <iact:actionData xml:id="d61">
      <inkml:trace xmlns:inkml="http://www.w3.org/2003/InkML" xml:id="stk61" contextRef="#ctx0" brushRef="#br0">12524 5171 9215 0,'-1'0'400'0,"-1"0"96"1,1 0-496 0,-1 0 0 5,1 0 0-5,1 0 0 6,-1 0 3216-6,0 0 560 5,0-1 96-5,-1 1 32 6,2 0-1792-6,-1-2-368 5,-1 1-64-5,0-2-16 7,4 1-384-7,-2-2-64 4,0 1-32-4,1 1 0 7,1-2-416-7,2 1-64 4,-1-1-32-4,2 1 0 7,2 2-368-7,-2-1-80 6,2 0-16-6,0 0 0 5,2 0-208-5,0 0 0 7,2 0 0-7,3-1 0 7,0 0 0-7,2-1 0 5,1-2 128-6,1 0-128 6,0-2 0-5,1-1 0 7,-2 0 0-7,-2 1 0 6,-2-2 128-6,-3 2-128 6,0-1 0-6,0 3 0 6,-2-1 128-6,-2 2-128 7,0 2 0-7,-2 0 144 0,0 1-144 0,0 1 0 5,-3 1 0-5,1 0 0 20,-2 0-1136-20,0 1-96 0,-2 0-32 0,0-1-8928 3,-1 2-1792-3</inkml:trace>
    </iact:actionData>
  </iact:action>
  <iact:action type="add" startTime="598233">
    <iact:property name="dataType"/>
    <iact:actionData xml:id="d62">
      <inkml:trace xmlns:inkml="http://www.w3.org/2003/InkML" xml:id="stk62" contextRef="#ctx0" brushRef="#br0">12610 4886 12895 0,'0'-1'1152'0,"-1"0"-928"7,1 1-224-5,0 0 0 2,0 0 2176-3,-1-1 384 5,0 0 64-5,-1 0 32 6,1 1-1056-6,-1-1-192 5,2 0-64-5,-1 2 0 6,1 0-528-6,0 2-112 4,1 1-32-4,1 1 0 8,1 1 544-8,0 2 96 5,1 2 32-5,0 3 0 19,2 1-1504-17,1 3-288-2,-3 0-64 0,2 3-16 0,0 2 912 0,1 0 176 0,2 3 32 0,-3 1 16 7,5 3-32-8,-2 2-16 10,-2 0 0-9,2 0 0 7,-1 0-224-7,0-1-32 6,-2 2-16-6,1-2 0 7,0-1-288-7,-3 0 128-1,0-3-128 1,-1-1 0 6,2 3 160-6,-2-5-160 5,-1-2 128-5,2-3-128 6,0-4 128-6,-2-3-128 7,0 0 0-7,0-3 128 6,-2 0-128-6,0-2 160 7,0-1-160-7,0-3 160 7,0 0-160-7,0-2 0 5,2-2 0-5,-4-3-176 14,2-1-544-14,-4-1-112 0,2-4-32-1,-1 0 0 11,-2-3-1312-10,2-2-272 0,-1-3-48 0,-2-2-10752 4</inkml:trace>
    </iact:actionData>
  </iact:action>
  <iact:action type="add" startTime="598531">
    <iact:property name="dataType"/>
    <iact:actionData xml:id="d63">
      <inkml:trace xmlns:inkml="http://www.w3.org/2003/InkML" xml:id="stk63" contextRef="#ctx0" brushRef="#br0">12693 5290 13823 0,'-2'-1'1216'0,"2"0"-960"8,-1 1-256-8,0 0 0 6,1 0 2224-5,-1 1 400 6,-1-1 64-6,-3 1 32 7,1 2-1248-7,-1 1-240 4,0 1-48-4,0 3-16 6,0 1-400-6,0 2-64 6,1 0-32-6,0 2 0 7,-2-1-400-7,1 1-80 4,1 1 0-4,-1-1-16 6,3-2-176-6,-2 0-192 5,1-4 32-5,2 0 16 20,0-3-2208-20,0 0-432 0</inkml:trace>
    </iact:actionData>
  </iact:action>
  <iact:action type="add" startTime="598698">
    <iact:property name="dataType"/>
    <iact:actionData xml:id="d64">
      <inkml:trace xmlns:inkml="http://www.w3.org/2003/InkML" xml:id="stk64" contextRef="#ctx0" brushRef="#br0">12685 5317 5519 0,'11'-10'240'0,"-5"5"64"11,0 0-304-11,-2 1 0 1,-2 1 0 0,2 2 0 3,-2 0 4976-3,4-2 928 7,3 0 192-7,3-1 48 5,2 0-4288-5,-1 2-832 6,-1 1-192-6,-2 1-16 7,1 1-352-7,-2 0-64 0,-1 1-16 0,-2-2 0 5,1 1-256-5,-3 0-128 6,3 0 128-6,-3-1-128 6,0-1-192-6,-1 0-128 4,0 0-32-4,1-1-13584 10</inkml:trace>
    </iact:actionData>
  </iact:action>
  <iact:action type="add" startTime="598908">
    <iact:property name="dataType"/>
    <iact:actionData xml:id="d65">
      <inkml:trace xmlns:inkml="http://www.w3.org/2003/InkML" xml:id="stk65" contextRef="#ctx0" brushRef="#br0">12924 4847 25791 0,'0'0'2304'0,"2"0"-1856"6,-1 0-448-5,-1 0 0 6,0 0 272-6,0 0-32 5,1 0-16-5,0 0 0 6,1 1 64-6,-1-1 16 5,1 1 0-5,0-1 0 6,0 1-304-6,-2 1 0 5,2 0-128-5</inkml:trace>
    </iact:actionData>
  </iact:action>
  <iact:action type="add" startTime="599061">
    <iact:property name="dataType"/>
    <iact:actionData xml:id="d66">
      <inkml:trace xmlns:inkml="http://www.w3.org/2003/InkML" xml:id="stk66" contextRef="#ctx0" brushRef="#br0">12871 5132 18431 0,'0'4'1632'0,"0"-2"-1312"3,0-2-320-1,0 1 0 4,1-1 1424-5,0 0 224 5,0-1 32-5,3 0 16 6,1-2 0-6,1-3 0 5,3-1 0-5,-1-3 0 7,1-1-448-7,-2 0-96 5,2-1 0-5,-2 0-16 6,1 0-576-6,-1 0-112 5,-2 2-32-5,1 0 0 6,0 1-224-6,-2 2-64 4,0 0 0-4,0 2 0 6,0 2-128-6,-2 0 160 6,-1 1-160-6,1 2 160 6,0-1-160-6,0 2 0 4,-1 0 0-4,1 1 128 7,1 1-128-7,-2 0 0 4,1 3 0-4,-1-1 0 6,3 1 0-6,-1 2 0 7,0 1 0-7,0 3 0 7,1 3 0-7,3 0 0 5,-1 3 0-6,2 0 0 6,-1 4 0-5,4 2 128 6,-1 1-128-6,-1 0 128 7,0 0 32-7,-1-1 0 6,1 0 0-6,-2-2 0 7,-3-2-32-7,1-1-128 5,0-1 192-5,-1-1-64 7,-1-2-128-7,0-2 0 0,-1 0 144 0,1-2-144 5,-2-2 128-5,-1 1-128 6,0-1 160-6,1-1-160 6,-2-2 144-6,-1-2-144 6,-1-1 128-6,-1-2-128 6,2-2 128-6,-1 0-128 3,-1-2 0-3,-2-2 128 6,0-1-128-6,-1-3-192 5,0 0 32-5,-2-2 16 6,0-2 144-6,0-1-192 6,-1 0 192-6,0 0-192 6,1 0 64-6,0 2 0 6,2 1 0-6,1 2 0 5,2 1 128-5,-1 3-208 6,2 0 80-6,-1 1 128 6,0 2-144-6,2 1 144 7,-1 0 0-7,0 1 0 6,0 1-144-6,-1 0 144 1,3 2 0-1,-2 1-144 6,-1 1-96-6,0 1-16 6,1 2 0-6,-1 1 0 18,1 0-576-18,-1 1-112 0,2-1-16 0,-1 0-9200 6,2-1-1824-6</inkml:trace>
    </iact:actionData>
  </iact:action>
  <iact:action type="add" startTime="599538">
    <iact:property name="dataType"/>
    <iact:actionData xml:id="d67">
      <inkml:trace xmlns:inkml="http://www.w3.org/2003/InkML" xml:id="stk67" contextRef="#ctx0" brushRef="#br0">13107 5238 21183 0,'8'-3'944'0,"-4"2"192"1,2 1-912 0,0-1-224 3,-3 1 0-3,1 0 0 6,2 1 3712-6,0 0 704 5,6 1 144-5,1 1 32 6,3 2-2608-6,-4-1-528 6,-1-1-112-6,-2 1 0 6,-3-1-912-6,2 0-176 6,-2-1-48-6,-3 0 0 6,2-1-208-6,-1 1 0 5,1 1 0-5,-3-1-12816 15,0 1-2544-15</inkml:trace>
    </iact:actionData>
  </iact:action>
  <iact:action type="add" startTime="599781">
    <iact:property name="dataType"/>
    <iact:actionData xml:id="d68">
      <inkml:trace xmlns:inkml="http://www.w3.org/2003/InkML" xml:id="stk68" contextRef="#ctx0" brushRef="#br0">13246 4678 5519 0,'-2'-2'496'1,"2"1"-496"6,0 0 0-6,0 1 0 1,0 0 4368-1,0 1 784 6,0 1 160-6,0 0 16 6,0 1-2784-6,2 1-560 6,1 4-128-6,-1 1 0 6,3 3-512-6,-1 0-80 4,1 2-32-4,0 0 0 5,0 0-320-5,1 1-64 6,-1 0-16-6,-1-1 0 6,-2-2-496-6,2-1-96 6,-1-1-32-6,-1-2 0 4,1 1-208-4,-1-1 0 6,1-1 0-6,-3-2 0 20,1 1-528-20,1-1-208-1,-1-2-32 0,0-1-16 13,0 0-2992-12,-1-2-608-1</inkml:trace>
    </iact:actionData>
  </iact:action>
  <iact:action type="add" startTime="599975">
    <iact:property name="dataType"/>
    <iact:actionData xml:id="d69">
      <inkml:trace xmlns:inkml="http://www.w3.org/2003/InkML" xml:id="stk69" contextRef="#ctx0" brushRef="#br0">13303 4698 18767 0,'3'-5'832'2,"0"1"176"-1,-2 0-816 0,2 0-192 1,-1 2 0-1,0 1 0 5,0-1 1760-5,1 0 304 4,2-2 64-4,3 1 16 7,-2 0-1152-7,2 1-224 5,0 4-64-5,-2 1 0 7,-1 1-240-7,0 3-48 4,-2-1-16-4,0 1 0 7,0 1-160-7,-3-1-48 6,2 1 0-6,-2-1 0 6,0 2-64-6,0-1-128 3,-2 1 176-3,2-1-176 8,0 0 128-8,-2-2-128 3,1 2 0-3,-1-3 0 6,2-1 128-6,-1 1-128 5,0-2 0-5,0 0 0 7,1-1 0-7,0-2 160 5,0 0-160-5,1 0 128 5,-1 0-128-5,2 0 160 6,0-1-160-6,1-1 160 6,-1 0 16-6,0 0 0 5,-1 0 0-5,2-1 0 6,-1 1-176-6,1 0 160 5,-1 0-160-5,0 0 160 6,-2 0-160-6,2 1 0 5,-2 0 0-5,-2 1 128 21,2 1-448-21,-3 0-112 0,0 2-16 0,-1 0-13872-1</inkml:trace>
    </iact:actionData>
  </iact:action>
  <iact:action type="add" startTime="600261">
    <iact:property name="dataType"/>
    <iact:actionData xml:id="d70">
      <inkml:trace xmlns:inkml="http://www.w3.org/2003/InkML" xml:id="stk70" contextRef="#ctx0" brushRef="#br0">13260 4968 12895 0,'-2'1'1152'1,"2"0"-928"10,0 0-224-10,0-1 0 0,0 0 3568 0,1-1 656 4,0 1 144-4,-1 0 32 5,3-2-2080-5,-1-1-400 5,5 0-96-5,-1-1-16 6,3-3-464-6,-1 0-112 5,3-2-16-5,-2 1 0 6,3-2-416-6,2 0-96 5,0 0 0-5,-1 0-16 6,1 1-448-6,1-2-96 5,0 3-16-5,0-2 0 6,1 2-128-6,-3-1 0 6,1 1 0-6,-4 0 0 19,-1 2-368-19,-2-1-96 0,-1 3-32 0,-1 2 0 10,1-1-1632-10,-3 1-336 0,-1 1-64 0,-2 1-16 11,0 2-976-11,-2 2-208 0</inkml:trace>
    </iact:actionData>
  </iact:action>
  <iact:action type="add" startTime="600486">
    <iact:property name="dataType"/>
    <iact:actionData xml:id="d71">
      <inkml:trace xmlns:inkml="http://www.w3.org/2003/InkML" xml:id="stk71" contextRef="#ctx0" brushRef="#br0">13382 4967 5519 0,'-5'4'240'1,"4"-2"64"0,-2 0-304 0,2-1 0 0,0-1 0 0,1 1 0 7,0 0 5168-7,-1 1 976 5,1 1 192-5,0 1 32 6,1 1-4048-6,0 0-800 5,0 0-176-5,2 1-16 6,0-1-688-6,0 1-128 4,0 1-16-4,1 0-16 8,-4 1-320-8,2-1-160 6,-1 2 160-6,0-2-160 6,0 1 0-6,-1-2 0 3,0 1 0-3,0-1 0 20,-1 0-752-20,1-1-32 0,-1-2-16 0,0 0 0 11,1-1-544-11,0-1-96 0,-2 0-32 0,0-2 0 13,2-1-256-13,-1-2-48 0,-1 0-16 0,0-2 0 6,0 0 896-6,-1-2 160-1,2 0 32 0,0-3 16 3,-1 3 1200-2,2-2 224 6,0 0 48-6,1 1 16 6,1 0 480-6,-1 1 80 5,4 0 32-5,-1 0 0 5,-1 2 208-5,1 0 64 7,2 1 0-7,-1 0 0 6,-1 0-576-6,3 1-96 7,0 1-32-7,-2 0 0 7,2 0-608-7,-2 0-128 5,0-1-32-5,0 2 0 7,0-1-192-7,-1 0 0 0,-1 1 0 0,-1 2 0 5,2-2 0-5,-3 2-192 5,0 0 16-5,-2 0 0 20,1 1-400-20,-1 0-64 0,-1 0-32 0,0 0 0-1,-1 0 336 1,1 1 64 7,-1 0 16-7,2 0 0 1,-1-1 256-1,-1 2 0 6,2 0 0-6,0 1 0 6,0 1 160-6,-1-2-16 6,2 2 0-6,2-1 0 5,-1 1 224-5,1 1 32 6,2 3 16-6,-1 0 0 6,2 2-32-6,0 2 0 6,1 1 0-6,0 1 0 6,1 1 0-6,-1 2-16 7,0-1 0-7,-1 0 0 6,-2 1-128-6,1-1-32 6,1 0 0-6,-3-2 0 6,1 0-80-5,-2-1 0-1,-1-2-128 0,0-1 192 5,0-2-192-5,-1 0 128 5,0-1-128-5,1-1 0 7,-3-2 160-7,-1-1-160 6,2-1 160-6,-2 0-160 6,0-1 0-6,-1-1 0 3,0-2 0-3,-1-1 0 5,1 0 0-5,-3-2-192 6,1 0 16-6,-3-1 0 5,-1-1 176-5,1 2-160 6,-2-1 160-6,5 0-160 6,0 1 160-6,1 0-160 6,1 1 160-6,1-1-160 6,0 0 160-6,2 2 0 6,0-1 0-6,1 1-128 6,-1-1 128-6,2 1 144 3,0-2-16-3,2 2-128 5,1-2 176-5,0 0-176 6,-1 0 160-6,2 1-160 6,-1-1 0-6,2-1 128 5,2-1-128-5,2 1 0 7,-2 0 0-7,4-1 0 5,-1 1 0-5,-1-1 0 6,1 2 0-6,0 0 0 6,-1 0 0-6,1 1 0 7,-3 1 0-7,3 1 0 6,-3 1 0-6,0 0 0 7,0 2 0-7,-3 0 0 5,1 2 0-5,-1 0 0 6,-2 0 0-5,-1 3 0-1,0 0 0-1,-2 1 0 8,-2 0 0-7,1 2 0 5,0-2 0-5,-2 1 144 6,0 1-144-6,-1-1 0 6,0 2 144-6,-1-1-144 6,1 0 128-6,-2 0-128 7,1 2 160-7,-1 0-160 6,0-2 256-6,0 2-64 7,-1-1 0-7,1 1 0 6,-1-1 96-5,0-3 16-1,3 2 0 0,-1-3 0 4,2-1 16-4,-3 0 0 7,5-2 0-7,-1-2 0 5,3 0 32-5,0-1 16 6,0-1 0-6,0 0 0 4,4-1-96-4,-3-1-16 5,4 0 0-5,0 0 0 6,1-2-96-6,2 0-32 5,-1-2 0-5,1 1 0 6,1-2 64-6,1 1 16 5,-1-1 0-5,0-1 0 7,4 1-48-7,-1-1-16 5,1 2 0-5,0 0 0 6,1-2-144-6,0 0 0 6,-1 2 144-6,-2-2-144 6,2 2 0-6,-1 1 0 7,-1 0 0-7,1 1 128 6,-1 1-128-6,-1-1 0 7,-3 0 0-7,1 0 0 6,-1 1 0-5,0 1 0-1,-2 0 128 0,-1 0-128 4,1 0 128-4,0 0-128 6,0 1 128-6,-2 0-128 6,0 0 144-6,0 0-144 4,-1 1 192-4,-1 0-192 6,-1 0 144-6,2 1-144 5,-1-1 0-5,-1 1 144 6,-1 0-144-6,-1 0-192 5,0 1 32-5,-1 0 16 22,2 1-2752-22,-3-1-560 0</inkml:trace>
    </iact:actionData>
  </iact:action>
  <iact:action type="add" startTime="626755">
    <iact:property name="dataType"/>
    <iact:actionData xml:id="d72">
      <inkml:trace xmlns:inkml="http://www.w3.org/2003/InkML" xml:id="stk72" contextRef="#ctx0" brushRef="#br0">7741 9294 5519 0,'0'0'496'1,"0"0"-496"6,0 0 0-6,0 0 0 6,0 0 1232-6,0 0 160 5,0 0 16-5,0 0 16 6,0 0-544-6,0 1-112 5,0-1-32-5,0 0 0 6,0 0-16-6,0-1 0 6,0 1 0-6,1-1 0 6,-1 2-400-6,0-2-96 6,0 1-16-6,1-1 0 7,0 1-208-7,0-1 176 3,0 1-176-3,-1 0 160 6,0 0-160-6,0 0 0 6,2 1 0-6,-2-1 128 6,1 1 0-6,-2-1-128 4,1 0 192-4,0 1-64 10,0 0 128-10,0 0 0 1,0 0 16-1,0 0 0 7,-2 0-16-7,2-1-16 6,0 1 0-6,0-1 0 3,-1-1-240-3,1 1 144 5,0 0-144-5,0 0-8576 13</inkml:trace>
    </iact:actionData>
  </iact:action>
</iact:actions>
</file>

<file path=ppt/ink/inkAction4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30347" units="cm"/>
          <inkml:channel name="Y" type="integer" max="20231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3071" units="1/cm"/>
          <inkml:channelProperty channel="Y" name="resolution" value="1000.04944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2-07-27T03:21:36.765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11695">
    <iact:property name="dataType"/>
    <iact:actionData xml:id="d0">
      <inkml:trace xmlns:inkml="http://www.w3.org/2003/InkML" xml:id="stk0" contextRef="#ctx0" brushRef="#br0">4602 802 3679 0,'0'0'320'1,"0"0"-320"0,1 0 0 0,0 0 0 0,-1 1 2848 0,2 0 496-1,-2 0 112 1,1-1 0 5,0 0-1184-5,0 1-240 5,1-1-48-5,2 1-16 6,3 0-416-6,1-1-80 5,4 0 0-5,-2 0-16 6,2-1-368-6,0-1-64 5,2 0 0-5,1-2-16 6,1 1-176-6,0-2-48 6,1 0 0-6,-2 0 0 6,-1-2-96-6,4 0-32 6,0 0 0-6,-1 1 0 5,-1 1-128-5,1-2-16 6,2 1-16-6,0 0 0 18,0 0-160-18,-2 0-16 0,-3 1-16 0,0-1 0 12,-2 2-80-12,0 0-16 0,-1 0 0 0,-1 0 0 0,2 1-208 0,-4 0 176 2,-1 0-176-2,-3 1 160 6,4 0-160-6,-4 0 0 6,-1 1 0-6,-2 0 0 6,1 0 0-6,-2 1 0 4,1 0 0-4,-1-1 0 24,-1 2-608-24,0 0-208 0,-1 1-32 0</inkml:trace>
    </iact:actionData>
  </iact:action>
  <iact:action type="add" startTime="12055">
    <iact:property name="dataType"/>
    <iact:actionData xml:id="d1">
      <inkml:trace xmlns:inkml="http://www.w3.org/2003/InkML" xml:id="stk1" contextRef="#ctx0" brushRef="#br0">4898 914 12895 0,'-3'-1'576'1,"2"1"112"7,0 0-560-7,-2 0-128 0,3 1 0 0,-1-1 0 1,-1 1 1808-1,0 0 336 3,0 1 64-3,-3 2 16 6,0 1-1024-6,1 0-208 6,-1 3-32-6,0-1-16 5,0 3-400-5,1-1-80 6,-1 2-16-6,0 2 0 5,1-1 0-5,0 2 0 6,0 1 0-6,2-1 0 6,-1 0-16-6,3 0-16 6,2-1 0-6,0-2 0 6,1-1-32-6,0-2-16 5,3-1 0-5,0-2 0 6,1-1-112-6,0-2-32 4,2-1 0-4,0-3 0 6,2-1 128-6,1-2 32 5,2 0 0-4,-2-4 0 4,1 1 288-5,-2-3 64 5,0 1 16-5,-2-1 0 6,0-2-32-6,-3 2 0 5,3 0 0-5,-4-1 0 6,-2 1-96-6,1 0-32 6,-3 1 0-6,-1 0 0 7,-1 3-32-7,-1-1-16 6,-2 0 0-6,0 0 0 6,-2 2-176-6,0 0-48 6,1 0 0-6,-3 1 0 7,2 1-128-7,-2 0-16 6,1 0-16-6,-3 2 0 8,1 0-160-8,0 1 0 0,-1 0 0 0,0 0 0 3,0 1 0-3,1 0 0 6,-1 1 0-6,3 0 0 6,-1 0-256-6,0-1-48 7,0 0 0-7,3 1 0 19,0-1-720-19,1 0-128 0,1 0-48 0</inkml:trace>
    </iact:actionData>
  </iact:action>
  <iact:action type="add" startTime="12476">
    <iact:property name="dataType"/>
    <iact:actionData xml:id="d2">
      <inkml:trace xmlns:inkml="http://www.w3.org/2003/InkML" xml:id="stk2" contextRef="#ctx0" brushRef="#br0">4805 575 6447 0,'-3'-2'576'11,"3"0"-576"-10,0 2 0-1,0 0 0 1,0 1 3392 0,-1-1 576 5,0-1 128-5,0 1 0 6,-1-1-1920-6,1 1-400 6,-1 2-80-6,2 0-16 5,2 5-1040-5,-1 1-224 6,4 3-32-6,1 2-16 6,0 2-368-6,1 2 128 4,3 3-128-4,-2 1 0 6,2 6 256-6,-1-2 0 5,0 3-16-5,0-1 0 6,0 0 1024-6,-2 0 208 6,1 2 32-6,0-1 16 19,-2 1-1520-16,-2 2-512-4,3-2 0 1,-3 0 0 0,0-3 640 0,-2 0 128 2,3-1 16-2,-1-3 16 6,0 0-160-6,-2-4-128 6,1-2 144-6,0-2-144 7,-1-1 128-7,0 1-128 6,0-1 0-6,1-2 0 6,-2-1 0-6,1-1 128 6,0-1-128-6,-1 0 0 7,2-2 0-6,-2 1 0-1,0-1 0 0,-1-3 0 4,2 0 0-4,-1-1 144 5,-1-1-144-5,0-2 128 7,0 2-304-7,-1-4-64 4,1 0-16-4,-2-2 0 22,2-1-880-22,-2-2-176 0,-1-2-32 0,2 0-16 6,-1-1-2544-6,0 0-512 0</inkml:trace>
    </iact:actionData>
  </iact:action>
  <iact:action type="add" startTime="12776">
    <iact:property name="dataType"/>
    <iact:actionData xml:id="d3">
      <inkml:trace xmlns:inkml="http://www.w3.org/2003/InkML" xml:id="stk3" contextRef="#ctx0" brushRef="#br0">4930 1179 18015 0,'-6'0'800'1,"4"0"160"0,-2 1-768 7,4-1-192-7,0 0 0-1,0 1 0 1,-2 0 1984 0,-2 2 336 6,-1 0 80-6,-2 4 16 5,-1 0-672-5,1 3-128 6,-3-1-16-6,3 2-16 6,-2-1-576-6,2 1-112 6,-3 1-32-6,4-2 0 5,-3 1-496-5,3 0-112 5,-1-2 0-5,1 0-16 6,2-2-240-6,-1 0 0 5,2-4 128-5,1 0-128 22,0-1-1472-22,2-3-320 0,3-1-80 0</inkml:trace>
    </iact:actionData>
  </iact:action>
  <iact:action type="add" startTime="12941">
    <iact:property name="dataType"/>
    <iact:actionData xml:id="d4">
      <inkml:trace xmlns:inkml="http://www.w3.org/2003/InkML" xml:id="stk4" contextRef="#ctx0" brushRef="#br0">4934 1165 13823 0,'9'-4'608'0,"-5"2"128"0,0 0-592 1,-1 1-144 9,1 1 0-9,-2 0 0 5,0 1 3776-4,4-1 704-1,4 2 160 0,2 1 32 4,0 1-2688-4,-2-1-512 6,-1 0-128-6,1 1 0 7,-3-1-800-7,-2-1-160 6,-1 0-16-6,0 0-16 6,0-1-224-6,-2 0-128 6,0 0 160-6,0 0-160 15,-1-1-1216-15,-1 2-320 0,-1-1-80 0</inkml:trace>
    </iact:actionData>
  </iact:action>
  <iact:action type="add" startTime="13136">
    <iact:property name="dataType"/>
    <iact:actionData xml:id="d5">
      <inkml:trace xmlns:inkml="http://www.w3.org/2003/InkML" xml:id="stk5" contextRef="#ctx0" brushRef="#br0">4780 1179 5519 0,'-2'1'496'1,"1"0"-496"3,0 1 0-3,1-1 0 6,0 0 4608-6,-1 0 816 5,-1 3 160-5,0 1 48 6,-3 2-3296-6,0 2-656 5,4 1-128-5,-3 1-16 7,3-1-736-7,-2 0-144 5,3 2-16-5,0-3-16 7,0 0-240-7,4 0-32 4,-4-1-16-4,5-1 0 7,-1-1 48-7,1-1 0 6,0 1 0-6,1-1 0 3,1-2 112-3,2 0 16 5,0 0 16-5,3-2 0 5,1 0 0-5,0 0 0 6,1-3 0-6,1 0 0 7,2 0-144-8,2-1-48 14,1-1 0-12,-1-2 0-1,-1 1-112 0,4-1-32 3,1 0 0-3,-2 0 0 6,-1 0-192-6,-1-1 176 6,-2 1-176-6,2-1 160 7,-2 1-160-7,-3-1-176 6,-2 0 48-6,-2 0 0 17,-3 0-2128-17,0 0-432 0,-1 0-64 0</inkml:trace>
    </iact:actionData>
  </iact:action>
  <iact:action type="add" startTime="13469">
    <iact:property name="dataType"/>
    <iact:actionData xml:id="d6">
      <inkml:trace xmlns:inkml="http://www.w3.org/2003/InkML" xml:id="stk6" contextRef="#ctx0" brushRef="#br0">5225 505 30399 0,'6'-7'2704'1,"-1"3"-2160"5,-1 2-544-5,1-1 0 0,-3 1 704 0,0 1 16 6,-1 0 16-6,6-2 0 6,-2 0 416-6,4-1 96 6,0 0 16-6,-1 1 0 5,-2 1-752-5,1 1-160 6,-3 0-32-6,-2 1 0 5,0 1-320-5,-1 2 0 5,0-1 0-5,-2 1 128 22,1 0-1552-22,-3 2-304 0,2 0-64 0</inkml:trace>
    </iact:actionData>
  </iact:action>
  <iact:action type="add" startTime="13646">
    <iact:property name="dataType"/>
    <iact:actionData xml:id="d7">
      <inkml:trace xmlns:inkml="http://www.w3.org/2003/InkML" xml:id="stk7" contextRef="#ctx0" brushRef="#br0">5162 675 20271 0,'1'4'1792'11,"-1"-2"-1424"-10,0-1-368 0,0-1 0 0,0 0 1776 0,0 1 272 6,1 0 64-6,-1 1 16 7,4 1-320-7,-1-1-64 6,2-1-16-6,2-2 0 6,3-1-512-6,1-1-96 7,3-2-32-7,3-2 0 6,3 0-416-6,1-3-96 6,4 1 0-6,-1-2-16 0,1 1-336 0,-1-1-64 5,0 0-16-5,-3 0 0 6,0 3-144-6,-3-2 0 6,-4 3 0-6,-3 0 128 6,0 2-272-6,-5 1-64 7,2 1-16-7,-2 1 0 17,-1 0-1952-17,-2 1-384 0,-1 2-64 0</inkml:trace>
    </iact:actionData>
  </iact:action>
  <iact:action type="add" startTime="13901">
    <iact:property name="dataType"/>
    <iact:actionData xml:id="d8">
      <inkml:trace xmlns:inkml="http://www.w3.org/2003/InkML" xml:id="stk8" contextRef="#ctx0" brushRef="#br0">5236 702 12895 0,'-2'1'576'1,"1"0"112"0,-1 1-560 0,2-1-128 5,0 0 0-5,0 0 0 2,0 0 1888-2,-1 1 352 6,1 3 64-6,1 0 0 6,-1 3-976-6,3 0-208 5,-2 2-32-5,0-1-16 6,2 1-304-6,-2 1-48 6,4 1-16-6,-1 1 0 7,0 1 208-7,0 2 48 4,0 2 0-4,0 2 0 5,0-1 0-5,-1 2 0 5,0 0 0-5,-2 2 0 5,3 1-176-5,-1 2-16 6,0 1-16-6,-1 1 0 8,0 2-272-9,1-1-48 5,0-1-16-4,-1-2 0 6,0-1-240-6,-1-2-48 5,0 3-128-5,-1-4 192 6,0 0-192-6,0-1 144 6,1-2-144-6,-1-3 128 6,0 0-128-6,0-2 128 6,-1-2-128-6,0-1 128 7,0-2-128-7,0-2 0 6,-1-1 144-6,-1-1-144 7,-1-4-208-7,3 2-112 7,-2-3-32-7,0-3 0 11,-1 0-2752-11,0-3-544 0</inkml:trace>
    </iact:actionData>
  </iact:action>
  <iact:action type="add" startTime="14217">
    <iact:property name="dataType"/>
    <iact:actionData xml:id="d9">
      <inkml:trace xmlns:inkml="http://www.w3.org/2003/InkML" xml:id="stk9" contextRef="#ctx0" brushRef="#br0">5269 966 20271 0,'2'-4'1792'0,"-1"1"-1424"6,2 1-368-5,-2 1 0 6,1 0 1424-6,0 0 224 4,2-2 32-4,2-1 16 6,4-3-224-6,1-2-32 7,1 2-16-7,2-2 0 6,2 2-528-6,-2-1-96 4,3 2-32-4,-3-3 0 6,3 2-224-6,-3-2-48 5,2 1-16-5,-1 0 0 7,-1 1-144-7,-2-1-16 4,2 1-16-4,-4 1 0 6,1-1-304-6,-3 2 128 4,-1 0-128-4,-2-1 0 7,0 2 0-7,-1 0-352 7,-1 0 48-7,-2 1 16 18,0 0-2160-18,-1 1-432 0,-1 0-96 0</inkml:trace>
    </iact:actionData>
  </iact:action>
  <iact:action type="add" startTime="14458">
    <iact:property name="dataType"/>
    <iact:actionData xml:id="d10">
      <inkml:trace xmlns:inkml="http://www.w3.org/2003/InkML" xml:id="stk10" contextRef="#ctx0" brushRef="#br0">5355 802 10127 0,'-1'3'448'1,"0"-2"96"0,1 1-544 0,0 1 0 1,0 0 0-1,0-2 0 6,0 0 3392-6,1 5 560 5,1 3 112-5,1 0 32 6,0 4-2208-6,2 1-432 5,-2 0-96-5,1 0-16 6,1-1-704-6,-2-1-128 5,1-1-48-5,-2 0 0 6,1-1-304-6,-1-2-160 5,1-1 160-5,-1 0-160 23,1-3-1344-23,-2-1-352 0</inkml:trace>
    </iact:actionData>
  </iact:action>
  <iact:action type="add" startTime="14624">
    <iact:property name="dataType"/>
    <iact:actionData xml:id="d11">
      <inkml:trace xmlns:inkml="http://www.w3.org/2003/InkML" xml:id="stk11" contextRef="#ctx0" brushRef="#br0">5446 782 15663 0,'1'0'1392'1,"0"1"-1120"1,1 1-272-1,-2-1 0 6,0 0 1344-6,2 1 224 5,-1 1 32-5,0 0 16 7,2 3-96-7,0 4-32 5,1 0 0-5,-1 0 0 5,-1 2-704-5,-2-2-144 6,3 0-16-6,-3 0-16 6,1-2-384-6,-2 2-80 4,0-2-16-4,-1 1 0 6,-1-1-416-6,0 0-96 6,0-1 0-6</inkml:trace>
    </iact:actionData>
  </iact:action>
  <iact:action type="add" startTime="14772">
    <iact:property name="dataType"/>
    <iact:actionData xml:id="d12">
      <inkml:trace xmlns:inkml="http://www.w3.org/2003/InkML" xml:id="stk12" contextRef="#ctx0" brushRef="#br0">5427 996 8287 0,'1'0'736'1,"0"-1"-592"4,1 1-144-4,-2 0 0 6,1-1 3744-6,1-1 720 4,-1 2 144-4,2-2 16 6,2-2-2752-6,2-1-544 5,0 1-112-5,0 1-32 7,-2-1-800-7,0 0-176 4,0 0-16-4,-1 2-8960 15,-1 0-1792-15</inkml:trace>
    </iact:actionData>
  </iact:action>
  <iact:action type="add" startTime="14907">
    <iact:property name="dataType"/>
    <iact:actionData xml:id="d13">
      <inkml:trace xmlns:inkml="http://www.w3.org/2003/InkML" xml:id="stk13" contextRef="#ctx0" brushRef="#br0">5443 1066 9215 0,'3'1'816'1,"-2"-1"-656"5,1 1-160-5,-1-1 0 4,-1 0 2656-4,3-1 496 6,-1 0 112-6,2 1 0 6,2-2-1184-6,3-1-240 5,2 0-48-5,0 0-16 6,1-1-912-6,-2 1-176 6,-1 0-48-6,-1 2 0 6,1 0-320-6,-3 1-80 5,-1 0-16-5,1 1 0 5,-2 2-80-5,-3 0-16 6,0 2 0-6,-1-1 0 6,0 1 16-6,-1 2 0 6,-1 0 0-6,-1 1 0 5,-1 1-144-5,-1 1 0 5,-1-1 0-5,1 0 128 6,-1 1-128-6,1-2 0 6,-1 1-192-6,-2-3 192 17,2 1-496-17,-2-2 32 0,2-2 0 0,-4-1 0 11,1 1-192-11,-1-4-48 0,2-1 0 0,-1-2 0 10,4 0 64-10,-2-2 0 0,3 0 0 0,2-1 0 0,-1 1 192 0,3 1 64 5,0 0 0-5,0 0 0 6,3 2 736-6,-1 0 160 6,0 1 16-6,2 1 16 5,-1-1 416-5,3 2 64 5,-1 0 32-5,3 2 0 6,-1 0-208-6,3 1-32 5,0 1-16-5,0 1 0 6,-1 0-288-6,0-1-48 5,1 2-16-5,-1-2 0 5,1 0 0-5,-2-2 0 5,1 0 0-5,0 0 0 6,3-1 32-6,-1-1 0 8,0-1 0-8,0 0 0 6,-1 0-80-6,-1 0-16 7,-1 0 0-7,-1-1 0 6,0 1-128-6,-3-1-48 6,-1-1 0-6,-1 1 0 6,0 0-64-6,-4 0-16 0,2 0 0 0,-3 0 0 19,-1 1-1536-19,0 0-304 0</inkml:trace>
    </iact:actionData>
  </iact:action>
  <iact:action type="add" startTime="71072">
    <iact:property name="dataType"/>
    <iact:actionData xml:id="d14">
      <inkml:trace xmlns:inkml="http://www.w3.org/2003/InkML" xml:id="stk14" contextRef="#ctx0" brushRef="#br0">10388 2795 2751 0,'0'-2'256'2,"0"-1"-256"-1,0-1 0 0,0 0 0 0,0-2 2304 0,0 1 400-1,0 0 96 1,0 5 16 6,0-1-1200-6,1-1-224 4,0-1-48-4,-1-2-16 6,1-1-416-6,-1 0-80 5,0 0 0-5,0 3-16 6,0 0-320-6,-1 1-64 5,0 1-16-5,0 0 0 6,1 2-208-6,-2 1-32 6,1 0-16-6,-1 0 0 6,0 1-288-6,-1 0-64 5,2 1-16-5,0-1 0 24,1 0-592-24,1-2-112 0,0 0-32 0</inkml:trace>
    </iact:actionData>
  </iact:action>
  <iact:action type="add" startTime="82152">
    <iact:property name="dataType"/>
    <iact:actionData xml:id="d15">
      <inkml:trace xmlns:inkml="http://www.w3.org/2003/InkML" xml:id="stk15" contextRef="#ctx0" brushRef="#br0">7951 3412 9791 0,'1'0'432'1,"0"0"80"0,-1 0-512 0,2 0 0 1,-1 0 0-1,1 0 0 6,-1 0 688-6,1 0 16 5,1-1 16-5,0 0 0 6,4-1-320-6,-1 0-64 6,1 0-16-6,-1-1 0 5,0 1-192-5,-4 0-128 6,3 0 160-6,-2 2-160 5,1-2 0-5,-2 1 0 8,-1 0 0-8</inkml:trace>
    </iact:actionData>
  </iact:action>
  <iact:action type="add" startTime="82349">
    <iact:property name="dataType"/>
    <iact:actionData xml:id="d16">
      <inkml:trace xmlns:inkml="http://www.w3.org/2003/InkML" xml:id="stk16" contextRef="#ctx0" brushRef="#br0">7989 3478 14111 0,'2'0'624'0,"-2"0"128"0,0 0-608 1,0-1-144 4,0 1 0-4,1-1 0 6,0 1 736-6,0-2 112 7,2-1 32-7,0-1 0 6,2 0-432-6,0 0-64 6,0-1-32-6,-1 1-8384 8</inkml:trace>
    </iact:actionData>
  </iact:action>
  <iact:action type="add" startTime="137114">
    <iact:property name="dataType"/>
    <iact:actionData xml:id="d17">
      <inkml:trace xmlns:inkml="http://www.w3.org/2003/InkML" xml:id="stk17" contextRef="#ctx0" brushRef="#br0">4375 5299 7359 0,'-1'0'320'0,"0"1"80"1,2 0-400 0,-2 0 0 3,1-1 0-3,0 0 0 6,0 2 2976-6,1-2 512 5,-1-1 96-5,1 0 32 7,1-1-1968-7,1 0-400 4,2-3-80-4,2-1-16 7,0 0-272-7,0 0-64 5,5 1-16-5,0 1 0 6,4-1-160-6,-1-1-16 5,2 0-16-5,-1 1 0 6,1 2-144-6,0 0-16 5,0 0-16-5,-3-1 0 7,2-2-176-7,-4 0-48 7,0 4 0-7,0-3 0 6,-1-1-80-6,-1 1 0 6,1-2-128-6,-3-1 192 3,0 2-64-3,-1 0-128 6,-2 2 176-6,0-1-176 7,-1 1 176-7,0 1-176 6,-1 0 160-6,-1 2-160 2,1 2 0-2,-2 0 0 5,0 0-176-5,1 2-9536 15,0 0-1904-15</inkml:trace>
    </iact:actionData>
  </iact:action>
  <iact:action type="add" startTime="137445">
    <iact:property name="dataType"/>
    <iact:actionData xml:id="d18">
      <inkml:trace xmlns:inkml="http://www.w3.org/2003/InkML" xml:id="stk18" contextRef="#ctx0" brushRef="#br0">4530 5341 16527 0,'-2'-2'720'1,"1"1"176"0,-1 0-720 0,0 0-176 2,2 0 0-2,-1 1 0 6,0 0 1920-6,-2 1 336 5,2 0 80-5,-2 1 16 7,-1 0-1008-7,0 2-208 4,-1 0-48-4,3 2 0 6,0 2-512-6,0 2-128 5,-1-2 0-5,2 3-16 7,0-1 624-7,1 0 128 4,0 0 32-4,1 0 0 21,0 2-1680-21,2 1-336 0,-1-1-64 0,0-1-16 0,2 0 880 0,1-2 0 1,1 0 0-1,1-2 0 7,2-1 0-7,0-3 0 4,0-1 0-4,1-2 0 6,0-1 0-6,0-1 0 8,-1-2 0-9,1-2 0 6,-1-1 0-5,0-2 160 5,2 2-160-5,-3-4 160 6,1 0-160-6,-1 0 128 5,-2 0-128-5,-2 1 128 6,-1-1 0-6,-2 0-128 6,0 1 192-6,-2 1-64 7,0-1 80-7,-3 3 16 6,1 0 0-6,-3 1 0 7,-1 2 112-7,-2 1 32 6,1 1 0-6,-1 1 0 6,-1 1-80-5,0 1-16-1,2 1 0 0,-2 0 0 6,1 0-272-6,0 0 0 4,-2 1 0-4,0 0 0 6,1-1 0-6,0 0-304 6,2-1 64-6,1-1 16 21,1-2-672-21,-1-1-144 0,2 1-32 0,3-2-8688 2,-1 0-1744-2</inkml:trace>
    </iact:actionData>
  </iact:action>
  <iact:action type="add" startTime="137805">
    <iact:property name="dataType"/>
    <iact:actionData xml:id="d19">
      <inkml:trace xmlns:inkml="http://www.w3.org/2003/InkML" xml:id="stk19" contextRef="#ctx0" brushRef="#br0">4458 5186 11967 0,'0'0'1072'0,"0"0"-864"6,-2 1-208-5,2 0 0 7,0 0 2080-7,0 1 368 4,0 1 80-4,0 3 16 6,2 3-1456-6,-2 2-304 5,3 3-48-5,1-1-16 7,1 2-160-7,-1 0-48 5,0 0 0-5,0 2 0 6,1 2 192-6,0 1 48 5,2 2 0-5,-1 3 0 5,2 2 0-5,0 0 0 6,1 0 0-6,0-4 0 7,-1-1-256-7,1-4-48 5,-2-2-16-5,2-2 0 5,-3-2-288-5,1 0-144 5,-2 0 160-5,0 0-160 5,1 2 0-4,-1-3 0 7,0 0 0-8,-3-3 0 17,2 1-560-17,0-2-96 0,0-1-32 0,-3-3 0 9,0 1-688-9,-2-1-144 0,1-2-16 0,-2-1-16 10,-1-2-400-10,-2-2-80 0,0-1-16 0</inkml:trace>
    </iact:actionData>
  </iact:action>
  <iact:action type="add" startTime="138019">
    <iact:property name="dataType"/>
    <iact:actionData xml:id="d20">
      <inkml:trace xmlns:inkml="http://www.w3.org/2003/InkML" xml:id="stk20" contextRef="#ctx0" brushRef="#br0">4563 5588 5519 0,'-5'-10'496'1,"3"8"-496"6,0 1 0-6,2 1 0 0,0 0 2240 0,0-1 336 5,-2 1 80-5,-1 0 16 6,-1 1-736-6,-4 2-144 6,3 1-16-6,-1 2-16 6,0 1-480-6,0 3-80 4,0 0-32-4,-1 0 0 6,2 2-272-6,-1-1-64 5,-2 0-16-5,3 0 0 6,-2 1-416-6,2-3-80 5,0 0 0-5,0-3-16 6,1 0-304-6,3-2 0 6,0-2 0-6,1-2 0 20,1 0-1792-20,0-3-432 0,1-1-80 0</inkml:trace>
    </iact:actionData>
  </iact:action>
  <iact:action type="add" startTime="138183">
    <iact:property name="dataType"/>
    <iact:actionData xml:id="d21">
      <inkml:trace xmlns:inkml="http://www.w3.org/2003/InkML" xml:id="stk21" contextRef="#ctx0" brushRef="#br0">4573 5579 9215 0,'10'-5'816'1,"-4"3"-656"2,0 0-160-2,1 1 0 6,-3 0 2464-6,-1 1 464 5,0-1 80-5,6 0 32 6,2 1-1312-6,1-1-256 6,3 0-48-6,-3 1-16 7,1 0-768-7,-5-1-144 6,0 1-48-6,-1-1 0 6,-3 1-272-6,1-1-176 6,-2 1 192-6,-1-1-192 1,-2 0 0-1,0 1-304 6,0 0 48-6</inkml:trace>
    </iact:actionData>
  </iact:action>
  <iact:action type="add" startTime="138375">
    <iact:property name="dataType"/>
    <iact:actionData xml:id="d22">
      <inkml:trace xmlns:inkml="http://www.w3.org/2003/InkML" xml:id="stk22" contextRef="#ctx0" brushRef="#br0">4442 5614 10127 0,'0'1'896'0,"-2"0"-704"6,1 1-192-5,-1-1 0 6,2 1 2496-6,0-1 480 5,-2 4 96-5,0 2 0 7,-2 2-1312-7,0 2-272 5,2 0-48-5,1 0-16 7,1 0-544-7,0 0-112 6,2-1-32-6,-1 0 0 3,4-1-224-2,-1 0-64 4,1 1 0-5,2-3 0 6,1 1-192-6,2-2-32 5,-1 0-16-5,0-3 0 5,5 0 16-5,-1-2 0 6,1-2 0-6,2-1 0 6,-1-3 144-6,4-1 16 5,-2-1 16-4,1-1 0 4,0 0-48-5,0-1-16 5,-2 0 0-5,0 0 0 6,0 0-112-6,0 0-32 6,0 0 0-6,-3 1 0 7,0 0-192-7,-2 1 176 6,0 0-176-6,-1 0 160 6,-3-1-32-6,1 2-128 6,0-1 192-6,0 0-64 7,-2 2-128-7,0-1 0 7,0 1 0-7,-2 1 0 12,-2-1-2240-12,0 1-368 0</inkml:trace>
    </iact:actionData>
  </iact:action>
  <iact:action type="add" startTime="138738">
    <iact:property name="dataType"/>
    <iact:actionData xml:id="d23">
      <inkml:trace xmlns:inkml="http://www.w3.org/2003/InkML" xml:id="stk23" contextRef="#ctx0" brushRef="#br0">4918 4999 21599 0,'4'-7'960'1,"-3"3"192"-1,0 1-928 1,-1 0-224 3,0 2 0-3,0 1 0 4,1 0 1856-4,-1-1 320 5,1 0 64-5,-1 0 0 6,0 0-1136-6,0 2-224 6,0 0-48-6,0 2-16 5,0 1-624-5,-1 0-192 6,1 1 128-6,-1 1-128 21,2 1-1088-21,-2 1-288 1,1 1-48-1</inkml:trace>
    </iact:actionData>
  </iact:action>
  <iact:action type="add" startTime="138860">
    <iact:property name="dataType"/>
    <iact:actionData xml:id="d24">
      <inkml:trace xmlns:inkml="http://www.w3.org/2003/InkML" xml:id="stk24" contextRef="#ctx0" brushRef="#br0">4944 5146 7359 0,'4'7'656'1,"-2"-5"-528"-1,-1 0-128 1,1 0 0 6,-1-1 2752-6,-1 0 528 6,3 0 112-6,-1 0 0 6,1 1-1616-6,1 0-336 6,3 0-64-6,-1-1-16 6,-2 0-464-6,1 0-112 4,0 1-16-4,-1 1 0 6,-2-1-384-6,1 1-96 5,-1 1-16-5,-1 2 0 6,1 0 32-6,-2 1 0 5,0 3 0-5,-2 0 0 6,-1 1-32-6,1 2 0 5,-1 0 0-5,-1 1 0 7,0 0-272-7,0 0 128 6,0 1-128-6,-2 0 0 6,1 1 128-6,1 0-128 6,-1 0 0-6,1-1 0 6,-1 1 128-6,2-2-128 7,-1-3 0-7,1-1 0 6,0 2 128-6,1-3-128 6,0-1 0-6,2-2 0 8,-1 0 400-8,2-3-16 0,-1-3-16 0,3 1 0 4,-1-2 80-4,1 0 0 6,1-1 16-6,-1-1 0 5,1-1-64-5,2-1-16 7,0 1 0-7,-1-1 0 6,3-2-144-6,1 1-48 6,1-3 0-6,-1 0 0 7,5 1-192-7,-3-2 128 6,2 0-128-6,-1-1 0 7,2 1 0-7,0 1 0 0,0-1 0 0,0 1 0 6,-1 0 128-6,-1 0-128 4,0 1 0-4,-1 0 0 7,-3 1 0-7,1 1 0 6,0 0 0-6,-2 0 0 6,-1 3 0-6,1 0 128 6,-2 1-128-6,0 0 0 7,-1 1 0-7,-2 0-160 6,-1 1 32-6,-1 0 0 13,1 2-304-13,-2-2-48 0,1 1-16 0,0-1 0 11,-1 0-688-11,-3 1-144 0,2-1-16 0,-2 0-12432 3</inkml:trace>
    </iact:actionData>
  </iact:action>
  <iact:action type="add" startTime="139265">
    <iact:property name="dataType"/>
    <iact:actionData xml:id="d25">
      <inkml:trace xmlns:inkml="http://www.w3.org/2003/InkML" xml:id="stk25" contextRef="#ctx0" brushRef="#br0">5128 5286 10127 0,'-4'1'896'0,"2"0"-704"4,-1 0-192-3,1-1 0 6,-1 0 2480-6,3 0 464 4,-1 0 80-4,-1 0 32 6,-2 1-1136-6,-1-1-208 5,0 2-48-5,1-2-16 6,1 1-560-6,-1 0-128 5,1 0 0-5,3 0-16 6,-2 0-352-6,2 0-64 5,-1 0-16-5,1 1 0 6,0 0-192-6,1 1-64 4,0 0 0-4,0 1 0 7,1 0-16-7,1 1-16 5,-1 2 0-5,0-1 0 6,1 1-32-6,-1 1-16 5,1 2 0-5,1 0 0 6,-1-1 80-6,0 3 32 6,0 0 0-6,0 1 0 11,0 0 128-11,2 2 32 0,-2-2 0 0,0 2 0 6,2 1 0-6,-2 1 0 5,2 1 0-6,0 0 0 8,0 2-112-7,1 2-16 6,-1 0 0-6,2-1 0 7,-1 0-144-7,1 0-48 6,1-2 0-6,2 2 0 7,-1 2-128-7,2 0 0 6,-2 1 0-7,-1-1 0 8,-2-2 0-6,1-1 128-1,-2 0-128 0,-1-2 0 19,-1-1-1936-19,-3-1-480 0</inkml:trace>
    </iact:actionData>
  </iact:action>
  <iact:action type="add" startTime="149907">
    <iact:property name="dataType"/>
    <iact:actionData xml:id="d26">
      <inkml:trace xmlns:inkml="http://www.w3.org/2003/InkML" xml:id="stk26" contextRef="#ctx0" brushRef="#br0">20355 1349 4607 0,'1'0'400'1,"-1"0"-400"0,0 0 0 0,0-1 0 0,1 1 1520 0,0 0 208 0,-1 0 64-1,0-1 0 7,0 1-576-6,0 0-96 4,0 0-32-4,0 0 0 6,0 0-144-6,0 0-48 6,0 0 0-6,0 0 0 6,0 0-176-6,2 0-32 6,-2 0-16-6,0 0 0 5,0 0-240-5,0 0-48 5,0 0-16-5,0 0 0 6,0 0-32-6,-2 0 0 5,2 0 0-5,0 0 0 5,0 0 96-5,0 0 16 6,0 0 0-6,-1 0 0 8,1 0-32-8,-1 0 0 4,0 0 0-4,-1-1 0 5,2 1-160-5,0-1-16 5,-1 1-16-5,0 0 0 5,0 0-32-5,-1-1-16 7,2 1 0-7,-1 0 0 5,0 0-48-5,0 0 0 6,0 1 0-6,-1-1 0 5,-1 0 32-5,2 0 0 5,-3 1 0-5,2-1 0 5,0 0 32-5,0 0 16 8,-1 1 0-8,0-1 0 4,1 0 48-4,-1 0 16 7,0 0 0-7,1 0 0 7,-2 0-96-7,2 0-32 2,-1 0 0-2,1 0 0 6,-1 0-144-6,1 1 160 5,0-1-160-5,1 0 160 6,0 1-160-6,-1-1 0 5,1 0 0-5,-2 1 128 6,3 0-128-6,-2-1 0 5,-1 1 0-5,2 0 0 8,0 0 0-8,-2 0 0 4,1 0 0-4,-1-1 128 6,-1 1 0-6,2 0-128 6,0 0 192-7,-1-1-64 8,0 1 48-7,-1-1 0 7,1 1 0-7,-1-1 0 7,2 0-32-7,-1 1 0 0,-2-1 0 0,2 1 0 6,1-1-16-6,0 0-128 6,-2 0 192-6,1 0-64 5,-1 0-128-5,1 1 0 6,1-1 144-6,-2 1-144 6,0 0 128-6,2 0-128 7,-1 0 128-7,1 0-128 3,-1 0 0-3,-1 0 0 6,1 0 0-6,0 0 0 5,0 1 0-5,1-1 0 6,0 1 0-6,-2-1 128 5,3 0-128-5,-3 0 0 6,2 1 0-6,-1-1 128 5,-1 1-128-5,2-1 144 6,-1 1-144-6,-1-1 160 6,-1 1-16-6,1 0 0 6,0-1 0-6,0 0 0 4,-1 0-16-4,0 1-128 5,2-1 192-5,-1 0-64 6,-1 1-128-6,0 0 160 6,1 0-160-6,-1 0 160 5,0 0-160-5,0 0 0 6,3 1 144-6,-2 0-144 5,0-1 0-5,0 1 128 6,0-1-128-6,0 0 0 6,-1 0 0-6,0 1 128 7,1-1-128-7,-1 1 0 6,1 0 0-6,-1 0 144 6,1-1-144-6,1 1 0 7,-1 0 144-7,0 0-144 6,0 0 0-6,0-1 144 0,0 2-144 0,-1-1 128 6,2 1-128-6,-2-1 128 5,2-1-128-5,-1 1 0 6,1 1 144-6,0-1-144 5,-1 2 0-5,2-3 128 7,-2 1-128-7,1 0 0 4,-2 0 0-4,2 0 0 6,-1 0 0-6,1-1 128 5,0 2-128-5,-1-1 0 5,-1 0 0-5,1 0 0 6,1-1 0-6,-1 2 128 6,0-1-128-6,0 0 128 5,2 0-128-5,-1-1 0 7,0 1 128-7,-1 0-128 5,1 0 0-5,1 0 0 5,0 1 0-5,-1-2 128 5,1 2-128-5,-1 0 0 6,-1-1 0-6,2 1 0 5,0-1 0-5,-1 1 0 6,0 0 0-6,-1 0 0 6,0-1 0-6,1 2 0 5,-2 0 0-5,0-1 128 6,2 0-128-6,0 1 0 6,-1 0 128-6,-1-1-128 5,1 1 128-5,1-1-128 7,-2 1 160-7,1-1-160 6,-1 1 160-6,4-1-160 6,-4 0 160-6,2 1-160 7,-2 0 128-7,3 0-128 6,-1-1 0-6,-1 2 144 6,0 0-144-6,0-1 0 6,2-1 0-6,-1 1 128 0,-1-1-128 0,1 2 0 5,0-1 0-5,0 0 0 6,0 1 128-6,-1 0-128 6,1 0 128-6,-1 0-128 7,1 0 128-7,-2 0-128 6,3 1 0-6,-3-2 128 6,2 2-128-6,-1-1 0 6,2-1 144-6,-2 2-144 7,0-2 0-7,1 0 144 7,-1 1-144-7,2 0 0 0,-1-1 128 0,0 2-128 4,0-2 0-4,0 0 0 5,1 1 160-5,-1-1-160 7,1 2 128-7,-1-1-128 7,1-1 144-7,0 1-144 6,0-1 160-6,-1 0-160 7,2 1 160-7,-1-1-160 6,1 0 160-6,-1 0-160 6,0 1 128-6,2-1-128 6,-2 1 0-5,2 0 144-1,-2-1-144 0,2 2 0 5,-1-1 0-5,-3-1 0 5,4 3 0-5,-1-2 0 7,-1 0 0-7,0 1 0 6,1-1 0-6,0 1 128 7,-1-2-128-7,2 2 0 6,-2 0 0-6,1-1 0 6,-1 1 128-6,2-1-128 6,-1 1 0-6,-1 0 0 6,2 1 0-4,-2 0 128-2,0-2-128 0,1 0 0 3,0 1 144-3,-1 0-144 6,1 0 0-6,1 0 0 6,-1 0 0-6,0-1 128 7,0 1-128-7,-1-1 0 6,1 1 0-6,0 0 128 7,0-1-128-7,-1 1 0 6,2-2 0-6,-1 2 0 6,0-2 0-6,0 0 128 6,-1 2-128-6,2-2 0 0,0 0 0 0,-1 0 144 5,1 1-144-5,0-1 0 6,0 1 128-6,-1 1-128 6,1-2 0-6,0 1 0 7,1 1 0-7,-1-1 0 6,0 1 0-6,0-2 0 7,0 1 0-7,0 1 0 6,0-2 0-6,0 1 0 6,1 0 0-6,-1 0 0 7,0 1 0-7,2-1 0 0,-1 1 0 0,-1-1 0 5,1 0 0-5,-1 1 0 5,1-1 0-5,-1 0 0 6,0 1 0-6,2-1 0 7,-1 0 0-7,-1 0 0 6,1 0 0-6,0 0 0 6,-1-1 0-6,3 1 0 7,-2 0 128-7,0-1-128 6,-1 1 0-6,1 0 0 6,0 1 0-5,-1 0 0-1,1-1 0 0,0 0 0 6,0-1 0-6,-1-2 0 4,1 2 128-4,0 0-128 7,-1 0 0-7,0 1 0 6,2 0 144-6,0-1-144 6,-1 0 0-6,-1 0 144 2,2 0-144-2,0 0 0 7,-1 0 0-7,0 1 0 4,1 0 0-4,1 0 128 6,-1-1-128-6,1 1 0 6,-1 0 0-6,1-1 0 6,-2 2 0-7,2-1 0 8,-1-1 0-7,0 1 0 6,0 0 0-6,0-2 0 6,-1 1 0-6,0 0 0 6,0-1 0-6,0 1 0 6,1 0 0-6,-1 0 0 3,1-1 128-3,0 0-128 5,-1 1 0-5,3-2 0 5,-1 1 0-5,-1 0 0 6,2 0 0-6,0 0 0 6,0-1 0-6,0 1 0 5,1 0 0-5,0 0 0 6,-1-1 0-6,-1 1 128 7,0 0-128-7,2 0 0 6,0 0 0-6,-2 0 0 7,1 2 0-7,0-2 0 5,-1-1 0-5,0 2 0 7,1-1 0-7,1 1 0 6,-1 0 128-6,0-1-128 8,0 0 0-8,0 0 0 0,0 0 0 0,0 0 0 4,0 2 0-4,2-2 0 5,0 1 0-5,-2 0 128 6,1-2-128-6,0 2 0 7,-2-1 0-7,2 1 0 6,0-1 0-6,1 0 0 7,0 0 0-7,0 1 0 7,-2-2 0-7,0 1 128 5,1 0-128-5,0 1 0 9,-1-2 0-9,1 1 0 0,0 0 0 0,-1-1 0 3,1-1 128-3,-1 0-128 5,2 0 0-5,-2 1 128 6,2 0-128-6,-1 0 0 7,0-1 144-7,0 1-144 7,0 0 0-7,-2 0 0 6,2 0 0-6,0 0 128 6,1-1-128-6,-3 0 0 6,2 1 0-6,0 0 0 1,-2 0 0-1,1 0 128 6,1 0-128-6,-1-2 0 5,-1 2 0-5,2-1 0 6,-1 1 0-6,-1-1 0 4,1 1 0-4,-1 0 0 5,2-2 0-5,-1 2 0 5,0-1 0-5,0 1 0 6,0-1 0-6,1-1 128 5,-2 0-128-5,1 1 0 6,3-1 0-6,-2 0 0 5,-2 1 0-5,2-1 0 7,1 1 0-7,-2 0 0 6,2-1 1680-6,1 0 320 5,-2 1 64-5,0-1 16 18,3 0-3296-18,-3-1-640 0,1 1-144 0,-1-1-32 1,2 1 1632 0,0 0 400 5,-2 0 0-6,2-1 0 6,0 1 0-6,-1 0 0 6,1 0 0-6,-1-1 0 7,2 1 0-6,-2 0 0-1,4-1 0 0,-3 1 0 3,3-1 0-3,-2 1 0 6,1 0 0-6,-1 0 0 7,2 1 0-7,-3-1-160 6,1 0 160-6,-1 0 0 7,2 0-288-7,-1-1 48 6,-1 1 16-6,2-1 0 16,0 1-1552-16,-1-1-304 0,1-2-64 0</inkml:trace>
    </iact:actionData>
  </iact:action>
  <iact:action type="add" startTime="152576">
    <iact:property name="dataType"/>
    <iact:actionData xml:id="d27">
      <inkml:trace xmlns:inkml="http://www.w3.org/2003/InkML" xml:id="stk27" contextRef="#ctx0" brushRef="#br0">20208 1398 4607 0,'0'0'400'1,"0"-1"-400"7,2 0 0-7,-2 1 0 4,0 0 2048-4,0 0 320 6,0 0 64-6,0 0 0 5,0 0-1104-5,0 0-240 6,2-1-32-6,-2 2-16 5,2-2-304-5,-1 1-64 7,-1 0-16-7,2-1 0 5,0-1-160-5,0 1-48 5,-1 0 0-5,2 0 0 6,-1 0-80-6,1 0-32 6,-2-1 0-6,-1 1 0 5,4-1-64-5,-3 1-16 6,1 0 0-6,1 0 0 4,-1 1-64-4,-1-1-32 6,0 1 0-6,0-1 0 5,0 0 32-5,0 0 0 8,1 1 0-8,0-1 0 4,0 1-192-4,0-1 192 8,0 1-192-8,0 0 192 3,1-1-192-3,-1 1 192 6,0-1-192-6,2 0 192 5,-1 1-192-5,0-1 192 5,0 0-192-5,0-1 192 6,0 1-64-6,0 0 0 5,-1 0 0-5,1-1 0 5,-1 1 32-5,0 0 0 7,2 0 0-7,-3 0 0 5,2 1 48-5,-1-1 16 5,0 0 0-5,0 1 0 8,0-1-16-8,0 1 0 4,1-1 0-5,-1 1 0 7,1 0-208-6,0 0 144 6,-1-1-144-6,2 1 128 7,0 0-128-7,0-1 0 4,-1 0 0-4,0 0 128 4,1 0-128-4,-2 0 0 6,2 0 0-6,-1 0 128 6,-1 0 16-6,0 0 0 5,1 0 0-5,0 0 0 6,-1 0 128-6,0 1 32 6,-1-1 0-6,1 1 0 6,0 0-80-6,1 0-16 5,-1 0 0-5,2-1 0 7,-1 2 688-7,-1-1 144 3,2 1 32-3,-1-1 0 5,2 1-864-5,-1-1-208 6,1 0 0-6,1 1 0 6,-1-1 0-6,-1 0 0 5,3 0 0-5,-2-1 0 6,0 1 128-6,0 0-128 6,0 0 176-6,-1-2-176 20,0 1-512-20,1 1-192 0,-1-1-64 0,1 1 0 0,-1 0 768 0,1 0 256 1,-2 0 0-1,1 0 0 6,0 1-128-6,-1 0-128 6,2 0 144-6,-2 0-144 5,1 0 128-5,1 0-128 6,-1 0 0-6,0 0 0 5,1 0 128-5,0 0-128 6,-1 0 0-6,1 1 0 6,1-2 0-6,-2 1 128 5,1 0-128-5,-2-1 0 7,4 1 160-7,-5-1-16 7,3 1 0-7,0-1 0 6,-1 0 48-6,1 0 0 3,0 0 0-3,0 0 0 3,-1 0-64-3,1 1-128 7,1-1 192-7,-3 0-64 6,2 1-128-6,0 0 0 5,-1 0 0-5,0 0 128 5,0 1-128-5,-1-1 0 7,1 0 0-7,-1-1 0 6,-1 1 0-6,3 1 128 6,-2-1-128-6,1 0 0 7,0 0 0-7,0 1 128 2,0-1-128-2,-1 0 0 5,1 0 144-5,1 0-144 6,0 0 160-6,-1 1-160 6,-1-1 0-6,1 0 128 6,2 0-128-6,-2 0 0 5,0 0 0-5,0 1 0 5,0-1 128-4,-1 0-128 3,0 0 0-4,1 0 128 5,0 0-128-5,0 0 0 7,-2 1 128-7,2-1-128 4,0 0 0-4,-1 1 0 6,2-1 128-6,-3 1-128 6,3 1 0-6,-1-1 144 5,0 1-144-5,-1-1 0 7,1 0 0-7,0 1 128 4,-1 0-128-4,1 0 0 6,1-1 0-6,2 1 128 7,-3-1-128-7,2-1 0 6,-2 2 144-6,1-1-144 7,-1 0 144-7,1 0-144 6,0 0 192-6,-1 1-192 7,1-2 320-7,0 1-64 6,-1 0 0-6,0 0 0 1,1 0 0-1,0 0-16 4,-1 0 0-4,1 0 0 6,0 0-112-6,0-1-128 6,-1 2 176-6,1-1-176 5,0 1 128-5,-1 0-128 5,1 1 0-5,-2-2 0 5,2 2 0-5,0-1 0 6,-1 2 0-6,-1-3 0 5,2 2 0-5,-3-1 128 6,0 0-128-6,2 0 0 6,0 0 208-6,-2-1-64 6,1 1-16-6,0 0 0 5,1 0 0-5,-1 0 0 6,0 0 0-6,0 0 0 6,-1 1-128-6,2-1 128 6,0 0-128-6,-2 0 128 7,3 1-128-7,-2-1 0 6,2 0 0-6,-1 0 128 7,-1 0-128-7,-2 0 0 6,3 0 0-6,-1 0 0 0,0 1 144 0,-1-1-144 7,1-2 160-7,-1 2-160 5,0 0 176-5,1 1-176 4,-1 0 192-3,1-1-192 5,-1 1 144-6,0 1-144 6,0-1 0-6,0-1 144 7,1 1-144-7,0 1 0 7,0 0 0-7,1-1 0 5,-2 2 0-5,2-1 0 7,0 0 0-7,-2 0 0 0,2 1 0 0,-2-2 0 5,1 1 0-5,0 0 0 6,0 0 0-6,-1 1 0 6,2-1 0-6,-2-1 0 6,0 1 0-6,1-1 0 7,-1 1 0-7,-1-1 0 6,2 1 0-6,-1-1 0 6,-1 1 144-6,1-1-144 2,1 1 0-2,0 0 0 5,-1-2 0-5,0 2 128 6,0-1-128-6,0 1 0 6,-1-1 0-6,1 0 0 5,-1 1 0-5,2-1 0 6,-1 1 0-6,0 0 0 6,0 0 0-6,-1-1 0 6,1 1 0-6,0 0 0 7,1-1 0-7,-1 1 128 7,1-1-128-7,-2 1 0 5,0-1 0-5,2 0 0 7,-2 1 0-7,-1 0 0 0,2-1 0 0,-1 0 0 6,0 1 0-6,0-2 0 6,0 3 0-6,0-2 0 5,0 1 0-5,1-1 128 5,-1 0-128-5,1 0 0 7,-2 0 0-7,3-1 0 8,-3 1 0-8,1 0 0 2,1 0 0-2,-1-2 0 5,1 2 0-5,-2 0 0 4,2 0 0-4,-1 0 0 7,1-1 0-7,-2 1 0 6,2 0 0-6,0 0 128 6,-1 0-128-6,0 0 0 5,1 1 0-5,-1-1 0 6,1-1 0-6,0 1 0 5,0 1 0-5,-1 0 0 5,0 0 0-5,1 0 0 6,-1 0 0-6,0-1 0 4,0 0 0-4,-1 0 0 6,0 1 0-6,0-2 0 6,0 2 0-6,0-1 0 6,0 0 0-6,0-1 0 6,0 1 0-6,0 1 0 5,0-1 0-5,1 1 0 6,-1 0 0-6,1 0 0 7,0 0 0-7,-1 1 0 7,1 0 0-7,-1-2 0 5,0 0 0-5,0 0 0 2,0 0 0-2,0 0 128 5,2 1-128-5,-2 0 0 5,0-1 0-5,0 0 0 7,0 1 0-7,0 0 0 5,1-1 0-5,-1 0 0 6,1 1 0-6,0-1 0 6,-1 0 0-6,2 1 0 5,-1 0 0-5,0-1 0 4,0 0 0-4,-1 1 0 6,2 0 0-6,-2-1 0 5,1 1 0-5,0-1 0 6,-1 0 0-6,0 1 0 6,2 0 0-6,-1 1 0 6,0-3 0-6,-1 2 0 5,1 0 0-5,-1-2 0 6,2 2 0-6,-1 0 0 5,1-1 0-5,-1 0 0 6,0 1 0-6,-1 0 0 4,1 0 0-4,-1 0 0 7,1-1 0-7,-1 1 0 5,1-2 0-5,0 1 0 5,0 1 0-5,-1-1 0 5,0-1 0-5,2 2 0 7,-2 0 0-7,0-1 0 6,1 0 0-6,-1 0 0 5,1 1 0-5,-1-1 0 6,1 1 0-6,-1 0 0 6,0 1 0-6,0-1 0 4,0 2 0-4,0-2 0 6,0 1 0-6,0 1 0 4,0-2 0-4,0 2 0 6,-1-1 0-6,1 0 0 6,-1 1 0-6,1-1 0 6,-1 1 0-6,-1-1 128 5,2-1-128-5,0 2 0 6,-1-1 0-6,0 2 0 6,1-1 0-6,-1-2 0 6,0 0 0-6,1 0 0 7,-3 0 0-7,2 0 0 7,-1 1 0-7,0-2 128 1,1 2-128-1,0-1 0 5,-2-1 0-5,3 0 0 5,-1 0 0-5,0 0 0 7,1-1 0-7,-2 1 0 5,2 0 0-5,-1 0 0 7,0-1 0-7,-2 0 0 5,3 0 0-5,-1 1 0 6,0-1 0-6,0 0 0 4,-1 1 0-4,2-1 0 6,-1 1 0-6,-1-1 128 5,1 0-128-5,1 2 0 5,-1-2 0-5,0 0 0 5,0 1 0-5,-1-2 0 7,2 2 0-7,-2 0 0 6,2-1 0-6,-2 0 0 6,1 0 0-6,0 0 0 5,-1 1 0-5,1-1 0 6,0 1 0-6,0-1 128 5,0 1-128-5,0-1 0 5,0 1 0-5,0-2 0 5,-1 0 0-5,1 1 0 5,-1 0 0-5,0 0 0 7,1 0 0-7,0-1 0 5,-2 1 0-5,3-1 0 6,-1 1 0-6,-2 0 0 5,3-1 0-5,-3 0 0 5,1-1 0-5,0 2 128 7,0-1-128-7,0 1 0 7,0-1 0-7,1 1 0 3,-2 0 0-3,2-1 128 5,-1 0-128-5,0 1 0 5,1 0 0-5,0 0 0 6,0 0 0-6,-1-1 0 5,1 2 0-5,0-1 0 7,-1 1 0-7,1-2 0 5,-1 0 0-5,0 1 0 6,1-1 0-6,-1 1 0 5,0-1 0-5,1 1 0 5,0 0 0-5,-1-1 0 6,2 2 0-6,-1-1 128 5,-1 0-128-5,1 0 0 6,-1-2 0-6,0 2 0 5,2-1 0-5,-2 1 0 7,1-1 0-7,-1 0 128 5,2 2-128-5,-2-3 176 5,0 2-176-5,1-1 192 5,-1 1-192-5,0-1 0 7,1 1 0-7,-3-1 0 6,2 0 128-6,-1 1-128 4,2-1 0-4,-2 2 128 6,1-1-128-6,-1-1 0 5,0-1 0-5,0 1 128 5,1 0-128-5,-2 0 0 6,2 0 0-6,-2-1 0 7,0 1 0-7,2-1 0 5,0 1 128-5,-3-1-128 5,3 2 0-5,0-1 0 6,0 0 144-6,-1 0-144 4,3 0 0-4,-3 0 0 6,1 1 0-6,-1-2 0 5,1 1 0-5,-1 1 0 6,1-1 0-6,0 0 0 5,-1 1 0-5,0-1 0 6,1 0 0-6,-2-2 0 6,1 2 0-6,1-1 0 5,-1 0 0-5,0 1 0 6,-1 0 0-6,0-1 0 6,2 1 0-6,-2 0 0 5,-1-1 0-5,1 1 0 6,2-2 0-6,-1 2 128 4,-1-1-128-4,1 1 0 6,1-1 128-6,-1-1-128 6,2 2 0-6,-2-1 0 5,1 0 0-5,-1 0 0 5,2 1 0-5,-1-1 128 7,-1 1-128-7,1-1 0 6,0 1 0-6,-2 0 0 5,2 0 0-5,-1 0 0 5,-1-1 0-5,1 1 0 5,-2 0 0-5,2-1 0 5,0 0 0-5,0 0 0 7,0 0 0-7,-1 0 0 4,0 0 0-4,0 0 0 6,2 0 0-6,-1 0 128 6,0 0-128-6,-1 0 0 6,1 0 0-6,1 0 0 5,-2-1 0-5,1 1 128 6,-1-1-128-6,0 0 0 4,1 1 0-4,0 0 0 6,-1 0 0-6,0 0 0 6,1-1 0-6,0 1 0 6,-2 0 0-6,2 0 128 5,0 0-128-5,0 0 0 6,2-1 0-6,-3 1 0 6,2-1 0-6,-3 1 128 6,2 0-128-6,1 0 0 4,-1-1 0-4,-1 1 0 6,1-1 0-6,0 0 128 7,1 0-128-7,-2 1 0 4,2-1 0-4,-1 0 0 5,1 0 0-5,-1 1 0 5,1-1 0-5,0 0 0 6,-1 1 0-6,1-1 0 5,-1 1 0-5,1-1 0 6,-1 0 0-6,2 0 0 6,-2 0 0-6,1 1 0 5,-1-1 0-5,1 0 0 6,-1 1 0-6,1-1 0 5,0 0 0-5,1 0 0 5,-1 1 0-5,0 1 0 6,0-1 0-6,0 0 0 5,-2-1 0-5,3 1 0 6,0 0 0-6,-1 0 0 5,0 0 0-5,-1 0 0 6,2-1 0-6,0 1 0 6,-2 0 0-6,2-1 0 5,-1 1 0-5,0 0 0 7,2-1 0-7,-4 1 0 4,3 1 0-4,-1-2 0 6,-1 0 0-6,1 0 0 5,0 0 0-5,0 1 0 6,-1-1 0-6,1 0 0 6,-1 0 0-6,0 1 128 5,-1-1-128-5,3 0 0 4,-2 1 0-4,1-1 0 8,-1 0 0-8,0 0 128 4,1 1-128-4,0 0 0 6,1-1 0-6,-3 1 0 5,3-1 0-5,-1 0 0 5,0 1 0-5,0 0 0 6,-1-1 0-6,2 1 0 5,0-1 0-5,-1 0 0 5,1 1 0-5,0 0 0 6,-2-1 128-6,2 0-128 6,0 0 128-6,-2 0-128 7,2 0 160-7,-1 1-160 6,1-1 0-6,-1 0 128 4,0 0-128-4,0 0 0 6,0 0 0-6,0 0 0 6,-1 0 0-6,2 1 0 5,-1-1 0-5,1 0 0 5,-1 1 0-5,-1-1 0 5,2 0 128-5,-1-1-128 6,-1 2 0-6,-1-1 0 5,3 0 128-5,-2 0-128 6,2 0 0-6,-3 0 0 5,3 0 144-5,-1 0-144 8,0 0 128-8,-1 1-128 3,3-1 128-3,-2 0-128 6,0 0 0-6,0 0 128 5,1 0-128-5,-1 0 0 5,0 0 0-5,-1 0 0 5,3 0 0-5,-2 0 0 6,0 0 0-6,1 0 0 6,-3 1 0-6,3-1 0 7,-1 0 0-7,0 0 0 5,0 0 0-5,0 0 0 5,0 0 0-5,-1 0 0 5,0 0 0-5,1 0 0 6,-1 0 0-6,2 0 0 5,-1 0 128-5,0 0-128 5,0 0 0-5,0 0 128 6,0 0-128-6,-1-1 0 6,1 1 0-6,-1-2 128 5,3 2-128-5,-2 0 0 6,0 0 0-6,0-1 0 6,0 1 0-6,0-1 0 6,-1 1 0-6,1 0 0 6,0 0 0-6,-2-1 128 4,2 1-128-4,-2 0 0 5,0 0 0-5,3 0 128 6,-3 0-128-6,0 0 0 4,0 0 0-4,0 0 0 7,2 1 128-7,-3-1-128 5,1 1 0-5,0-1 0 6,1 1 0-6,1-1 0 6,-1 1 0-6,2-1 0 6,-3 1 0-6,2-1 0 4,0 1 0-4,0-1 0 6,0 0 0-6,-2 0 0 5,3 0 0-5,-1 0 0 6,0 0 0-6,0-1 0 5,1 1 0-5,0-1 0 5,-1 0 0-5,-1 0 0 7,2 1 0-7,-1-1 0 7,0 1 0-7,0-1 128 4,-1 1-128-4,2-1 0 6,0 1 0-6,-2-1 0 6,1 1 0-6,-1-1 0 4,1 1 0-4,-1 0 0 5,1 0 0-5,0 0 0 6,-1 0 0-6,-1 0 0 5,2 0 0-5,-1 1 0 5,1-1 0-5,-1 0 0 6,-1 1 0-6,1 0 0 6,0-1 0-6,-1 0 0 5,2 0 0-5,-3-1 0 7,3 1 0-7,-2-1 0 4,1 1 0-4,-2-1 0 6,2 1 0-6,-1-1 0 5,0 1 0-5,1-1 0 6,0-1 128-6,-2 2-128 5,0-1 0-5,0-1 0 5,0 1 0-5,-1 0 0 6,2-1 0-6,-2 0 0 6,0 1-192-6,-2 0 192 18,1-1-2480-18,-3 2-368 0</inkml:trace>
    </iact:actionData>
  </iact:action>
  <iact:action type="add" startTime="156512">
    <iact:property name="dataType"/>
    <iact:actionData xml:id="d28">
      <inkml:trace xmlns:inkml="http://www.w3.org/2003/InkML" xml:id="stk28" contextRef="#ctx0" brushRef="#br0">20191 2901 3679 0,'2'1'160'1,"-1"-1"32"0,1 1-192 0,-2-1 0 2,2 0 0-2,-1 0 0 5,-1 0 3200-5,1 0 608 6,4 0 112-6,0 0 32 5,0 0-2496-5,2 0-496 7,1 0-112-7,-2 0-16 5,-1-1-384-5,1 1-96 6,-1 1-16-6,0-1 0 5,0 1-192-5,-2 0-144 6,1 0 192-6,-1 0-192 5,0 1 0-5,-1-1 0 6,1 1 0-6,-2-2-9872 12</inkml:trace>
    </iact:actionData>
  </iact:action>
  <iact:action type="add" startTime="160773">
    <iact:property name="dataType"/>
    <iact:actionData xml:id="d29">
      <inkml:trace xmlns:inkml="http://www.w3.org/2003/InkML" xml:id="stk29" contextRef="#ctx0" brushRef="#br0">20176 2944 8287 0,'-2'2'736'2,"2"1"-592"6,0 0-144-7,0-1 0 4,0 0 1552-4,0-1 288 6,2 0 48-6,-2 1 16 5,1 0-880-5,0 3-192 6,1-1-16-6,-1 0-16 6,1-1-192-6,1 0-32 5,1-1-16-5,1-1 0 6,-1-1-112-6,1 0 0 5,1-1-16-5,-1 0 0 6,1 0-112-6,0 0 0 6,-2 1-16-6,1-1 0 4,0 0-144-4,-2 0-32 7,-1 0 0-7,0 1 0 5,0 0-128-6,0 0 192 9,1 0-192-8,0 0 192 5,-1 0-192-5,-1 0 192 4,1 0-192-4,-2 0 192 5,0 0-64-5,1 0 0 7,0 0 0-7,0 0 0 6,0 0-128-6,1 0 0 7,0 0 0-7,-1 0 128 3,3-1-128-3,-3-1-224 5,2-1 48-5</inkml:trace>
    </iact:actionData>
  </iact:action>
  <iact:action type="add" startTime="161243">
    <iact:property name="dataType"/>
    <iact:actionData xml:id="d30">
      <inkml:trace xmlns:inkml="http://www.w3.org/2003/InkML" xml:id="stk30" contextRef="#ctx0" brushRef="#br0">20186 2914 9215 0,'0'1'816'8,"-1"0"-656"-6,1-1-160-1,0 0 0 1,1 0 1520-1,1 0 272 7,-1 1 48-7,0 0 16 6,2 0-928-6,0-1-176 3,1 1-48-3,1-1 0 4,2 1-96-4,-1-1-32 6,1-1 0-6,-1 2 0 5,1-1-192-5,-1 0-32 6,0 1-16-6,-1-1 0 6,1 2-80-6,-2-1 0 6,0 1-16-6,1-1 0 6,-2 1-64-6,0 0-16 5,0 0 0-5,2 0 0 6,-1 0 32-6,0 0 0 5,1 1 0-5,0-2 0 5,0-1 0-5,0 1 0 5,1-1 0-5,1 1 0 6,-2-1 64-6,3-1 32 6,-2 1 0-6,-1-1 0 4,2 1-96-4,-1 0-32 7,-2 0 0-7,3 0 0 6,-3 0-160-6,2 0 128 6,-1 0-128-6,-2 1 128 7,2 0-128-7,-1 0 192 6,0 0-192-6,-2 0 192 7,2 1-192-7,-3-1 192 5,4 0-192-5,-2 0 192 1,-1 0-192-1,1-1 128 5,0 1-128-5,0 0 128 6,2 0-128-6,-3-1 0 6,2 1 0-6,0-1 128 5,1 1-128-5,-1-1 0 7,1 0 0-7,0 0 0 6,0 1 0-6,-1 0 0 7,1 0 0-7,0-1 0 6,-1 1 0-6,3 0 0 7,-1 0 0-7,-2 0 0 0,1 0 0 0,0-1 0 6,-1 1 0-6,1-1 0 6,0-1 0-6,-1 1 0 6,1 0 0-6,0-1 0 5,2 0 0-5,-3 0 0 6,2 0-144-6,1 0 144 4,-1-1-128-4,2 1 128 6,-2-1-192-6,1 0 192 5,-1 0-368-5,-1 0 48 6,0 1 0-6,0-1 0 18,-1 2-640-18,1-2-112 0,-1 1-16 0,0 0-9232 6</inkml:trace>
    </iact:actionData>
  </iact:action>
  <iact:action type="add" startTime="164947">
    <iact:property name="dataType"/>
    <iact:actionData xml:id="d31">
      <inkml:trace xmlns:inkml="http://www.w3.org/2003/InkML" xml:id="stk31" contextRef="#ctx0" brushRef="#br0">20460 1140 4607 0,'0'0'400'0,"0"-1"-400"8,0 1 0-7,-1-1 0 6,1 1 2432-6,0 0 384 5,0 0 96-5,-1 0 16 6,0 0-1616-6,0-1-320 6,1 1-64-6,-2 0-16 5,1 0-176-5,-1 0-32 5,2 1-16-5,0-1 0 6,0 0-320-6,-1 0-64 6,1 0-16-6,0 1 0 6,1 0-96-6,-1 0 0 6,0 0-16-6,0 0 0 4,-1 0-48-4,1 1 0 6,0 0 0-6,0 1 0 6,0-1 0-6,-1 1 0 5,1 0 0-5,0 1 0 6,-1 1-128-6,-1-1 128 8,2 1-128-8,0 0 128 4,2-1-128-4,-2 1 0 4,1 0 0-4,0 0 128 5,0-2-128-5,2 1 0 6,-1-1 0-6,0-1 128 6,2-1-128-6,-1 0 0 6,1 0 0-6,0-2 128 5,2 0 0-5,0-1 0 6,0 0 0-6,1-2 0 6,1 1 80-6,-2-1 16 5,0 1 0-5,0-2 0 8,1 0 80-8,-2 1 16 3,-1-1 0-3,0 0 0 6,0 1 64-6,-2-1 0 7,0 1 16-7,0-1 0 6,-2 2 0-6,0-1 0 2,1 0 0-2,-1-1 0 5,0 3-64-5,-1-2-16 6,1 1 0-6,-1-1 0 6,0 1-32-6,-1 1-16 5,1 0 0-5,-2-1 0 5,1 1-80-5,-1 0 0 7,0 0-16-7,1 1 0 6,-2 0-176-6,1 0 0 4,-1 0 144-4,1 1-144 5,-1 0 0-5,1 0 0 6,-2 0 0-6,2 1-192 20,0 0-192-20,-1-1-32 0,0 2-16 0,2 1-8784 7,-1 1-1776-7</inkml:trace>
    </iact:actionData>
  </iact:action>
  <iact:action type="add" startTime="165492">
    <iact:property name="dataType"/>
    <iact:actionData xml:id="d32">
      <inkml:trace xmlns:inkml="http://www.w3.org/2003/InkML" xml:id="stk32" contextRef="#ctx0" brushRef="#br0">20500 1223 4607 0,'0'1'400'1,"-1"1"-400"4,1-1 0-4,0-1 0 4,1 1 2432-4,-1 0 384 5,0 1 96-5,1 1 16 6,-1 1-1616-6,2 2-320 6,0 0-64-6,-1 0-16 5,1 1-208-5,0-1-32 6,0 0-16-6,0 1 0 8,0 0-144-8,-1 0-48 2,0-1 0-2,1 0 0 5,-1 0-160-5,0-2-48 7,-1 3 0-7,0-3 0 6,2-2-96-6,-2-1-32 5,0 1 0-5,0-1 0 6,0 1-128-6,0-1 128 4,0-1-128-4,0 0 128 5,0 0-128-5,1-1 0 6,-1 0 0-6,0 0 128 7,0 1-128-7,1-1 0 5,-1 0 0-5,0-1 128 4,0 1-128-4,0-1 0 7,0 0 0-7,1-1 0 5,-1 1-144-5,-1 0 144 6,1 0-192-6,-1 0 192 5,1 2 0-5,-1-2 0 6,-1 2 0-6,2-1 0 5,0 1 0-5,-2 0 0 6,0 0 0-6,1 2 0 5,-2-1 224-5,1 1-48 6,-1 2-16-6,0-1 0 4,1 0 288-4,-3 1 48 6,0 1 16-6,0 2 0 6,-2 1 80-6,2 1 32 6,-2 0 0-6,1 1 0 5,-1 1-176-5,0-1-16 7,0 1-16-7,2-2 0 10,-1-1 736-10,-1 0 160 6,2-1 32-6,0-1 0 12,0 1-1808-12,3-2-368 0,-2 0-64 0,1-1 0 0,0-1 736 0,2-1 160 5,0-1 0-5,0 0 0 6,1-2 768-6,0 1 128 4,1-1 0-4,1-1 16 21,1-1-2288-21,-1-1-464 0,1-1-80 0,1-1-32 8,0-1 288-8,1 0 64 0,0-1 16 0,-1 0 0 10,1-1-912-10,-1 1-192 0,1-2-48 0,1 3 0 11,0-1 928-11,-1 2 176 0,1-1 32 0,-1 1 16 1,1 2 1424-1,-1 1 288 6,-1 0 48-6,0 2 16 6,0 1 1248-5,-1 0 256 5,2 1 48-6,-2 1 16 1,0 0-288-1,0 1-64 6,1 1-16-6,0 0 0 5,0 1-384-5,1 0-80 6,0-1-16-6,0 2 0 6,1-1-368-6,0 0-80 6,0 1-16-6,0-1 0 6,0-1-224-6,-1 0-48 6,0 0-16-6,0 0 0 6,2-2-160-6,-3 1 0 8,1-1 0-8,-1 0 128 1,-3-1-128-1,3 1 0 5,-3-2 0-5,1 0 128 20,-1 0-432-20,-1-1-80 0,0-1-32 0</inkml:trace>
    </iact:actionData>
  </iact:action>
  <iact:action type="add" startTime="166166">
    <iact:property name="dataType"/>
    <iact:actionData xml:id="d33">
      <inkml:trace xmlns:inkml="http://www.w3.org/2003/InkML" xml:id="stk33" contextRef="#ctx0" brushRef="#br0">20515 1315 16639 0,'-3'0'736'1,"1"0"160"0,0 0-720 0,1 0-176 1,0 0 0-1,1 0 0 5,-1 0 1280-5,-1 1 208 6,-1 0 48-6,-2 1 16 5,0-1-528-5,1 1-96 6,-1 1-32-6,0-1 0 5,-1-1-384-5,1 1-64 6,0-1-32-6,1 2 0 6,-2 1-208-6,0 0-32 7,2-1-16-7,-2 0 0 4,1 1-160-4,3-1 0 8,-1-1 0-8,1 0 0 18,0-1-384-18,2 0-96-1,2-1-32 1</inkml:trace>
    </iact:actionData>
  </iact:action>
  <iact:action type="add" startTime="166334">
    <iact:property name="dataType"/>
    <iact:actionData xml:id="d34">
      <inkml:trace xmlns:inkml="http://www.w3.org/2003/InkML" xml:id="stk34" contextRef="#ctx0" brushRef="#br0">20538 1298 13823 0,'5'0'1216'1,"-3"0"-960"2,2 0-256-2,-2 0 0 7,0 0 2096-7,-1 1 368 6,1 1 80-6,2 0 16 1,3 1-1024-1,0 1-192 6,1 1-32-6,1 0-16 6,-1-1-576-6,-1 0-112 6,0-1-32-6,-2 1 0 5,1 1-320-5,-3-1-80 7,0-1-16-8,-3 1-9072 14,0 1-1824-13</inkml:trace>
    </iact:actionData>
  </iact:action>
  <iact:action type="add" startTime="338816">
    <iact:property name="dataType"/>
    <iact:actionData xml:id="d35">
      <inkml:trace xmlns:inkml="http://www.w3.org/2003/InkML" xml:id="stk35" contextRef="#ctx0" brushRef="#br0">3533 10770 6447 0,'-3'-1'576'2,"0"0"-576"5,0 0 0-6,0 1 0 5,1 0 1456-5,2 0 176 6,-1 0 32-6,-1 0 16 5,0 0-864-5,-3-1-176 5,0 0-48-5,0 0 0 6,1-2 48-6,0 1 0 7,1 0 0-7,-2 0 0 4,3 0-48-4,0 0 0 9,0 1 0-9,-1-1 0 2,1 0-208-2,-1 0-32 6,1 0-16-6,0 0 0 5,0 1-128-5,-1 0-16 7,0 0-16-7,1 0 0 4,-1 1-176-4,2 0 0 8,-1 2 0-8,1 1 0 19,1 2-384-19,-2 0-96 0</inkml:trace>
    </iact:actionData>
  </iact:action>
  <iact:action type="add" startTime="348471">
    <iact:property name="dataType"/>
    <iact:actionData xml:id="d36">
      <inkml:trace xmlns:inkml="http://www.w3.org/2003/InkML" xml:id="stk36" contextRef="#ctx0" brushRef="#br0">7136 8521 2751 0,'0'1'128'1,"0"-1"16"0,0 1-144 0,-1-1 0 4,0 1 0-4,0-1 0 6,1-1 3072-6,0 1 576 5,-2 1 112-5,1-1 16 7,-1 1-2208-7,2-1-448 5,-1 1-96-5,-2-1 0 6,3 1-160-6,-1 0-32 6,-1 0 0-5,0-1 0 4,2 1-128-5,0-1-16 3,-1 1-16-3,1-1 0 7,-1-1-176-7,0 1-48 4,1 1 0-4,-2-2 0 7,2 1-160-7,0 1-32 4,0-1-16-4,0 1 0 6,0 0-112-6,0 0-128 6,0 0 176-6,0-1-176 6,0 1 128-6,0 0-128 4,0 0 0-4,0-1 0 6,0 0 128-6,0 1-128 5,2-1 0-5,-2 0 0 6,0 1 224-6,1 0-64 5,-1-1-16-5,0 0 0 7,0 0 48-7,1 0 16 5,-2 0 0-5,1 1 0 6,0 0-64-6,1 1-16 7,-1 0 0-7,0-1 0 4,0 1-128-4,0 0 0 6,0 1 0-6,0-1 128 8,0-1-128-8,0 1 160 1,-1 0-160-1,0 1 160 7,1 0 16-7,-2 0 0 4,2-1 0-4,-1 1 0 7,1 1 48-7,-1-1 16 4,1 1 0-4,-2-1 0 7,2 0-48-7,0 1 0 5,-1 0 0-5,1-1 0 8,0-1-32-8,0 1-16 5,1 2 0-6,-1-1 0 6,0 0-144-5,2-1 160 7,-2 1-160-7,1 0 160 6,-1 1-160-6,1-1 160 2,-1 0-160-2,2 0 160 7,-2 0-160-7,0 0 192 4,0 1-192-4,-2 0 192 7,2-1 0-7,-1 0 16 5,0 1 0-5,1 0 0 7,-2 0 48-7,2 1 0 4,-1-1 0-4,0 0 0 7,1 0-48-7,-1 1 0 5,1-2 0-5,0 1 0 7,0 0-80-7,0-1 0 2,0 0-128-2,1 0 192 6,-1 0-192-6,1 0 128 5,-1 1-128-5,1 0 0 7,-1 0 0-7,0-1 128 5,0 0-128-5,0 0 0 7,0 0 0-7,0 0 144 4,-1 1-144-4,1-1 128 7,-1-1-128-7,0 1 160 6,1 1-160-6,-2-1 160 6,2 0-32-6,-1 1 0 7,0-1 0-7,0 1 0 6,-1 0-128-6,2 1 128 6,-1 0-128-6,1-1 128 6,-1 0-128-4,1 1 160-2,0-1-160 0,0 0 160 4,0 0-160-4,0 0 0 5,0 1 144-5,0 0-144 7,0-1 0-7,0 1 128 4,1-1-128-4,0-1 0 6,-1 1 0-6,0 0 0 5,0 1 0-5,0-1 0 5,2 0 0-5,-1-2 0 5,-1 2 0-5,0-1 0 7,0 2 0-7,0-2 0 5,0 2 0-5,-1 4 0 7,-1-5 0-2,2 0 0-5,0-1 0 6,0 2 0-6,0-1 0 7,-1 1 0-7,1 0 128 6,-1 0-128-6,1 0 0 7,0-1 0-7,0 0 0 6,0-1 0-6,0 1 0 1,0 0 0-1,0 0 0 7,1-1 0-7,-1 1 0 4,0 1 0-4,0-2 0 7,-1 2 0-7,1 0 0 4,-1-2 0-4,0 2 0 6,1 1 0-6,-1-2 0 7,-1 1 0-7,1 0 0 6,0-1 0-6,0 1 0 7,-1-1 0-7,2-1 128 3,0 2-128-3,-1-1 0 3,0 0 0-3,1 0 0 7,0 0 0-7,0-1 0 5,0 1 0-5,0-1 0 7,1 0 0-7,-1-1 0 4,1 1 0-4,-1 1 0 7,0-1 0-7,2-1 0 6,-1 2 0-6,-1 0 0 5,1 0 0-5,-1 0 0 3,1 0 0-3,-1-1 0 7,0 0 0-7,0 1 0 5,0 1 0-5,0-2 0 6,0 1 0-6,0 1 0 5,0 0 0-5,0 0 0 7,0 0 0-7,-1-1 0 4,1 1 0-4,-1-1 0 6,1-1 0-6,0 1 0 7,-1-1 0-7,-1 1 0 6,2-2 0-6,0 1 0 6,-1 1 0-6,1-1 0 3,-1 1 0-3,0-1 0 4,1 2 0-4,-2-2 0 7,1 0 0-7,0 1 0 5,1 0 0-5,-1-2 0 7,1 2 0-7,0 0 0 4,0-2 0-4,0 2 0 7,0-1 0-7,0 0 0 6,0-1 0-6,0 1 0 5,0 0 0-5,0 0 0 3,0-1 0-3,0 0 0 7,0 1 0-7,0 0 0 5,0 0 0-5,0 0 0 6,0 0 0-6,0 1 0 5,0 1 0-5,1 0 0 8,-1 0 0-8,0-1 0 4,1 2 0-4,0 0 0 6,-1-1 0-6,2 1 0 6,-1 0 0-6,-1 0 0 6,1-1 0-6,-1-1 0 6,1 0 0-6,-1 0 0 5,0-2 0-5,0 1 0 3,0 1 0-3,0-1 128 6,0-1-128-6,0 2 0 5,0-1 0-5,-1-1 0 7,1 0 0-7,-1 1 0 4,0 1 0-4,1 0 0 8,-2-1 0-8,2 1 0 5,0 0 0-5,0-1 0 6,-1 2 0-6,1-2 0 6,-1 2 0-6,1-3 0 7,0 3 0-7,0-2 0 6,0 2 0-6,0-1 0 2,0 0 0-2,-1 0 0 5,0 1 0-5,1-1 0 7,0 1 0-7,0-1 0 4,0 1 0-4,0-1 0 6,0 0 0-6,0 1 0 5,0-2 0-5,0 1 0 7,0 0 0-7,0 1 128 2,0-1-128-2,0 1 0 7,0-1 0-7,0 0 0 5,0 0 0-5,0 0 0 7,0 1 0-7,0 0 0 4,0-1 0-4,-1 1 0 7,2 0 0-7,-1-1 0 4,0 2 0-4,0-1 128 7,-1 1-128-7,1 0 0 6,-1-2 0-6,1 1 0 6,-1 1 0-7,-1-1 0 8,2 0 0-7,0 0 0 7,0 1 0-7,0-1 176 6,0-2-176-6,2 1 192 6,-1-1-192-6,0 1 0 7,0-2 0-7,-1 2 128 8,0 1-128-8,0-2 0 0,0 2 0 0,1-1 128 3,-1-1-128-3,0 3 0 6,0 1 0-6,0-2 0 6,0 0 0-6,0 0 0 6,-1-1 0-6,1 1 0 6,0-1 0-6,-1 2 0 7,0-1 0-7,0 0 0 6,-1 1 0-6,2-1 128 6,-1 0-128-6,0-1 0 0,0 0 0 0,-1-1 0 6,2 1 128-6,0 1-128 7,-1-1 0-7,0 0 160 4,0 1-160-4,1-1 160 7,0 1-160-7,0 0 0 6,-2-2 144-6,2 3-144 7,0-2 0-7,0 0 0 6,0 1 0-6,0-1 128 6,-1 0-128-6,0 1 0 1,1 0 0-1,-1-1 128 6,-1 1-128-6,1-1 0 6,1 1 0-6,0 0 0 5,-1-1 0-5,0 1 144 6,1 1-144-6,0 0 0 6,0-1 176-6,0 0-176 6,0 1 160-6,1-1-160 7,0 0 128-7,1 1-128 6,-1-1 0-6,-1 1 144 6,1 0-144-6,-1-2 0 7,1 2 0-7,-1-1 0 0,1 0 0 0,-1 0 128 5,0-2-128-5,0 1 0 7,0 1 0-7,0-1 0 4,0 0 0-4,0 1 0 7,0-1 0-7,-1 1 0 6,1 1 128-6,-1-1-128 7,1 1 0-7,-1-1 0 6,1-1 0-6,1 1 128 7,-1 0-128-7,0 1 0 6,0-1 0-6,0 0 0 0,1 0 0 0,-1 0 0 6,1-2 0-6,-1 1 0 5,2 0 0-5,-1-1 0 6,0 2 0-6,0-1 0 6,-1-1 0-6,2 1 0 6,-2 1 0-6,0-1 0 7,2 1 0-7,-2 0 0 6,1-1 0-6,-1 1 0 6,0 0 0-6,2-2 0 7,-2 1 0-7,0 0 0 0,0 0 0 0,-2-1 0 5,4 2 0-5,-4-1 0 7,2-1 0-7,0 1 0 4,-1 0 0-4,1-1 0 7,-1-1 0-7,0 1 0 4,1 1 0-4,1-1 0 5,-1-1 0-5,-1 2 0 5,1-2 0-5,-2 1 0 6,2 1 0-6,0-1 128 5,-1 0-128-5,0-1 0 7,1 0 0-7,-1 0 128 5,1 0-128-5,-2 1 0 6,2-1 160-6,0-1-160 5,-1 1 192-5,0-1-192 6,1 1 240-6,-1 1-64 4,1-1-16-4,-1-2 0 6,1 2 32-6,-1-1 16 5,0 1 0-5,1-1 0 7,-1 0 32-7,1 0 0 5,-1-1 0-5,1 1 0 6,0 0-48-6,-1-1-16 5,0 1 0-5,1 0 0 7,0 0-176-7,0-1 128 4,-2 0-128-4,2-1 128 6,0 1-128-6,0-1 0 4,0 0 0-4,0-1 0 7,0 1 0-7,2-2-144 5,-2 0 144-5,2-2-208 20,0-1-2560-20,-1 0-512 0</inkml:trace>
    </iact:actionData>
  </iact:action>
  <iact:action type="add" startTime="351111">
    <iact:property name="dataType"/>
    <iact:actionData xml:id="d37">
      <inkml:trace xmlns:inkml="http://www.w3.org/2003/InkML" xml:id="stk37" contextRef="#ctx0" brushRef="#br0">7720 9133 10127 0,'2'-2'896'4,"-2"-1"-704"1,0 1-192-4,-2 1 0 6,2 0 2768-6,0 1 528 5,0-1 96-5,0 0 32 6,0 1-1616-6,-2-2-320 5,-1 1-64-5,2 0-16 7,-1 1-432-7,-1 1-80 5,2 2-32-5,-2-1 0 6,-1 4-240-6,-1 2-48 5,2-2-16-5,-2 2 0 6,0 1-144-6,-1 2-32 5,2 2 0-5,-4 1 0 8,3 0-80-8,-2 1-32 3,0 1 0-3,0-1 0 8,1 0-64-8,0-1-16 2,-2 0 0-2,1-1 0 9,0-2 0-10,0-2 0 4,2-1 0-3,-1-2 0 6,1 1-64-6,3-1 0 5,-1-2-128-5,2 0 192 7,0-2-48-7,1 0-16 5,0 0 0-5,2-1 0 6,1-1-128-6,0-1 0 6,2 1 144-6,1-2-144 6,2 1 0-6,1-1 0 6,-1 0 0-6,2 1 0 6,-1-1 176-6,0 1-48 7,4 0 0-7,-3 0 0 6,1 0 0-6,0 0-128 7,0 0 192-7,-1 0-64 7,1 0-128-7,-1-1 0-1,0 1 144 1,0-1-144 6,-2 0 0-6,-1 0 144 4,1 1-144-4,0-2 0 7,-2 0 128-7,3-1-128 7,-2-1 0-7,-1 1 0 6,-2 0 192-6,-1-1-192 6,-1 0 192-6,0 2-192 6,0-2 288-6,-2-1-48 1,0 2-16-1,-1-3 0 6,-2 1 80-6,2 1 16 5,-2-3 0-5,-2 2 0 6,2-2-128-6,-2 2-32 6,-1 0 0-6,0 0 0 6,0 0-160-6,0-2 0 7,1 1 0-7,0-2 128 6,-1 2-128-6,1-1 0 6,1 1 0-6,1 0 0 6,-1-1 0-6,0 0 0 7,1-1 0-7,2 0 0 7,-1-2 0-7,2-1 0 0,-2 1 0 0,4 0 0 5,-2-1 0-5,1 0 0 4,1 0 0-4,-2 1 0 7,3 0 0-7,0 2 0 6,0 0 0-6,-1-1 0 7,0 2 0-7,1 0 0 6,-1 2 0-6,3 1 0 7,-1 0-144-7,0 1 144 6,0 2 0-6,3 0 0 8,-1 0 0-8,2 2 0 0,-1 0 0 0,0 1 0 6,-1 0 0-6,1 0 0 3,0 1 0-3,0 1 0 6,2 1 0-6,0 0 0 6,0 1 0-6,0 1 0 6,1 3 0-6,-1-2 0 7,0 2 0-7,0 1 0 6,0 0 0-6,-1 2 0 7,0 1 144-8,-1 0-144 8,2 1 160-7,2 2-160 0,-3 1 192 0,0-1-192 7,1-1 192-7,0-1-192 3,-2 1 192-3,-1-2-192 7,1 0 192-7,-1-2-64 6,0-1 0-6,1 0-128 6,-2-1 144-6,2 0-144 7,-1-2 0-7,0 1 144 6,0-3-144-6,-1 0 0 7,-1 0 144-7,0-1-144 6,-2-2 0-6,1 1 0 0,-1 0 0 0,3-1 0 6,-3 0 0-6,0 0 0 5,-1-1 0-5,-1-1 128 7,0 1-128-7,0-1 0 3,-1 0-128-3,1-1 128 23,-1 0-1408-23,0 0-192 0,-1-1-32 0,1-1-10144 1,-1 0-2016-1</inkml:trace>
    </iact:actionData>
  </iact:action>
  <iact:action type="add" startTime="351916">
    <iact:property name="dataType"/>
    <iact:actionData xml:id="d38">
      <inkml:trace xmlns:inkml="http://www.w3.org/2003/InkML" xml:id="stk38" contextRef="#ctx0" brushRef="#br0">8048 8995 4607 0,'-1'-5'400'0,"0"2"-400"1,0 1 0 0,0 0 0 5,1 0 3568-5,-2 1 624 5,2 0 128-5,-1-1 32 6,0 1-2112-6,-2-3-400 6,1 1-96-6,0 0-16 7,1 2-480-7,-1 0-96 3,2 1-32-3,-2 1 0 7,1 1-288-7,-1 0-64 4,1 2-16-4,-3 0 0 7,3 2-272-7,-2 1-48 4,1 1-16-4,-2 3 0 7,0 0-32-7,-1 3 0 4,0 1 0-4,-2 1 0 7,1 4 32-7,-3 0 0 6,0 1 0-6,0 1 0 5,1 0 96-5,-1-3 32 5,4 0 0-5,-2-1 0 6,1-2-64-6,2-2-16 6,-2-3 0-5,0 1 0 5,2-2-112-6,-1-1-32 6,2-3 0-6,-1-1 0 6,2-1-16-6,0-2-16 7,1 1 0-7,0-1 0 6,-1 0-96-6,0-1-32 0,0 0 0 0,0-1 0 6,1-1-160-6,1 2 0 5,0-1 0-5,-2 0 128 7,2 0-128-7,0-1 0 4,0 0 0-4,0 0 0 20,0 1-1552-20,2 0-304-1,-1 0-48 1</inkml:trace>
    </iact:actionData>
  </iact:action>
  <iact:action type="add" startTime="356836">
    <iact:property name="dataType"/>
    <iact:actionData xml:id="d39">
      <inkml:trace xmlns:inkml="http://www.w3.org/2003/InkML" xml:id="stk39" contextRef="#ctx0" brushRef="#br0">3685 10591 7711 0,'-1'1'336'0,"0"-1"80"1,-1 1-416 0,2-1 0 1,-1 0 0-1,0 0 0 6,1 0 1056-6,-1 0 128 6,1-1 32-6,-2-1 0 6,1 0-128-6,1-2-32 5,-1 0 0-5,-1 0 0 6,1 1-208-6,0 0-32 5,2 0-16-5,-2 1 0 7,1 0-192-7,-1 1-32 4,-1 0-16-4,4 0 0 6,-2 0-160-6,0 0-16 5,-2 1-16-5,2 1 0 6,0-1-48-6,0 0 0 4,0 1 0-4,0-1 0 7,0 1-96-7,0-1-32 5,0 0 0-5,0 0 0 6,0 0 80-6,0 0 16 5,0 0 0-5,0-1 0 6,2 0 32-6,-2 1 0 6,1-1 0-6,-1 0 0 5,1 1 0-5,-1-1 0 5,1 0 0-5,-1 0 0 6,0 0-144-6,2 0-32 5,-1 0 0-5,0 1 0 6,1 0-16-6,-1 0 0 5,0 0 0-5,0 0 0 5,1 0-128-5,-1 0 128 5,1 1-128-5,1-2 128 7,-1 1-128-7,0 0 160 6,-2-2-160-6,4 2 160 6,0-1 32-6,0-1 0 5,-2 1 0-5,3-1 0 7,0 0 0-7,-1 1 16 5,-1 0 0-5,1-1 0 7,0 1-208-7,-2-1 144 2,3 1-144-2,-2 0 128 9,1 1-128-10,1 1 0 4,-1-1 0-3,-2 1 0 6,4 0 0-6,-2 0 0 5,-1 0 0-5,1 0 0 6,1 0 0-6,0-1 0 6,-1 1 0-6,0 0 0 6,0-1 0-6,1 0 0 6,-1 0 0-6,1-1 0 4,0 1 128-4,0-1-128 5,-1 1 128-5,-1-1-128 5,1 0 0-5,0 0 128 6,0 0-128-6,-2 1 0 6,3-1 0-6,-2 1 128 5,1-1-128-5,-2 1 0 8,2 0 128-8,0 0-128 5,0 0 0-5,-2 0 128 6,2 1-128-6,-1-1 0 4,2 1 0-4,-1 0 128 6,1 0-128-6,0-1 0 4,0 1 0-4,-1 1 128 6,1-1-128-6,-1-1 0 6,0 0 0-6,1 1 0 6,-1 0 0-6,1-1 0 4,-2 0 0-4,-1 0 0 6,3-1 0-6,-2 0 0 6,0 1 0-6,-1 0 128 6,0-1-128-6,0 1 0 7,1-1 0-7,-1 0 0 3,3 1 0-3,-2-1 160 5,0 0-160-5,0 1 160 6,0-1-160-6,-1 1 128 5,3-1-128-5,-2 1 128 6,1-1-128-6,0 1 0 5,1-1 144-5,-2 1-144 6,1-1 0-6,1 0 0 6,-1 0 0-6,-1 0 0 6,2 0 0-6,0 0 0 6,-1 0 0-6,1 0 0 4,0-1 0-4,0 0 128 6,-1 0-128-6,-1-1 0 5,1 1 0-5,0-1 0 5,0 0 0-5,0 0 0 7,0 2 0-7,0 1 0 4,0-1 0-4,-1-1 0 6,2 1 0-6,0 0 128 6,-1 1-128-6,-1 0 0 6,0 0 0-6,-1 0 128 6,3 0-128-6,-2 0 0 4,2 0 0-4,0 1 0 6,-1-1 0-6,2 0 0 5,0 0 0-5,-1 0 0 5,1 0 0-5,2-1 0 6,-3 0 0-6,1 0 0 6,-1 1 0-6,1-1 0 6,-1 1 0-6,1 0 0 5,-2 0 0-5,1 0 0 6,0 0 0-6,-1 1 0 7,-1 0 0-7,2 1 0 6,0 1 0-6,-1 0 0 6,1-1 0-6,0 0 0 3,-1 0 0-3,4-1 0 4,-1-3 0-4,-1 2 0 7,0 1 0-7,1 0 0 4,0-2 0-4,-1 0 0 7,-1 0 0-7,1 1 0 5,-1-1 0-5,2 0 0 6,-1 0 0-6,-1-1 0 7,1 1 0-7,-1-1 0 6,-1 1 0-6,0-1 128 6,3 1-128-6,-2 0 0 6,-1 0 0-6,1 1 0 6,-1 0 0-6,0 0 0 7,1 0 0-6,0 0 0-1,0 0 0 0,-1 1 0 7,1-1 0-7,2 1 0 4,-2 1 0-4,0-1 0 5,0 0 0-5,-1 1 0 8,1 0 0-8,0 0 0 4,-1 0 0-4,-1-1 0 4,2 1 0-4,2-1 0 6,-3 1 0-6,1-1 0 4,0 0 0-4,-1 0 0 7,0 0 0-7,0 0 0 5,-1 0 0-5,0 0 0 6,-2 0 0-6,3-1 0 4,0 1 0-4,0 0 0 7,0 0 0-7,-1 0 0 7,2 0 0-7,0 0 128 4,-1 0-128-4,1 0 0 5,2 0 0-5,-3-1 128 6,1 0-128-6,-1 1 0 5,1-1 0-5,-1 1 128 5,1-1-128-5,-1 1 0 6,0 0 0-6,-1 0 128 7,2-1-128-7,-2 0 0 5,1 0 0-5,-2-1 0 5,2 1 0-5,0 0 0 6,-1-1 128-6,2 1-128 6,-2 0 0-6,1 0 128 3,-2-1-128-3,0 1 0 6,1 0 0 1,1 1 128-7,4 0-128 0,-2 0 0 5,0 0 0-5,0 0 0 5,-1 1 0-5,0-2 128 6,0 3-128-6,0-1 0 5,-3 0 0-5,3 0 0 7,0 0 0-8,-1-1 0 8,-1 1 0-7,2 0 128 5,0-1-128-5,-1 0 0 7,-2 1 0-7,2-1 128 3,0 0-128-3,0 1 0 5,-1-1 0-5,1 0 128 6,1 0-128-6,-2 0 0 5,1-1 0-6,-1 1 0 9,1-1 0-8,0 0 0 5,-2 0 0-5,2 0 0 6,0-1 0-6,1 0 128 4,-1 0-128-4,0 0 0 7,1-1 0-7,0 0 0 3,-1 1 0-3,0-1 0 6,0 0 0-6,0 2 128 6,-1-1-128-6,1 0 0 6,-1 0 0-6,1 1 144 5,-1 0-144-5,0 0 0 6,0 0 192-6,0 0-192 5,0 1 192-5,2 0-192 7,-1 0 144-7,1 0-144 6,0 0 0-7,-1 0 144 8,1 0-144-7,1-1 0 6,-2 0 0-6,0-1 128 3,1 0-128-3,1 0 0 5,-1 0 0-5,1 0 0 6,1-1 0-6,-2 1 0 5,3-1 0-5,-2 0 0 7,-1 0 0-7,3 0 0 4,-3 1 0-4,1 0 0 7,-1 1 176-7,0 0-48 5,1 0-128-5,-2 0 192 7,1 1-64-7,-1-1 0 6,1 2-128-6,-1-1 192 7,3 1-192-7,-1 0 0 1,-1-1 128-1,0 0-128 6,1 1 0-6,-1-2 0 5,2 1 0-5,1-1 0 7,-2 0 0-7,-1 0 0 4,1-1 0-4,0 0 0 7,-1 1 0-7,-1-1 0 6,0 0 0-6,0 0 0 6,1 0 128-6,-1 0-128 7,0 1 0-7,0 0 0 3,1 0 160-3,-2 0-160 4,0 0 160-4,2 0-160 5,0 0 160-5,-2 0-160 6,2 1 160-6,0-1-160 7,0 1 128-7,-2-1-128 5,4 1 0-5,-2 0 0 6,1 0 0-6,0-1 0 6,-1 0 0-6,0 0 0 6,1 0 0-6,0 1 0 7,-2-2 0-7,1 1 0 6,-1 0 0-6,-1 0 128 1,2 0-128-1,-1 0 0 7,0 0 144-7,-2 1-16 5,2-1 0-5,1 0 0 6,0 0 32-6,-1 1 0 5,1-1 0-5,0 1 0 6,-1-1-160-6,-1 1 0 5,1 0 144-5,1 0-144 6,0 0 0-6,0-1 128 4,0 1-128-4,2 0 0 7,0-1 0-7,0 0 0 4,-2 0 0-4,2-1 0 7,-1 1 0-7,0-1 0 4,0 1 0-4,0-1 0 7,-1 0 0-7,0 0 128 5,-1 0-128-5,1 1 0 6,0 0 0-6,-1 0 0 6,-1 0 0-6,2 0 128 6,-1 0-128-6,1 1 0 7,-1 1 0-7,2-1 0 6,-1 1 0-6,2 0 0 6,0 0 0-6,-1 0 0 7,0-1 0-7,1 1 0 5,-2-1 0-5,0 0 0 7,0 0 0-7,-1 0 0 0,0-1 0 0,1 1 128 4,-1-1-128-4,-1 1 0 7,0-1 0-7,1 0 0 6,0 0 0-6,-1-1 0 3,0 1 0-3,0 0 0 6,0-1 160-6,-1 1-32 5,2-1-128-5,-1 0 192 6,1 1-48-6,-1-1-16 6,0 1 0-6,-1 0 0 6,1 0-128-6,0 0 0 5,1 0 144-5,0 0-144 7,-1 0 0-7,1 0 0 3,1 0 0-3,0 0 128 6,-1 0-128-6,0 0 0 6,2-1 0-6,-1 0 0 5,-1 1 0-5,-1-1 0 5,2 0 0-5,0 0 0 7,-2 1 0-7,1 0 0 5,-2 0 0-5,3 0 0 7,-1 0 0-7,-1 1 0 4,4 1 128-4,-2-1-128 6,-3 0 0-6,3 0 144 6,2 0-144-6,-4 0 0 6,1 0 0-6,-1 0 0 3,2 0 0-3,-1-1 0 6,0 0 128-6,1-1-128 5,1 0 0-5,-2-1 0 6,2 1 0-6,-1 0 0 5,0-1 0-5,0 0 0 7,0 0 0-7,0 0 0 4,0 1 0-4,1-1 0 7,-2 1 0-7,1 1 0 5,-1 0 0-5,-1 0 0 5,1 0 0-5,1 1 0 5,-2 0 0-5,1 0 0 5,-1 0 0-5,1 0 0 6,-1 0 0-6,1 0 0 6,1 0 0-6,-2-1 0 5,1 1 0-5,1-1 0 7,0 1 0-7,1-1 0 5,0-1 0-5,0 1 0 6,-1-1 0-6,0 0 0 6,-1 1 0-6,0-1 0 6,0 1 0-6,0-1 0 6,-2 1 0-6,2 0 0 7,-1 1 0-7,-1 0 0 2,3 1 0-2,-2-1 0 5,0 1 0-5,0 0 0 5,0-1 0-5,-1 1 0 7,2 0 128-7,-2 0-128 5,2-1 0-5,1 0 0 6,-1 0 0-6,0 0 0 6,1-2 0-6,-2 0 0 6,2 0 0-6,-1 0 0 4,0 0 0-4,-1-1 0 5,0 0 0-5,-1 1 0 5,1-1 0-5,-1 1 0 6,1 1 128-6,-1 0-128 5,2 0 0-5,-1 0 0 7,-1 0 0-7,1 0 0 7,1 0 0-7,0 1 0 5,1 0 0-5,-2 0 0 5,0 0 0-5,2-1 0 5,-1 0 0-5,-1 0 0 7,2 0 0-7,0 0 0 4,0 0 0-4,-1-1 0 5,3 0 0-5,-3 0 0 6,1 0 0-6,-2 0 0 5,2-1 0-5,-1 0 0 6,-4 1 0-6,4-1 0 5,-1 0 0-5,0-1 0 6,0 1 0-6,0 1 0 5,1 0 128-5,1 0-128 7,0-1 0-7,-2 1 0 6,3 0 0-6,-1 1 0 7,-1 0 0-8,3 0 0 9,-1 1 0-8,0-1 0 6,-1 1 0-6,0-1 0 6,1 1 0-6,-1 0 0 6,0 0 0-5,-2-1 0-1,2 1 0 0,-1-1 0 4,-1 0 0-4,1 0 0 6,1-1 0-6,-2 0 0 5,2 0 0-5,-1-1 0 7,1 0 0-7,0 0 0 5,1 0 0-5,0 0 0 4,0 0 0-4,-1 1 0 6,2-1 0-6,-1 0 0 5,-2 1 0-5,3 0 0 6,-2 0 0-6,-1 1 0 6,0 0 0-6,1 0 0 5,0 1 0-5,-1 0 0 5,1 0 0-5,0 1 0 6,-1-1 0-6,1 0 0 6,3 1 0-6,-2-1 0 5,-1 1 0-5,2-2 0 4,-2 0 0-4,0 0 0 6,0 0 0-6,-1-1 0 5,3-1 0-5,-2 1 0 7,-1 0 0-7,1-1 0 6,0 0 0-6,-2 0 0 6,1 1 0-6,-1 0 0 5,2 0 0-5,-1 1 0 6,1 0 0-6,-1 0 0 5,0 1 0-5,-1-1 0 5,2 1 0-5,0 1 0 5,-1-1 0-5,1 0 0 5,1 1 0-5,-1-1 0 6,-1 0 0-6,1 1 0 6,0-1 0-6,0 0 0 6,1-1 0-6,-1 0 0 5,0 0 0-5,0 0 0 5,0 0 0-5,1-1 0 7,-1-1 0-7,1 1 0 6,-1 0 0-6,-1 1 0 7,1-1 0-7,0 0 0 3,-1 0 0-3,-1 0 0 4,2 1 0-4,-1 0 0 6,0 0 0-6,-1 0 0 5,0 1 0-5,0-1 0 6,1 2 0-6,-2-1 0 6,2 0 0-6,0 1 0 6,0 1 0-6,0-1 0 5,-1 1 0-5,0-2 0 6,2 1 0-6,0-1 0 5,-1 0 0-5,3-1 0 5,-2 0 0-5,0 0 0 6,0 0 0-6,-1 0 0 4,0-1 0-4,-1 0 0 8,0 0 0-8,1 0 0 5,0 0 0-5,-2-1 0 6,2 0 0-6,-1 0 0 4,0 0 0-4,1 1 0 6,-2-1 0-6,2 2 0 5,0-1 0-5,0 0 0 5,-1 1 0-5,1-1 0 5,0 1 0-5,0-1 0 6,0 2 0-6,0-1 0 5,1 1 0-5,0-1 0 7,-1 0 0-7,0 0 0 7,1 0 0-7,-1 0 0 6,-1-1 0-6,1 0 0 4,-1 1 0-4,2-2 0 6,-3 1 0-6,2 0 0 4,-1 0 0-4,1-1 0 6,0 1 0-6,-2-1 0 5,2 1 0-5,-1 0 0 6,1 0 128-6,0 0-128 5,-3 0 0-5,2 0 0 6,-1 0 0-6,1 0 0 6,-1 0 0-6,0 1 0 6,1 1 0-6,-2 0 0 5,2 0 0-5,0 1 0 6,0 0 0-6,-1-2 0 4,2 2 0-4,-1 0 0 6,2 0 0-6,0 0 0 5,-1 0 0-5,-2-1 0 5,1 0 0-5,-1-1 0 6,1 1 0-6,0-2 0 6,0 0 0-6,0 0 0 6,2 1 0-6,-1-1 0 6,0 0 0-6,-3 0 0 5,4 0 0-5,-1 0 0 6,-1 1 0-6,0-1 0 6,2 1 0-6,-3 0 0 7,3 1 0-7,-1-1 0 3,0 0 0-3,0 1 0 6,-2 0 0-6,3 0 0 4,-2 1 0-4,1 0 0 6,0-1 0-6,-1 1 0 7,0-1 0-7,-1 1 0 5,2-1 0-5,-1 0 0 5,0 0 0-5,-1 0 0 5,1-1 0-5,-2 0 0 6,3 0 0-6,-1-1 0 5,1 1 0-5,0-1 0 5,-2 0 0-5,3 0 0 6,-2 0 0-6,1 0 0 5,0 1 0-5,-1-1 0 6,2 1 0-6,0 0 0 6,-2 0 0-6,0 0 0 6,1 1 0-6,-2-1 0 6,3 0 0-6,-3 1 0 5,0 1 0-5,2 0 0 6,-3 0 0-6,4-1 0 5,-3 1 0-5,0-1 0 6,2 1 0-6,-1-2 0 4,0 1 0-4,-1-1 0 5,1 1 0-5,-2-2 0 7,0 1 0-7,2-1 0 5,-1-1 0-5,1 1 0 6,-1-1 128-6,2 0-128 5,-2 0 0-5,0 0 0 6,1 1 128-6,0 0-128 6,0 0 192-6,0 0-192 5,0 0 176-5,0 1-176 4,-1 0 160-4,1 0-160 6,0 1 0-6,-1-1 128 5,0 1-128-5,0 0 0 6,1 0 0-6,-1 0 0 6,0 1 0-6,1-1 0 7,-1 0 0-7,0 0 0 5,1 0 0-5,0 0 0 5,-1 0 0-5,2-1 0 5,-2-1 0-5,1 1 0 6,0 0 0-6,-1-1 0 4,1 1 0-4,1-2 0 6,-2 1 0-6,2 0 0 6,0 0 128-6,1-1-128 6,-2 1 0-6,0 1 144 5,0-1-144-5,1 0 128 6,-1 0-128-6,0 0 192 5,1 1-192-5,0-1 192 6,-1 0-192-6,0 1 0 6,-1 1 0-6,0-1 128 4,1 0-128-4,-1 0 0 5,1 1 0-5,-1-1 0 7,0 1 0-7,0-1 0 4,0 1 0-4,-1-1 0 6,2 1 0-6,-2-1 128 6,-1 0-128-6,1 1 0 6,-1-1 0-6,2 0 0 6,-1 0 0-6,0 0 0 5,0 0 0-5,1 0 0 6,-1 0 0-6,0 1 0 5,-1-1 0-5,1 0 0 5,0 0 128-5,-1 0-128 5,0 0 0-5,0 0 0 6,0 0 0-6,0 0 0 6,0 0 144-6,-2 0-144 5,1-1 160-5,-2 0-160 6,2-1 0-6,-3-1 0 5,-1 0-176-5,-2-2-18704 10</inkml:trace>
    </iact:actionData>
  </iact:action>
  <iact:action type="add" startTime="364851">
    <iact:property name="dataType"/>
    <iact:actionData xml:id="d40">
      <inkml:trace xmlns:inkml="http://www.w3.org/2003/InkML" xml:id="stk40" contextRef="#ctx0" brushRef="#br0">5407 10873 4607 0,'-1'-1'192'1,"1"-1"64"0,0 1-256 0,0-1 0 2,-1 0 0-2,0 1 0 7,1 0 4448-7,1 1 848 5,-2 0 160-5,-1-1 48 6,2 0-3408-6,-1 1-688 5,0 0-128-5,-1 0-16 6,-1 2-496-6,0-1-80 5,-2 2-32-5,1 2 0 7,-1 1-272-7,-1-1-48 4,1 3-16-4,-1 0 0 7,0 2-48-7,-1 0-16 4,0 1 0-4,0 3 0 9,-1-1-80-9,2 0-32 2,0 0 0-2,-1-1 0 9,3 0-16-9,-1-3-128 2,0 0 192-2,1-1-64 8,-2-1-128-9,-1-1 0 8,4 0 144-7,-1-1-144 6,1-2 128-6,-1 0-128 7,2-2 128-7,0 1-128 2,1-1 192-2,-1 0-16 4,2-1-16-4,0-1 0 7,2 1-32-7,-2 0-128 5,3-1 192-5,-1 0-64 7,2 0-128-7,0 0 0 3,-1-1 144-3,2 0-144 7,1 0 160-7,-1 0-32 4,1 0-128-4,1 0 192 6,-2 0-64-6,3 0-128 5,-2 1 176-5,2 0-176 6,0-1 160-6,2 1-160 5,0 0 128-5,0 1-128 7,2-1 128-7,-1 1-128 5,0 0 0-5,-2-1 128 6,-1 1-128-6,1 0 0 6,-1 0 0-6,0 0 128 6,1 0-128-6,-1 1 0 6,0-1 0-6,-2 1 0 6,-1-1 0-6,-1 1 0 7,-1 1 0-7,0-2 0 6,-1 1 0-6,-2-1 0 1,3 0 0-1,-2 0 0 5,-1 0 0-5,1 0 128 6,-1-1-128-6,-1-1 0 6,1 1 0-6,-1-2-176 5,1 0 16-5,-1-1 0 22,1-1-2112-22,-2 1-416 0,2-1-96 0</inkml:trace>
    </iact:actionData>
  </iact:action>
  <iact:action type="add" startTime="365289">
    <iact:property name="dataType"/>
    <iact:actionData xml:id="d41">
      <inkml:trace xmlns:inkml="http://www.w3.org/2003/InkML" xml:id="stk41" contextRef="#ctx0" brushRef="#br0">5448 10879 6447 0,'-5'-4'576'1,"2"1"-576"6,1 0 0-6,0 1 0 1,1 0 3392-1,0 1 576 5,1 1 128-5,-2-3 0 7,-1-1-1728-7,-2-2-368 5,3 3-64-5,-1-1-16 7,2 3-640-7,1 0-128 4,-1 0-16-4,-1 1-16 7,4 2-416-7,-1 0-96 4,-1 1-16-4,1 1 0 6,4 2-176-6,-2 0-32 4,2 0-16-3,-2 2 0 5,0-2-32-6,2 3 0 7,-3 0 0-7,1 1 0 4,-1 0-48-4,1 0-16 8,-1 1 0-8,1-2 0 5,-1 0-272-5,2 0 160 4,-3-1-160-5,2 0 128 8,0-2-128 1,0-1 0-8,0 0 0 0,-1-1 0 5,1-1-192-6,-1-2-64 8,0 0 0-7,1 0-16 15,-1-1-2672-15,0-2-544-1</inkml:trace>
    </iact:actionData>
  </iact:action>
  <iact:action type="add" startTime="365588">
    <iact:property name="dataType"/>
    <iact:actionData xml:id="d42">
      <inkml:trace xmlns:inkml="http://www.w3.org/2003/InkML" xml:id="stk42" contextRef="#ctx0" brushRef="#br0">5536 10859 20159 0,'2'-1'896'1,"-2"0"176"0,1 1-864 0,0-1-208 2,0 1 0-2,-1 0 0 5,2-1 1248-5,0 0 208 6,2-1 32-6,2 0 16 6,2-1-528-6,1-1-96 5,-1 1-32-5,2-1 0 7,-2 1-224-7,2 0-48 6,1-1-16-6,-1 0 0 4,2 0-176-4,-3 1-16 4,1 1-16-4,-3 0 0 6,1 0-144-6,0 0-16 5,-2 1-16-5,-2 0 0 6,1 1-176-6,0-1 0 6,0 1 144-6,-2 0-144 6,1 0 0-6,0 0 128 6,0 1-128-6,-3-1 0 19,1-2-448-19,-1 1-176 0,0 1-16 0,-1 0-8704 5,0 0-1728-5</inkml:trace>
    </iact:actionData>
  </iact:action>
  <iact:action type="add" startTime="365829">
    <iact:property name="dataType"/>
    <iact:actionData xml:id="d43">
      <inkml:trace xmlns:inkml="http://www.w3.org/2003/InkML" xml:id="stk43" contextRef="#ctx0" brushRef="#br0">5639 10776 11967 0,'-2'-2'528'1,"0"1"112"0,1 0-512 0,0 0-128 1,-1 0 0-1,2 0 0 5,-1 1 2848-5,0-2 544 5,-1 1 96-5,1-2 32 7,-1 0-1536-7,0 0-288 4,0 0-64-4,1 1-16 8,1 1-528-8,0 0-128 4,0 1 0-4,0 1-16 6,0-1-352-6,1 0-64 5,0 1-16-5,0 2 0 6,3 2-192-6,-3 1-32 5,2 0-16-5,0 1 0 6,1-1 96-6,-2 2 16 5,1 0 0-5,-1 3 0 7,0 1 0-7,0 1 0 5,2-1 0-5,-3 2 0 6,1-1-128-7,-1-2-32 7,1 2 0-6,-2-1 0 6,2 1-224-6,-1-2 176 7,0 0-176-7,1 0 160 6,1-1-160-6,-1 0 0 7,1-1 0-7,0-2 0 6,-1-1 0-6,2-1 0 0,-1-2 0 0,1-2 0 5,0 0 0-5,1-2 128 6,0 0-128-6,0-2 0 6,0-1 128-6,1-2-128 6,0 0 0-6,2-2 128 7,-1 1-128-7,2-2 0 6,-1 1 0-6,-1-1 0 7,0 1 0-7,-1 0 128 6,0 2-128-6,-1-1 0 6,-1 2 0-5,-1 2 0-1,-1 0 0 0,1 0 0 5,-2 2 0-5,0 0 0 5,-2 1 0-5,0 1 0 6,0 0 0-6,-1 2-272 5,-1 0 32-5,1 1-11792 14,0 2-2368-14</inkml:trace>
    </iact:actionData>
  </iact:action>
  <iact:action type="add" startTime="384037">
    <iact:property name="dataType"/>
    <iact:actionData xml:id="d44">
      <inkml:trace xmlns:inkml="http://www.w3.org/2003/InkML" xml:id="stk44" contextRef="#ctx0" brushRef="#br0">10982 14213 8287 0,'0'0'736'0,"0"-1"-592"7,0 1-144-6,1-1 0 6,-1 1 2496-6,1-1 480 5,-1 0 96-5,0-1 0 6,1-2-1232-6,1 0-256 5,1-3-48-5,-1 1-16 6,0-3-272-6,1 2-48 5,-1-1-16-5,0 0 0 7,0 3-352-7,0-1-80 4,0 1-16-4,0 3 0 7,-1-2-400-7,2 2-80 5,-1 1 0-5,1 0-16 6,0 0-240-6,0 1 176 5,2 1-176-5,-1 0 160 6,-1 1-160-6,2 0 0 5,0 1 0-5,-1 0 128 6,0 0-128-6,2 1 0 5,-1 0 144-5,-1 0-144 5,1 2 272-5,0-1-16 9,0 1 0-9,2 1 0 7,1 0 48-7,0-1 0 2,0 2 0-2,-1-1 0 6,1 2-16-6,0-1 0 6,0 0 0-6,-1 0 0 7,2 0-160-7,-2-1-128 6,1 1 144-6,-1-1-144 6,2 0 128-6,-4 0-128 6,3-1 0-6,-3 0 0 7,1-1 0-7,-1-1 0 0,0 1 0 0,-3-2 0 5,2 0 128-5,-3-2-128 5,2-1 0-5,-2 0 0 7,-1 0 0-7,0-1 0 3,0-2 0-3,-1-2 0 21,0 0-336-21,-1 0-176 0,-1-2-16 0,0 0-16 9,0-1-2080-9,2 0-432 0,-2-2-80 0</inkml:trace>
    </iact:actionData>
  </iact:action>
  <iact:action type="add" startTime="384383">
    <iact:property name="dataType"/>
    <iact:actionData xml:id="d45">
      <inkml:trace xmlns:inkml="http://www.w3.org/2003/InkML" xml:id="stk45" contextRef="#ctx0" brushRef="#br0">11208 14107 9215 0,'0'-1'816'1,"0"-1"-656"5,0 0-160-5,0 1 0 6,0 1 3744-6,0-1 720 5,0-2 144-5,-1 0 16 7,1-1-2320-7,-1 0-448 4,0 0-112-4,1 1-16 6,0 2-640-6,-2 0-144 6,2 1-32-6,0 1 0 5,0 1-304-5,-1 0-64 6,0 2-16-6,0 1 0 6,-1 2-208-6,1 1-32 4,0 1-16-4,-1 2 0 6,0 1-112-6,-1 0-32 7,-2 2 0-7,2-1 0 6,-1-1-128-6,-1 2 0 3,0-1 0-3,2 1 0 8,0-1 0-9,-1 0 128 7,0-1-128-6,-2 0 0 7,3-3 0-7,-2 0-192 6,0-2 0-6,1 0 16 15,1-1-1600-15,1-1-320 0,-1 1-64 0,2-2-12688 4</inkml:trace>
    </iact:actionData>
  </iact:action>
  <iact:action type="add" startTime="384613">
    <iact:property name="dataType"/>
    <iact:actionData xml:id="d46">
      <inkml:trace xmlns:inkml="http://www.w3.org/2003/InkML" xml:id="stk46" contextRef="#ctx0" brushRef="#br0">11104 14389 6447 0,'-2'2'576'1,"0"-1"-576"0,1-1 0 0,0 0 0 5,1 1 4352-5,-2-1 768 5,1 1 160-5,-3-1 32 7,1 1-2704-7,-3-1-544 5,0 1-96-5,-2-1-32 6,0 1-720-6,0-1-160 5,1 1-32-5,-2-2 0 6,0 1-384-6,-1-1-64 5,2 0-32-5,-1-1 0 6,2 0-192-6,-2-1-32 5,2-1-16-5,-1 0 0 8,1-3-176-8,-1 0-128 5,1 1 144-5,-2-3-144 8,0-2 0-8,1-1 128 4,-1 0-128-4,3-3 0 4,0 1 0-4,-1-1 0 7,2 1 0-8,1 0 0 8,1 0 0-7,0 0 0 6,1 1 0-6,1 2 0 6,0 1 176-6,1 0-16 6,1 1 0-6,0 0 0 7,1 1-160-6,1 0 128-1,2 0-128 0,-1-1 128 5,2-1-128-5,0 2 0 4,2-3 0-4,2 2 128 7,1 0-128-7,1-3 0 6,2 2 0-6,0 0 0 6,0-1 0-6,2 2 0 7,-2 2 0-7,2 1 0 6,-1 0 128-6,1 1-128 7,-1 1 0-7,1 2 128 6,0 0 0-5,0 1 0-1,-1 1 0 0,0 2 0 5,2 0-128-5,2 1 0 5,-2 3 0-5,0 0 0 6,1-1 0-6,-4 2 128 6,-1 1-128-6,1 2 0 6,-2 0 0-6,2 0 0 7,-2 2 128-7,-1-1-128 7,-3 1 0-7,1 2 0 5,-1 1 0-4,-2-1 128 5,-1 1-128-7,-2 1 0 8,-3 1 0-6,4 0 0-1,-3 0 128 0,-1 0-128 3,0-1 0-3,-1 2 128 7,-1 1-128-7,0-2 0 6,1 1 144-6,-1-3-144 6,-2-1 352-6,1-2 0 7,-1 0 0-8,1-1 0 8,-3 0 352-7,0-1 64 7,2-1 0-7,-2 0 16 6,-3-1-64-6,2-1-16 0,-2-2 0 0,-1 0 0 6,1-1-80-6,-1-1-32 5,1-1 0-5,-1-1 0 6,2-1-144-6,-2 0-16 6,-1-1-16-6,1 0 0 6,0-2-176-6,-1 1-48 7,2-1 0-7,-1 0 0 6,1 1-192-6,1 0 0 6,0-1 128-6,0 0-128 7,1 1 0-7,1 0 0 6,0 0 0-5,1 1 0-1,1 0 0 0,0 1-128 4,1 0 128-4,1-1-160 18,0 1-1200-18,-1 1-240 0,3 0-64 0,-1 0-20096 2</inkml:trace>
    </iact:actionData>
  </iact:action>
  <iact:action type="add" startTime="386364">
    <iact:property name="dataType"/>
    <iact:actionData xml:id="d47">
      <inkml:trace xmlns:inkml="http://www.w3.org/2003/InkML" xml:id="stk47" contextRef="#ctx0" brushRef="#br0">1337 6850 13695 0,'-2'-1'608'2,"2"-1"128"-1,-4 0-592 3,3 1-144-3,0 1 0 7,1 0 1472-7,-1 1 256 5,-1 1 48-5,2 1 16 6,-1 4-1040-6,1 1-208 7,0 4-32-7,1 1-16 5,3 0-176-5,-1 3-48 4,-1 1 0-4,2-1 0 7,0-1-16-7,1-1 0 8,1 1 0-8,0-2 0 4,0 0 64-4,-1-2 0 5,0-1 0-5,2 0 0 7,-2-2-64-7,2-2 0 5,-2-1 0-5,1-2 0 5,0 0-128-5,-2-1-128 4,1-1 192-4,2-2-192 5,-3-1 160-5,0-2-160 5,1 0 128-5,-3-2-128 7,2-1 128-7,-2-3-128 5,1-1 128-5,0-3-128 8,-1-2 0-8,0-1 128 4,0-1-128-4,-1-1 0 11,-1-1 0-12,2 0 0 1,-2-1 0 4,1 0 0 11,0 0 0-14,-1 3 0-1,0 0 0 0,0 3 0 0,0 0 128 0,-1 4-128 10,0 2 128-10,-1 2-128 0,1 2 256 0,-1 2-48 12,-1 1 0-12,1 1 0 0,0 1 208 0,-1 1 32 10,2 1 16-10,-2 1 0 0,1 1-80 0,0 2-32 12,-1 0 0-12,2 2 0 0,0 0-112 0,0 2-32 11,2 1 0-11,1 1 0 0,0 1-208 0,1-1 128 12,1 1-128-12,0 1 0 0,2 0 128 0,-1 1-128 11,3 2 0-11,1-1 0 0,0-1 176 0,0 0-176 12,3 1 192-12,-3 1-192 0,2 1 256 0,0 0-48 10,-1 0-16-10,2-1 0 0,-1-1 128 0,-2 0 0 12,0 0 16-12,0-2 0 0,-2 1 32 0,-2-2 0 12,0 2 0-12,-1-1 0 0,0 0 32 0,-3-1 16 11,4 0 0-11,-2-2 0 0,-1-1-80 0,0-3-16 12,-1 1 0-11,0-2 0-1,-2-2-80 0,0 0-32 0,-1-2 0 0,-1 1 0 8,0-1-80-6,-1-1 0-2,1 0-128 0,-2 0 192 11,0-1-192-11,0 0 144 0,-1-1-144 0,-1 1 128 17,2 0-1536-17,-4 0-304 0,2 0-64 0</inkml:trace>
    </iact:actionData>
  </iact:action>
  <iact:action type="add" startTime="387970">
    <iact:property name="dataType"/>
    <iact:actionData xml:id="d48">
      <inkml:trace xmlns:inkml="http://www.w3.org/2003/InkML" xml:id="stk48" contextRef="#ctx0" brushRef="#br0">1571 7424 5519 0,'-3'1'496'1,"-2"-1"-496"6,2 1 0-6,-2-1 0 6,3 0 2560-6,-1 0 432 6,-1 0 80-6,0 0 0 5,-5-1-1136-5,-3 0-224 5,-3-1-48-5,0-1-16 7,0-1-320-8,1 0-64 6,0-2-16-5,0 0 0 6,-1 0-272-6,0-1-48 6,-1 0-16-6,-1-3 0 5,3 1-320-5,-3-2-64 10,1-1-16-10,0-2 0 2,1 0-176-2,0-2-32 5,0 1-16-5,1-2 0 6,0-1-32-6,0 0 0 5,-1 0 0-5,3 1 0 8,1 0-112-9,-1 0-16 10,1-1-128-9,0 2 192 6,0-2-192-6,0 0 128 6,3 1-128-6,-1 0 0 7,1-1 144-7,0-1-144 0,2 0 128 0,0 1-128 5,0 1 176-5,1 0-48 5,0 0-128-5,2-2 192 6,1 0-64-6,2 0-128 6,0 1 176-6,1-1-176 6,2 2 128-6,1 0-128 7,0 1 0-7,1 0 0 7,2 2 0-7,2 2 0 6,2 2 0-6,0-1 0 8,2 2 0-8,3 0-144 0,4 0 144 0,3 2-192 3,2 0 192-3,0 0-208 5,-2 3 80-5,2-2 128 7,1 3-192-7,1 0 192 6,-1 2-160-6,-1 1 160 7,0 2-144-7,0 2 144 6,1 2-128-6,3 1 128 6,0 3-144-6,1 2 144 7,-1 2-160-7,2 2 160 7,-5 2-144-6,-4 1 144-1,4 1-128 0,-7 4 128 4,0 0 0-4,0 0 0 5,-3 1 0-5,-3 0 0 7,0 0 0-7,-2 1 0 5,-2 0 0-5,-2 1 0 6,-2 0 0-6,-1-1 128 7,-3 2-128-7,-1 0 128 7,-2-1-128-7,-1-1 192 6,-2 3-64-6,-2-3 0 6,-2-1 144-6,1-3 48 0,-4-1 0 0,-1-4 0 5,-1-1-32-5,-1-2 0 5,1-2 0-5,-3-1 0 20,-3-1-1104-20,0-3-208 0</inkml:trace>
    </iact:actionData>
  </iact:action>
  <iact:action type="add" startTime="408629">
    <iact:property name="dataType"/>
    <iact:actionData xml:id="d49">
      <inkml:trace xmlns:inkml="http://www.w3.org/2003/InkML" xml:id="stk49" contextRef="#ctx0" brushRef="#br0">9153 7306 14847 0,'0'0'656'2,"0"-1"144"-1,0 0-640 0,-1 0-160 3,1 1 0-3,0 0 0 6,0 0 1600-6,0 0 304 4,0 0 48-4,0 1 16 7,0 1-848-7,0 1-160 5,0 2-48-5,1 0 0 7,0 2-576-7,0-1-112 4,-1 1-32-4,2 1 0 7,-1 7-16-7,-1-1-16 4,2 2 0-4,-1 0 0 6,-1 0 48-6,1 2 16 6,-1 0 0-6,0-2 0 6,2 1 64-6,0-1 16 6,-1-2 0-6,1-2 0 5,0-1-80-5,1 0-16 7,0-1 0-8,0-3 0 7,2 2-64-6,-1-3-16 6,0 1 0-6,0-2 0 7,0-1-128-7,0-3 0 6,-1 1 0-6,1-1 128 6,1-2 0-6,-1 0-128 7,0 0 192-6,0-3-64-1,0-3 16 0,0 0 0 4,0 1 0-4,-2-1 0 6,2 0 112-6,0-2 0 6,-2 0 16-6,3-4 0 6,-2-3-128-6,1 3-16 6,-2 5-128-6,1 0 192 7,0-2-192-7,0-1 0 7,0-3 128-7,-1 2-128 6,1 5 0-6,0-2 0 6,-1 1 0-6,0-3 0 0,0-3 0 0,1 1 0 5,-1 6 0-5,-2-1 0 6,2 1 128-6,-1-1-128 6,1 0 0-6,-2 0 0 6,3 0 0-6,-3 0 0 6,0 2 0-6,0 0 0 7,0 1 0-7,-1 0 0 6,1 1 0-6,-2 0 0 2,2 1 128-2,-1 1-128 4,-1-1 0-4,0 2 0 7,2-1 128-7,0 1-128 5,-1 0 0-5,1 0 0 6,-1 0 0-6,1 1 0 6,1 0 0-6,-1 0 0 6,0 0 0-6,0 1 0 3,0-1 0-3,0 1 0 7,0 0 0-7,0-1 0 4,0 0 0-4,0 1 0 7,-1 2 0-7,1 0 0 4,0 2 0-4,-3 1 0 7,2 0 128-7,0 1-128 5,-1 0 0-5,0 1 0 6,-1 1 0-6,1 0 128 6,-1 1-128-6,2 1 0 6,-1-1 0-6,1 0 0 6,1 1 0-6,-1-1 0 7,1-1 0-7,0 1 0 6,0-1 0-6,0 0 0 6,1-1 128-6,-1 2-128 7,0-1 176-7,0 1-176 7,0 1 192-7,1-1-64 0,0 1 0 0,1-1-128 4,0-1 192-4,1 1-64 6,0 1 0-6,1 4-128 7,-2 3 192-7,1 1-64 5,-1 0 0-5,2 2-128 18,0 0-608-18,-1-1-224-1,0-3-64 1,0 0 0 0,0 0 1728 0,-1 1 320 2,0-2 80-2,-1-2 16 7,0 0-704-7,1-1-144 5,-1-2-16-5,-1 1-16 6,1-1 0-6,-1-2 0 6,0-2 0-6,0 1 0 6,-1 3-80-6,1-1-16 7,-1-1 0-7,-1-2 0 6,1-1-32-6,0-1-16 6,-2 2 0-6,-1-1 0 6,2 1-16-6,-1 0 0 7,0 0 0-7,-1-1 0 7,-2-2-48-7,0 0-16 0,-1 1 0 0,-1-1 0 4,1-1-144-4,-2-1 192 6,0 1-192-6,-1-1 192 6,0-1-192-6,1 0 0 6,-1-1 0-6,4 1 0 18,-2-2-256-18,1 0-144 0,1-2-32 0,2 1 0 8,3 0-2416-8,-2 0-480 0</inkml:trace>
    </iact:actionData>
  </iact:action>
  <iact:action type="add" startTime="409473">
    <iact:property name="dataType"/>
    <iact:actionData xml:id="d50">
      <inkml:trace xmlns:inkml="http://www.w3.org/2003/InkML" xml:id="stk50" contextRef="#ctx0" brushRef="#br0">9543 7444 9215 0,'0'-1'400'0,"0"0"96"1,1 1-496 0,-1 0 0 1,3-1 0-1,-2 0 0 7,0 1 3504-7,1-2 592 4,3-2 128-4,1 1 32 6,1 1-2496-6,1 1-496 6,-1-1-112-6,0 0 0 6,0-2-592-6,2 1-112 4,-2-1-32-4,1 0 0 6,0 0-288-6,-1-3-128 6,2 0 128-6,-4 1-128 20,3 4-272-20,-4 0-144 0,1 1-32 0</inkml:trace>
    </iact:actionData>
  </iact:action>
  <iact:action type="add" startTime="409668">
    <iact:property name="dataType"/>
    <iact:actionData xml:id="d51">
      <inkml:trace xmlns:inkml="http://www.w3.org/2003/InkML" xml:id="stk51" contextRef="#ctx0" brushRef="#br0">9613 7583 23839 0,'0'1'1056'1,"1"-2"224"-1,0 0-1024 1,-1 1-256 5,2 1 0-5,-1-1 0 6,1 0 928-6,1-1 144 6,2 0 16-6,1-1 16 1,3 0-400-1,-1-1-64 6,2 0-32-6,-1-1 0 6,0 0-432-6,1 0-176 4,0 0 128-4,0 0-9040 14,0 0-1824-14</inkml:trace>
    </iact:actionData>
  </iact:action>
  <iact:action type="add" startTime="409981">
    <iact:property name="dataType"/>
    <iact:actionData xml:id="d52">
      <inkml:trace xmlns:inkml="http://www.w3.org/2003/InkML" xml:id="stk52" contextRef="#ctx0" brushRef="#br0">9844 7137 13295 0,'0'-4'576'0,"0"2"144"1,0 0-576 0,0 0-144 3,0 1 0-3,0 1 0 7,0 0 1392-7,-1-1 240 5,1 0 48-5,-1 0 16 6,1 0-448-6,-1 1-96 5,3 1 0-5,-1 0-16 7,1 2-656-7,0 0-128 3,1 2-32-3,0 0 0 6,0 2 32-6,1 1 0 6,0 3 0-6,1 2 0 5,-1 2 32-5,1 1 0 6,0 2 0-6,0 1 0 6,0 0 48-6,0 2 16 6,0 2 0-6,2 2 0 7,0 1 64-8,-1 1 32 5,0 2 0-4,1 0 0 6,-1 1 144-6,-2-2 16 6,1-1 16-6,-1 1 0 6,1 0-224-6,0-2-48 7,-2 1-16-7,0 0 0 6,0-4-208-6,1-2-32 7,-1-3-16-7,-1-3 0 7,0-3-176-7,-1-3 192 0,1-3-192 0,0 0 192 6,-1-2-192-6,-1-2 160 3,2-2-160-3,-2 0 160 7,1 0-160-7,-1-1-256 5,0-2 64-5,0-1-10448 13,-1-2-2096-13</inkml:trace>
    </iact:actionData>
  </iact:action>
  <iact:action type="add" startTime="410315">
    <iact:property name="dataType"/>
    <iact:actionData xml:id="d53">
      <inkml:trace xmlns:inkml="http://www.w3.org/2003/InkML" xml:id="stk53" contextRef="#ctx0" brushRef="#br0">10099 7331 15663 0,'-1'1'1392'1,"-1"-1"-1120"1,1 0-272-1,0 1 0 5,-1 0 1376-5,2 0 224 4,-2 1 32-4,-1 0 16 7,0 2-304-7,-3 0-64 5,0 4-16-5,-1 0 0 6,1 0-304-6,-2 1-48 5,2 1-16-5,-2 0 0 6,2 2-320-6,-3-1-64 6,1 1 0-6,-1 0-16 7,1 1-176-7,2-1-16 3,0 0-16-3,-2-2 0 7,3 1-64-7,1-3-16 4,1-1 0-4,1-1 0 6,0-1 48-6,2 0 16 5,0-1 0-5,0-2 0 6,3 1-32-6,-1-1-16 6,1 0 0-6,3-1 0 8,1-2-224-8,0 2 176 6,1 1-176-6,1 1 160 3,1-1-160-3,2 0 128 4,-1 1-128-3,0 0 128 5,2 0-128-5,0 0 0 4,1-1 0-5,-2-1 128 6,0 0-128-6,-3 0 0 7,1 0 0-7,-1-1 0 17,-2-1-592-17,0-2-160 0,-1 1-16 0,0-3-14176 2</inkml:trace>
    </iact:actionData>
  </iact:action>
  <iact:action type="add" startTime="410615">
    <iact:property name="dataType"/>
    <iact:actionData xml:id="d54">
      <inkml:trace xmlns:inkml="http://www.w3.org/2003/InkML" xml:id="stk54" contextRef="#ctx0" brushRef="#br0">10204 7333 15663 0,'3'-3'1392'0,"-2"1"-1120"3,0 0-272-1,0 0 0 5,-1 1 2032-6,0 0 336 5,1 0 80-5,-1-1 16 6,2-1-1040-6,0-1-208 4,-1-1-32-4,2 0-16 6,-1 1-464-6,1 0-80 6,-1 1-32-6,-1 0 0 6,2-1-400-6,0 2-192 6,-1-2 160-6,3 1-160 5,-2 1 0-5,0 0 0 5,1 1 0-5,0 2 0 7,1 0 0-7,0 3 0 4,1 0 0-4,-1 1 0 9,3 1 0-9,0 2 0 2,-2 1 0-2,4 2 0 6,-1 1 288-6,0 2-32 5,1 1-16-5,-1 0 0 11,1 2-16-11,-1-1 0 6,0 1 0-5,2-3 0-1,1 0-32 0,-3-1-16 4,1-1 0-4,1 1 0 7,0-2 96-7,0-1 32 5,-1 1 0-5,0-3 0 7,-2 1-48-7,0-3-16 6,-3 1 0-6,1-3 0 6,0 0-112-6,-2-2 0 6,0 0-128-6,-1-1 192 2,0-1-192-2,0-1 0 5,-3-1 0-5,1 1 0 20,0-1-2048-20,0-1-368 0,0 1-64 0</inkml:trace>
    </iact:actionData>
  </iact:action>
  <iact:action type="add" startTime="410944">
    <iact:property name="dataType"/>
    <iact:actionData xml:id="d55">
      <inkml:trace xmlns:inkml="http://www.w3.org/2003/InkML" xml:id="stk55" contextRef="#ctx0" brushRef="#br0">10461 7320 2751 0,'-3'-5'128'0,"2"3"16"0,0-2-144 1,-1 2 0 5,2 0 0-5,-1 1 0 3,1 1 5200-3,-1-2 1008 4,-1 0 208-4,-3 1 48 7,2 0-4352-7,-2 1-848 5,1 1-176-5,-1 2-48 7,0 2-384-7,-1 2-80 5,0-1 0-5,-1 3-16 8,1 2-160-8,-1 0-16 2,1 3-16-2,-1 1 0 6,1 2 48-6,-2 0 16 5,1 1 0-5,1 0 0 7,0-1-48-7,1 0-16 4,-2 1 0-4,2-2 0 7,0-2-208-7,1 0-32 4,0-1-128-4,0 0 192 7,3-2-192-7,-2-2 0 4,2-1 0-4,0-2 0 7,1-1 0-7,1-1-256 5,1 0 48-5,1-2 16 20,0-2-960-20,1 1-176 0,1-4-32 0,-2-1-8400 4,2-1-1680-4</inkml:trace>
    </iact:actionData>
  </iact:action>
  <iact:action type="add" startTime="411214">
    <iact:property name="dataType"/>
    <iact:actionData xml:id="d56">
      <inkml:trace xmlns:inkml="http://www.w3.org/2003/InkML" xml:id="stk56" contextRef="#ctx0" brushRef="#br0">10542 7352 16575 0,'6'-1'736'1,"-3"-1"160"0,2 0-720 0,-1 1-176 2,-2 0 0-2,1 0 0 6,2-1 2368-6,1-1 432 4,4-1 80-4,4 0 32 6,2-2-1696-6,1 0-352 5,0 2-64-5,1-1-16 5,-3 0-288-5,1-1-64 5,-2 2-16-5,0-1 0 7,0 1-288-7,0 0-128 5,1-1 128-5,-4-1-128 7,2 1 912-7,-1-1 112 4,-3 1 0-4,-2 1 16 21,1-1-2448-20,-4 0-512-1,-2 1-80 0</inkml:trace>
    </iact:actionData>
  </iact:action>
  <iact:action type="add" startTime="411424">
    <iact:property name="dataType"/>
    <iact:actionData xml:id="d57">
      <inkml:trace xmlns:inkml="http://www.w3.org/2003/InkML" xml:id="stk57" contextRef="#ctx0" brushRef="#br0">10669 7148 16575 0,'0'-1'736'1,"0"1"160"0,0 0-720 0,0 1-176 0,2 0 0 0,-2 0 0 6,1 2 1568-6,0 0 288 6,0 5 48-6,3 4 16 6,-2 3-608-6,1 4-112 4,0 1-32-4,-1 1 0 7,1 0-112-7,-1 1-32 5,0 0 0-5,1 1 0 6,-1-1-320-6,2-1-64 5,0-1 0-5,-2-2-16 6,0-1-432-6,0-2-192 5,1-2 160-5,-1-2-160 6,1 0 0-6,-1-2 0 6,1-1 0-6,-2-2-9984 18,2-1-2048-18</inkml:trace>
    </iact:actionData>
  </iact:action>
  <iact:action type="add" startTime="411634">
    <iact:property name="dataType"/>
    <iact:actionData xml:id="d58">
      <inkml:trace xmlns:inkml="http://www.w3.org/2003/InkML" xml:id="stk58" contextRef="#ctx0" brushRef="#br0">10800 7008 26255 0,'6'-5'1152'1,"-4"3"256"0,2 1-1120 0,-1 1-288 0,-1 1 0 0,-2 1 0 7,3 1 640-7,-1 3 80 4,4 5 16-4,1 4 0 7,2 5 352-7,-1 5 64 5,-3-1 0-5,3 4 16 6,-1 0-368-6,-1 0-80 4,-1 1-16-4,0 2 0 7,0-2-352-7,0-2-80 5,-1-2-16-5,-2-3 0 6,1-1-256-6,0-4 160 4,-1-1-160-4,0-4 128 8,-1 0-128-8,0-3 0 3,-2-2 144-3,0-3-144 10,-1-2 128-11,0-2-128 4,-1 0 160-3,0-2-160 6,-1-2 192-6,-1 0-48 4,0-1-16-4,-1-4 0 6,1 1-128-6,1-3 0 6,1-1 0-6,1 0 0 6,1 0 0-6,2 0-144 5,1-2 144-5,1 1-208 6,2 1 208-5,1 0-192 3,-1 0 192-4,1 4-192 5,0 0 192-5,1 1 0 6,0-1-160-6,3 1 160 7,-1 1 0-7,1 1 0 5,-1 0 0-5,3 2 0 5,-3 1 0-5,0 1 0 7,1 1 0-7,-3 2 0 6,1 1 0-6,0 1 128 7,1 2-128-7,-3 2 0 6,1 0 128-6,-1 1-128 7,0-2 0-7,-1 3 128 6,1 0-128-6,-4 0 0 0,1 2 0 0,-2-1 0 6,0-1 128-6,-2 1-128 5,-2-2 128-5,0 1-128 6,-2-1 192-6,-3-1-64 7,1 0 0-7,-3-1 0 6,-1-1-128-6,1-1 0 6,-1-1 144-6,1-2-11408 10,-2 0-2304-10</inkml:trace>
    </iact:actionData>
  </iact:action>
  <iact:action type="add" startTime="413732">
    <iact:property name="dataType"/>
    <iact:actionData xml:id="d59">
      <inkml:trace xmlns:inkml="http://www.w3.org/2003/InkML" xml:id="stk59" contextRef="#ctx0" brushRef="#br0">9946 8394 5519 0,'-1'0'496'2,"0"1"-496"4,0 0 0-5,0-1 0 7,1 1 2464-7,-1 1 400 4,1 0 80-4,-2 1 0 6,2 3-1536-6,-1 1-320 5,1 4-64-5,0 0-16 7,1 2-432-7,1 2-96 4,1 3-16-4,0 1 0 7,2 2 48-7,-2 2 16 5,2 1 0-5,0 0 0 8,0 2 64-8,0-1 16 3,0 0 0-3,1 1 0 6,0-1-96-6,-1 0-32 5,-1-3 0-5,0-1 0 5,-1 0-224-5,0-2-32 6,1-1-16-7,-1-1 0 14,0-2-208-13,-1 0 144 0,1-4-144 0,-1-2 128 12,1-1-128-12,-1-3 0 0,-2-2-192 0,2-2-8160 12,0-3-1632-12</inkml:trace>
    </iact:actionData>
  </iact:action>
  <iact:action type="add" startTime="413976">
    <iact:property name="dataType"/>
    <iact:actionData xml:id="d60">
      <inkml:trace xmlns:inkml="http://www.w3.org/2003/InkML" xml:id="stk60" contextRef="#ctx0" brushRef="#br0">10149 8544 18431 0,'-2'-3'1632'1,"0"3"-1312"2,2-1-320-2,-1 0 0 7,0 1 1296-7,0 0 192 4,-1 1 48-4,-1 0 0 7,-1 3-464-7,-2 1-96 4,-3 1-16-4,2 1 0 6,-2 2-320-6,1-1-80 7,-1 1-16-7,1 1 0 8,-1 0-192-8,3 2-32 1,-1-1-16-1,1 0 0 8,2 0-112-8,0-1 0 4,0-1-16-4,3 0 0 6,0 0 16-6,2-2 0 4,2-1 0-4,0-1 0 7,1 1 48-7,0-3 16 4,2 2 0-4,2-2 0 7,0 1 16-7,1 0 16 5,2-1 0-5,-2 0 0 10,2 1-144-10,-2-1-16 1,0-1-128-1,-1 0 192 6,-1 0-192-6,0 0 128 8,0-2-128-8,-1 1 0 6,0-1 0-6,-1-1 0 6,-1-1-176-6,1 0-9936 9,2-1-2000-9</inkml:trace>
    </iact:actionData>
  </iact:action>
  <iact:action type="add" startTime="414246">
    <iact:property name="dataType"/>
    <iact:actionData xml:id="d61">
      <inkml:trace xmlns:inkml="http://www.w3.org/2003/InkML" xml:id="stk61" contextRef="#ctx0" brushRef="#br0">10288 8545 7359 0,'3'-2'656'1,"-2"1"-528"4,1 0-128-4,0 1 0 7,-1 0 3904-7,1-1 736 4,1 0 160-4,2-2 16 6,2 0-2896-6,0 0-592 6,0 0-112-6,0 1-32 5,-2 1-816-5,1 0-176 5,-1 1-16-5,0 0-8880 17,-2 0-1760-17</inkml:trace>
    </iact:actionData>
  </iact:action>
  <iact:action type="add" startTime="414411">
    <iact:property name="dataType"/>
    <iact:actionData xml:id="d62">
      <inkml:trace xmlns:inkml="http://www.w3.org/2003/InkML" xml:id="stk62" contextRef="#ctx0" brushRef="#br0">10327 8698 2751 0,'1'-1'256'0,"1"0"-256"6,0 0 0-5,-1 0 0 6,1-1 2752-6,0 0 512 7,2-2 112-7,4-1-6240 12,1-4-1232-12</inkml:trace>
    </iact:actionData>
  </iact:action>
  <iact:action type="add" startTime="414546">
    <iact:property name="dataType"/>
    <iact:actionData xml:id="d63">
      <inkml:trace xmlns:inkml="http://www.w3.org/2003/InkML" xml:id="stk63" contextRef="#ctx0" brushRef="#br0">10560 8535 4607 0,'15'1'192'1,"-8"-1"64"0,1 0-256 0,-1 0 0 1,-3 0 0-1,2-1 0 7,1 0 4672-7,6-2 896 5,5-1 192-5,6-2 16 6,7-3-3296-6,1-2-672 5,3-1-128-5,0-2-16 6,2-1-512-6,-4-1-80 5,-2 0-32-5,0 0 0 6,-2 0-448-6,-2 0-80 4,-3 1-32-4,-3 1 0 7,-1 2-288-8,-3 0-64 7,-4 1-128-6,-2 3 192 6,-3 1-192-6,-2 3 128 5,-2 1-128-5,-2 0 0 18,-1 3-1104-18,-1-1-320 0,-1 2-64 0</inkml:trace>
    </iact:actionData>
  </iact:action>
  <iact:action type="add" startTime="414832">
    <iact:property name="dataType"/>
    <iact:actionData xml:id="d64">
      <inkml:trace xmlns:inkml="http://www.w3.org/2003/InkML" xml:id="stk64" contextRef="#ctx0" brushRef="#br0">10781 8015 20495 0,'-5'1'896'1,"3"0"208"0,0 1-880 0,0 0-224 2,0 1 0-2,1-2 0 5,-2 3 528-5,1 2 64 6,-1 4 16-6,-3 3 0 7,-2 4 208-7,3 1 32 5,-2 0 16-5,1-1 0 7,1 0-272-7,0-2-48 2,1-1-16-2,1-2 0 7,2-1 48-7,-1-2 0 5,0-2 0-5,2-2 0 6,0-1 32-6,3-1 16 4,-1-1 0-4,0-1 0 6,3-1-144-6,0-1-32 6,1 0 0-6,1-1 0 9,1-1-16-9,2 0-16 2,1 0 0-2,0-1 0 6,2 0-112-6,-2 0-32 7,0 1 0-8,1-1 0 8,0 0-128-7,-2 0-16 6,-1 1-128-6,-2-1 192 6,-1 1-192-6,-1-1 128 7,-3 0-128-7,0 3 0 13,-1-3-1280-13,-1 0-336 0,0-1-80 0,-2 0-12896 6</inkml:trace>
    </iact:actionData>
  </iact:action>
  <iact:action type="add" startTime="415085">
    <iact:property name="dataType"/>
    <iact:actionData xml:id="d65">
      <inkml:trace xmlns:inkml="http://www.w3.org/2003/InkML" xml:id="stk65" contextRef="#ctx0" brushRef="#br0">10778 7984 20783 0,'2'0'912'2,"-1"0"208"-1,-1 0-896 0,2 1-224 2,-1 0 0-1,0 0 0 6,0 2 1136-7,1 0 176 4,1 2 32-4,1 5 16 7,1 1-400-7,1 2-96 4,-2 2-16-4,1 0 0 6,-1 1-416-6,-1-1-96 4,0 0-16-4,0-1 0 7,-1 0-320-7,1-2 128 7,-1 0-128-7,-1-2 0 17,2-2-2304-17,-2-2-544-1</inkml:trace>
    </iact:actionData>
  </iact:action>
  <iact:action type="add" startTime="415256">
    <iact:property name="dataType"/>
    <iact:actionData xml:id="d66">
      <inkml:trace xmlns:inkml="http://www.w3.org/2003/InkML" xml:id="stk66" contextRef="#ctx0" brushRef="#br0">10893 7863 16575 0,'3'0'1472'0,"-2"0"-1168"3,0 1-304-2,-1 0 0 4,2 1 1792-4,-2 0 320 5,1 1 48-5,1 3 16 7,0 2-672-7,2 4-128 4,1 4-32-4,0 0 0 7,0-1-640-7,0 0-144 5,3 1-32-5,-2-2 0 7,1-3-304-7,-2-1-64 7,0-1-16-7,2-2 0 6,-2 0-144-6,1-3 128 3,-1-1-128-3,-2-2 128 5,3 0-128-5,-3-3 160 5,1 0-160-5,-1-4 160 7,0-1-32-7,0-1 0 4,-1-1 0-4,1-1 0 6,-1-1 0-6,0-2 0 5,-2-2 0-5,0-1 0 8,0 0-128-9,0 0 192 5,0 0-192-4,0 2 192 7,0 2 112-7,0 3 16 5,0 1 16-5,0 3 0 6,0 3-96-6,0 1-32 6,0 1 0-6,0 1 0 4,0 0-16-4,1 2 0 4,0 2 0-4,-1 1 0 6,3 2-192-6,-2 2 128 6,0 1-128-6,2 2 0 6,1 3 0-6,-1 1 0 4,-1 2 0-4,3-1 0 9,-2 0 128-9,1 0-128 4,0 3 0-4,1-1 0 6,0 0 224-6,-1-1-48 6,2-2-16-6,-2-1 0 7,0 0 144-7,-2 0 16 6,1-1 16-6,-2-1 0 7,1-1 80-7,-2-1 16 6,0-1 0-6,0 0 0 1,-2-2-48-1,0 0-16 3,0-2 0-3,-1 0 0 9,-1-2-208-9,0 2-32 4,-1-2-128-4,-1 1 192 18,-1 2-1584-18,-2 1-320 0,-2 2-64 0</inkml:trace>
    </iact:actionData>
  </iact:action>
  <iact:action type="add" startTime="415794">
    <iact:property name="dataType"/>
    <iact:actionData xml:id="d67">
      <inkml:trace xmlns:inkml="http://www.w3.org/2003/InkML" xml:id="stk67" contextRef="#ctx0" brushRef="#br0">10901 8583 27647 0,'-3'-2'2448'1,"3"1"-1952"0,0 0-496 0,0 1 0 0,0 0 480 0,-1 0 0 0,0 2 0 0,0 1 0 3,-2 2-32-3,-1 1 0 6,-2 5 0-6,0 2 0 7,0 2 0-7,-3 2-16 4,1 2 0-4,-3 0 0 6,2 1-288-6,0 1-144 5,-1-2 160-5,1-1-160 7,1-2 128-7,2-3-128 6,0-2 0-6,1-3 0 6,1-1 0-6,4-2 0 3,0-2 0-3,0-2 0 6,4 0 160-6,1-2-160 5,1 1 160-5,0-2-160 6,4-1 432-6,0-1-16 5,1 1 0-4,1-1 0 5,4-1 64-6,-2-2 16 10,0 2 0-10,-1-3 0 7,2 1-96-7,-1-1-16 0,-2 1 0 0,1 1 0 5,-2-2 0-5,-4 1 0 6,0-1 0-6,-4 1 0 5,1-1-80-5,-2 2-32 6,-1-2 0-6,-2 1 0 7,0 1 16-7,-2 1 0 6,0-1 0-6,-1 0 0 2,-1 1-96-2,1 0 0 5,-1 0-16-5,-2 1 0 6,2 0-176-6,-1 1 0 6,1 0 144-6,2 0-144 6,1 1 0-6,-1 0 0 5,3 1 0-5,0-2 0 5,0 1-192-5,2 0 64 5,1-1 0-5,0-1 0 7,2 0-16-7,1-1 0 4,0-1 0-4,2-2 0 6,-1 1 144-6,3-3-192 5,-1-1 192-5,1 0-192 6,-1 0 192-6,1-1 0 6,1 2 0-6,-3 0 0 6,4 1 0-6,-5 3 0 5,3 1 0-5,-5 2 0 7,1 2 0-7,-1 1 0 6,-3 3 0-6,1 2 0 7,2 2 0-7,-1 2 0 6,0 2 192-6,2 1-64 7,0 1 0-7,-2 2 16 6,3-1 0-6,1 3 0 7,2-1 0-7,-2 0 0 0,2-1 0 0,-1-2 0 4,1 1-144-4,1-2 0 5,-2-1 144-5,0 0-144 7,0-2 0-7,0 0 144 6,-4-2-144-6,2 0 0 7,-1-1 160-7,-1-1-160 5,-1-1 128-5,-2-2-128 6,0 1 0-6,0-3 128 1,0 0-128-1,-2-1 0 22,1 0-528-22,-1 0-192-1,0-1-48 1,0 0-11408 3,0 0-2288-3</inkml:trace>
    </iact:actionData>
  </iact:action>
  <iact:action type="add" startTime="416335">
    <iact:property name="dataType"/>
    <iact:actionData xml:id="d68">
      <inkml:trace xmlns:inkml="http://www.w3.org/2003/InkML" xml:id="stk68" contextRef="#ctx0" brushRef="#br0">11227 8518 32703 0,'-2'-7'1456'0,"0"4"288"0,1-1-1392 1,0 1-352 5,0 2 0-5,1 0 0 2,-1 1 1600-2,0-1 240 5,-1 0 48-5,0 0 16 6,-1 0-944-6,0 3-192 6,1 1-48-6,-2 2 0 5,0 1-320-5,1 3-64 6,-3 2-16-6,0 2 0 7,0 3-320-7,-4 3 0 5,1 3 0-5,-2 2 0 7,-1 4 0-7,-1 0 0 3,2 0 0-3,0-2 0 6,2 0 0-6,-1-2-240 5,1-2 64-5,1-2 16 23,1-4-1728-24,0-3-352 1,2-1-64 0</inkml:trace>
    </iact:actionData>
  </iact:action>
</iact:actions>
</file>

<file path=ppt/ink/inkAction5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30347" units="cm"/>
          <inkml:channel name="Y" type="integer" max="20231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3071" units="1/cm"/>
          <inkml:channelProperty channel="Y" name="resolution" value="1000.04944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2-07-27T03:31:58.495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39867">
    <iact:property name="dataType"/>
    <iact:actionData xml:id="d0">
      <inkml:trace xmlns:inkml="http://www.w3.org/2003/InkML" xml:id="stk0" contextRef="#ctx0" brushRef="#br0">16372 3739 3679 0,'0'0'160'1,"2"0"32"0,-1 0-192 0,2 0 0 1,0 0 0-1,2 0 0 6,-1-1 944-6,-2 1 144 7,3-1 16-7,1-1 16 4,5 1-224-4,4-1-32 7,3 0-16-7,1-1 0 5,-1 1-144-5,0 0-16 6,0-1-16-6,0 1 0 5,1 1-80-5,-2-1-16 5,0 0 0-5,2-1 0 7,1 1-80-7,-2-1-32 6,-1 1 0-6,-1 0 0 5,0 0-208-5,0 0-32 6,1-1-16-6,-1 1 0 8,0 1 0-7,-1 0 0-1,1 0 0 0,-1 0 0 7,-1 1 32-7,-2 0 0 6,2 0 0-6,-3 1 0 6,0 0-32-6,0 0 0 7,1 1 0-7,1 1 0 6,-1 0-64-6,-1-1-16 6,0-1 0-6,0 1 0 7,0 0-128-7,-1-2 160 7,-1 1-160-7,-1-2 160 0,2 2 48 0,-3-2 16 4,2 0 0-4,-3-1 0 6,-1 0 288-6,0-1 64 6,-1 1 16-6,-2-1 0 6,0 0 16-6,-2 0 0 6,3 1 0-6,-3-2 0 7,0 1-96-7,-1-1 0 1,-1 1-16-1,1 1 0 5,0 0-240-5,-1-1-64 6,1 1 0-6,0 1 0 5,-2 0-192-5,1 0 0 7,-1 1 128-7,0-1-128 6,1 1 0-6,0 1 0 4,-3 0 0-4,3 1-8512 15,-2 1-1584-15</inkml:trace>
    </iact:actionData>
  </iact:action>
  <iact:action type="add" startTime="42146">
    <iact:property name="dataType"/>
    <iact:actionData xml:id="d1">
      <inkml:trace xmlns:inkml="http://www.w3.org/2003/InkML" xml:id="stk1" contextRef="#ctx0" brushRef="#br0">6800 7107 4607 0,'0'0'400'1,"-1"-1"-400"7,0 1 0-7,1 0 0 4,0 0 1216-4,0 0 144 6,-1-1 48-6,0 1 0 5,1 0-832-5,-2 0-144 6,0 0-48-6,1 0 0 6,-1 0-48-6,1 0-16 6,-1 0 0-6,-1 0 0 5,2 0 192-5,-1-1 48 6,0 0 0-6,1-1 0 6,-1 1 64-6,0 0 16 5,2 0 0-5,-1 0 0 4,0 0-208-4,1 1-48 7,-2 0 0-7,2 0 0 6,0 0-384-6,0 0 0 8,0 1 0-8,2 1 0 5,-2 1-320-5,-2-1-64 3</inkml:trace>
    </iact:actionData>
  </iact:action>
  <iact:action type="add" startTime="47855">
    <iact:property name="dataType"/>
    <iact:actionData xml:id="d2">
      <inkml:trace xmlns:inkml="http://www.w3.org/2003/InkML" xml:id="stk2" contextRef="#ctx0" brushRef="#br0">22347 3827 2751 0,'4'0'256'1,"0"0"-256"0,0 1 0 0,0-1 0 0,2 1 1920 0,-1-1 320 0,-1 1 80 0,-3-1 16 3,2 0-1456-3,-1 0-304 6,5 0-48-6,0 0-16 6,5 1-160-6,3-1-32 6,2 0-16-6,-1-1 0 5,2 0-128-5,-1-1-32 6,0 0 0-6,0-1 0 6,2 0-144-6,-2-1 192 6,0 1-192-6,1-1 192 5,-1-1 112-5,0 1 16 6,-1 2 16-6,-1-1 0 5,1 2-80-5,-1 0 0 7,-1 0-16-6,1 1 0 8,-1 1-112-8,-1 0 0-1,0 1-128 0,-1-1 192 4,0 1-192-4,0-1 0 6,1 2 128-6,0-1-128 6,2 1 0-6,-1-1 0 6,0-1 128-6,1-1-128 7,-1 0 128-7,0 0-128 6,-1-2 176-6,0 1-176 6,-1-1 320-6,2 0-64 6,-2 0 0-6,-2 0 0 7,2 2 16-7,-2-1 0 7,-1 0 0-7,2 0 0 0,-1 2-80 0,-1-1-32 4,0 1 0-4,-1 0 0 6,0-1-160-6,-1 1 0 6,0 0 0-6,-1-1 128 7,0 1-128-7,0-1 0 6,-2 0 144-6,1 0-144 6,-3 0 144-6,3-1-144 6,-4 1 192-6,1-2-192 0,-1 2 288 0,1-2-48 8,-1 1-16-8,0 0 0 4,0 0-96-4,-1 0 0 6,0 1-128-6,-1-1 192 4,1 0-192-4,-1-1 0 6,0 1 128-6</inkml:trace>
    </iact:actionData>
  </iact:action>
  <iact:action type="add" startTime="63256">
    <iact:property name="dataType"/>
    <iact:actionData xml:id="d3">
      <inkml:trace xmlns:inkml="http://www.w3.org/2003/InkML" xml:id="stk3" contextRef="#ctx0" brushRef="#br0">16472 7171 8287 0,'-2'0'368'1,"2"0"80"-1,0 0-448 1,0 0 0 5,0 0 0-5,0 0 0 4,0 0 1088-4,0 0 128 7,0 0 16-7,0 0 16 5,0 0-912-5,0 0-176 7,0-1-32-7,2 1-128 5,-2 0 256-5,2-2-64 6,1 0-16-6,-1-1 0 7,2 0 288-7,-1-1 64 2,-1 1 16-2,3-1 0 8,0 0-64-8,-1-1-16 7,-1 2 0-7,0-1 0 3,-1 0-128-3,3 2-16 4,-1-1-16-4,-1 1 0 5,2 2-80-5,-1-1-16 6,1 0 0-6,1 0 0 6,0 0-16-6,0 0-16 5,0 0 0-5,2 0 0 9,0 0-176-9,0 0 192 6,2 0-192-4,-1-1 192-2,1 0-192 0,-1 0 0 6,1 1 0-6,-1-1 128 7,-1 0-128-7,0 0 128 6,0 1-128-6,-1-1 128 6,2 1-128-6,-4 1 0 7,5-1 0-7,-3 1 0 6,2 1 0-6,-1 0 160 6,1 0-160-6,-1 0 160 7,1-1 32-7,-2 2 0 1,2-1 0-1,2 1 0 4,-3 0 0-4,0-2 16 5,0 1 0-5,-1 0 0 6,-1-1-16-6,-1 0 0 7,0-1 0-7,-1 0 0 6,-3 1 80-6,1-2 16 7,0 1 0-7,1-1 0 6,-1 0 0-6,-2 0 0 1,2 0 0-1,0 1 0 5,-1-1-288-5,1 1 160 6,0 0-160-6,-2 1 128 20,1 0-1216-20,0 0-256 0</inkml:trace>
    </iact:actionData>
  </iact:action>
  <iact:action type="add" startTime="126704">
    <iact:property name="dataType"/>
    <iact:actionData xml:id="d4">
      <inkml:trace xmlns:inkml="http://www.w3.org/2003/InkML" xml:id="stk4" contextRef="#ctx0" brushRef="#br0">18859 10528 4607 0,'7'-2'192'1,"0"-1"64"-1,1-1-256 1,1 0 0 4,-1 1 0-4,-3 1 0 5,-2 1 400-5,-1 1 48 6,0-1 0-6,1 0 0 5</inkml:trace>
    </iact:actionData>
  </iact:action>
  <iact:action type="add" startTime="152421">
    <iact:property name="dataType"/>
    <iact:actionData xml:id="d5">
      <inkml:trace xmlns:inkml="http://www.w3.org/2003/InkML" xml:id="stk5" contextRef="#ctx0" brushRef="#br0">17133 10985 4655 0,'0'0'192'1,"0"-1"64"0,1 0-256 0,-1 1 0 2,0 0 0-2,0 0 0 5,0 0 400-5,0 0 32 6,2 0 0-6,-2 1 0 5,1 1-128-5,0 1-32 5,0 1 0-5,-1 0 0 6,2 2 304-6,0 0 64 6,2-2 16-6,-2 3 0 5,0 0-96-5,0 2-32 6,1-1 0-6,0 2 0 6,-1-2-192-6,2 3-32 6,-1-2-16-6,-1 1 0 6,1 2-112-6,-2-3-32 4,0 1 0-4,-1 0 0 6,0-2-16-6,0 0-128 8,0-2 192-8,0 1-64 3,-1-1-128-3,0-2 0 8,1 1 0-9,0-1 128 13,-1 0-128-12,1-2 160 0,-2 2-160 0,2-1 160 3,0 0-160-3,-1-1 0 7,1 0 0-7,0-1-4016 12,0-1-912-12</inkml:trace>
    </iact:actionData>
  </iact:action>
  <iact:action type="add" startTime="152784">
    <iact:property name="dataType"/>
    <iact:actionData xml:id="d6">
      <inkml:trace xmlns:inkml="http://www.w3.org/2003/InkML" xml:id="stk6" contextRef="#ctx0" brushRef="#br0">17394 10876 6447 0,'0'-5'272'1,"0"2"80"0,0 2-352 0,0-1 0 1,0 1 0-1,0 1 0 5,0 0 1344-5,0 0 208 6,0 0 48-6,0-2 0 5,0 1-1216-5,0 0-256 6,0 0-128-6,0 1 160 5,0-1-160-5,0 1 0 5,0-1 0-5,0 1 0 6,2 0 448-6,-1-1 48 5,0 0 16-5,0 1 0 8,1-1 304-8,0 1 64 5,0 1 16-5,0 0 0 4,0 0-224-4,0 0-32 6,1 1-16-6,-1 1 0 5,2 1-128-5,-1 2-32 7,-1 0 0-7,3 1 0 4,-1 1-144-4,0 1-48 6,-2 2 0-6,2 2 0 5,-2-3-64-5,1 3-16 12,0 1 0-12,-1 1 0 6,0 1-64-5,-2-1-128-1,3 0 176 0,-2-1-176 3,0-1 128-3,-1-1-128 7,2 1 0-7,-1-1 0 6,0-1 208-6,0-1-64 6,-1-1-16-6,2-1 0 6,-1-1 128-6,0-2 32 7,0 0 0-7,-1-1 0 6,0-1 128-6,1-1 32 1,-1-1 0-1,0 0 0 5,1-1 64-5,-1 0 0 6,0 0 16-6,0-1 0 6,0 1 224-6,-1-1 32 6,1 0 16-6,0-2 0 5,-1 1-288-5,1-1-64 5,0 1-16-5,-1 0 0 5,1 0-432-5,-1 2 0 6,0 0 0-6,-1 0-9712 13,0 2-2016-13</inkml:trace>
    </iact:actionData>
  </iact:action>
  <iact:action type="add" startTime="153427">
    <iact:property name="dataType"/>
    <iact:actionData xml:id="d7">
      <inkml:trace xmlns:inkml="http://www.w3.org/2003/InkML" xml:id="stk7" contextRef="#ctx0" brushRef="#br0">17190 10919 2751 0,'2'-12'128'0,"1"3"16"1,-1 2-144 0,-1 2 0 3,1 3 0-3,-2 0 0 6,1 0 2496-6,1-1 448 5,0-3 112-5,1-1 16 5,0 1-2208-5,-1 1-432 6,-1 1-96-6,0 2-16 6,0 0-320-6,-1 1 144 6,0 0-144-6,0 1 0 5,1 1 0-5,-1 1 0 7,1 0 0-7,0 0 0 5,0 0 0-5,1 1 0 6,-1 1 0-6,1 0 0 6,1 0 0-6,-1 2 0 6,0 1 0-6,0-1 0 5,1 2 224-5,0-1-64 7,1 4-16-7,-2 0 0 3,0 3 112-3,0 0 0 12,1 0 16-13,-1 2 0 1,1 0-32 0,0 1-16 5,-2 0 0-5,-1 1 0 6,1 0-16-6,-2 0 0 6,1 0 0-6,0-2 0 5,0 1-208-5,-3-4 144 5,3 0-144-5,-2-2 128 7,0 0-128-7,1-1 0 6,0 1 0-6,1-1 128 7,-2-2-128-7,2-1 0 6,0-1 0-6,0-1 128 7,2-1-128-7,-1-1 0 6,1-1 0-6,0-1 128 6,-1-1-128-6,2-2-224 0,-2-1 48 0</inkml:trace>
    </iact:actionData>
  </iact:action>
  <iact:action type="add" startTime="153807">
    <iact:property name="dataType"/>
    <iact:actionData xml:id="d8">
      <inkml:trace xmlns:inkml="http://www.w3.org/2003/InkML" xml:id="stk8" contextRef="#ctx0" brushRef="#br0">17430 10856 13823 0,'2'-9'1216'1,"-2"2"-960"0,1 2-256 0,0 2 0 6,0 3 896-6,-1 0 144 6,0-1 32-6,0 0 0 4,2 0-528-4,-1 0-96 6,1 0-32-6,-1 1 0 5,0 1-288-5,1 1-128 6,-1 1 128-6,1 1-128 5,-2 2 176-5,2-1-48 6,-1 3-128-6,0-1 192 5,0 0 144-5,-1 3 32 7,0 2 0-7,0 1 0 7,0 0 16-7,0 1 16 5,0 0 0-5,0 1 0 6,2 1-112-6,-1 0-32 4,0-2 0-4,-1-2 0 9,0 0-16-10,2-2-16 7,-1 0 0-6,0-2 0 6,0 1 80-6,2-3 16 6,-2-1 0-6,0 1 0 1,1-1 16-1,-1-2 16 6,1 2 0-6,-2 0 0 5,2-1-208-5,-1 3-144 5,-3 3 192-5</inkml:trace>
    </iact:actionData>
  </iact:action>
  <iact:action type="add" startTime="174505">
    <iact:property name="dataType"/>
    <iact:actionData xml:id="d9">
      <inkml:trace xmlns:inkml="http://www.w3.org/2003/InkML" xml:id="stk9" contextRef="#ctx0" brushRef="#br0">17230 10871 11055 0,'1'-1'976'1,"0"-1"-784"5,-1 0-192-5,0 0 0 6,0 2 1600-6,0 0 256 5,0-1 64-5,2-1 16 6,0 0-560-6,-1-1-112 6,-1 0-32-6,2 0 0 6,-2 1-400-6,1 2-64 4,0 0-32-4,-1-1 0 5,0 2-16-5,0-1 0 6,0 0 0-6,1 1 0 10,-1 1 16-10,0 0 0 2,0 1 0-2,0 1 0 5,2 0-384-5,-2 2-80 6,1 1-16-7,-1 0 0 7,0 2-256-6,1 1 0 6,-1 3 128-6,2 1-128 5,-1 1 0 6,0 2 0-12,0 1 0 1,2 0 0 6,0 2 0-6,-1 0 0 7,1-1 0-7,-2-1 0 7,3-2 0-7,-3-1 0 0,3-1 0 0,-1-3 0 4,-1-1 0-4,0 0 0 6,1-2 0-6,0-1 0 6,-1-1 0-6,1 0 0 6,0-2 0-6,-2 0 0 6,2-2 0-6,-1 1-176 6,0-2 32-6,-1 0 0 20,0-1-384-20,-1-1-80 0,1-1-16 0,-1 0-12480 0</inkml:trace>
    </iact:actionData>
  </iact:action>
  <iact:action type="add" startTime="174899">
    <iact:property name="dataType"/>
    <iact:actionData xml:id="d10">
      <inkml:trace xmlns:inkml="http://www.w3.org/2003/InkML" xml:id="stk10" contextRef="#ctx0" brushRef="#br0">17375 10848 3679 0,'0'0'320'1,"0"-1"-320"1,0 0 0-1,0 1 0 5,0-1 3760-5,0 1 672 5,0 0 144-5,0 0 32 6,0 0-2512-6,0-1-496 6,0 1-112-6,0 0-16 6,0 0-672-6,0 0-144 5,0 1-16-5,0 1-16 9,0-1-80-9,0 1-16 4,0 1 0-4,0 1 0 5,0 1-112-5,0 0-32 4,2 3 0-4,-1 0 0 7,0 2-64-7,0 0-32 5,-1 2 0-5,3 1 0 5,-2 0 64-5,0 1 16 6,1 0 0-6,0 2 0 7,-1-1 128-8,0 1 16 5,0-2 16-4,0 0 0 6,0 1-272-6,1 0-64 5,0-1-16-5,-1-1 0 7,1-1-176-7,0 0 0 5,-1 0 0-5,0-2 128 6,1-1-128-6,-2 0 0 8,2-1 0-8,-1 0 0 5,0-1 0-5,-1 0 0 6,2-1 0-6,-2-2 128 7,0 1-128-7,-2-2 0 1,2-1 144-1,0 0-144 5,0-2 176-5,0 0-48 6,0-1 0-6,-1 0 0 6,1 0-128-6,-1-1 0 5,0 0 0-5,1 0 0 20,-1 0-1440-20,1 0-320 0,-1 1-64 0</inkml:trace>
    </iact:actionData>
  </iact:action>
  <iact:action type="add" startTime="177597">
    <iact:property name="dataType"/>
    <iact:actionData xml:id="d11">
      <inkml:trace xmlns:inkml="http://www.w3.org/2003/InkML" xml:id="stk11" contextRef="#ctx0" brushRef="#br0">17061 10332 17439 0,'0'0'768'0,"0"0"176"3,0 1-752-2,-1-1-192 3,1 0 0-3,0 0 0 6,0 1 1248-6,0-1 224 5,0 1 32-5,0 0 16 6,1 1-496-6,0 1-112 6,0 1-16-6,1 0 0 5,0 2-64-5,-1 0-32 5,0 1 0-5,0 0 0 7,2 1 32-7,-1 1 0 5,1-1 0-5,-1 3 0 9,1-1-288-9,-1 1-48 2,0 0-16-2,0-1 0 5,-2 0-80-5,3 0-16 7,-2-1 0-7,0 1 0 4,-1-3-128-4,2 1-16 5,-1-1-16-5,1-1 0 7,0-1-224-7,-1 0 0 9,1-1 0-10,0 0 0 4,0-1 0-3,0-2 0 5,-1 1 0-5,2-2 0 6,-2 1-192-6,0-2-144 6,0 0-32-6,0-1 0 18,1 1-912-18,-2-3-176 0,2-1-32 0,-1-1-12416 2</inkml:trace>
    </iact:actionData>
  </iact:action>
  <iact:action type="add" startTime="177885">
    <iact:property name="dataType"/>
    <iact:actionData xml:id="d12">
      <inkml:trace xmlns:inkml="http://www.w3.org/2003/InkML" xml:id="stk12" contextRef="#ctx0" brushRef="#br0">17182 10244 6447 0,'0'0'272'1,"0"0"80"0,0-1-352 0,0 1 0 1,0 0 0-1,0 0 0 6,0 1 4976-6,0 0 912 5,0 0 192-5,0 0 48 5,0 3-3968-5,0-1-800 5,2 3-144-5,-1 1-48 6,1 0-368-6,1 1-80 5,-1 1-16-5,0 1 0 6,0 2 16-6,-1 0 0 6,3 0 0-6,-4 1 0 6,3 1-176-6,-2 0-32 6,0-1-16-6,-1-1 0 5,2 0-224-5,-2 1-32 7,1-3-16-7,0-1 0 6,-1 1-224-6,1-3 176 3,-1 2-176-3,0-2 160 7,0 1-160-8,0-3 0 8,0 1 0-7,0-1 0 7,2 0 0-7,-4-3 128 6,2 1-128-6,0-1 0 1,0-1 0-1,-1-1-192 5,0 1 0-5,0-2-11824 17,-1-1-2368-17</inkml:trace>
    </iact:actionData>
  </iact:action>
  <iact:action type="add" startTime="178485">
    <iact:property name="dataType"/>
    <iact:actionData xml:id="d13">
      <inkml:trace xmlns:inkml="http://www.w3.org/2003/InkML" xml:id="stk13" contextRef="#ctx0" brushRef="#br0">17359 9804 14735 0,'2'-4'1312'1,"0"1"-1056"3,0 0-256-3,0 1 0 7,0 0 1744-7,-1 1 304 5,0 1 48-5,2-2 16 5,0-1-592-5,2 1-112 6,2-2-32-6,0 1 0 5,0 1-672-5,0 0-128 6,2 2-16-6,-3 0-16 5,3 1-320-5,-3 1-64 5,1 1-16-5,0 0 0 9,-3 1-144-9,-1 0 0 3,1 2 0-3,-3-1 128 6,-1 3 208-6,-2 0 48 6,-2 1 0-6,0 1 0 7,-2 2 240-7,-2 0 48 3,1-2 16-3,1 2 0 6,-2 1-336-6,2-1-64 7,-1-1-16-8,2 1 0 6,-1-2-144-5,1-1-128 6,2 0 144-6,-1-3-144 6,3 1 0-6,-1-3 0 4,0 0 0-4,4-3 0 7,-1 1 0-7,0-1 0 5,0-1 0-5,2 0 0 6,-1 0 0-6,2-2 0 4,1 1-128-4,0-1 128 7,1-2 0-7,0 0 0 4,2 0 0-4,1 0 0 6,0-1 0-6,1-2 0 5,2 1 0-5,-1-1 0 6,2 0 0-6,0-1 0 5,0 0 0-5,-1-1 0 6,1 1 0-6,-1-2 0 7,-2 3 0-7,-1-3 0 6,1 0 0-6,-3 0 0 5,3-1 128-5,-3 1-128 8,5-1 448-8,-3-1-16 6,1 1 0-6,0-2 0 6,-3 0 288-6,0 1 64 6,-2 1 16-6,0-1 0 6,-3 1-208-6,2 0-32 7,-3 1-16-7,-1-2 0 0,0 1-192 0,0 0-32 4,-2 0-16-4,-1 0 0 6,1 3-112-6,-1-1 0 6,1 3-16-6,-3 1 0 7,0 1-16-7,0 0 0 7,-1 3 0-7,0 0 0 6,0 3-160-6,-2 0 0 6,1 1 144-6,-2 1-144 6,2 1 0-5,0 0 0-1,0 2 0 0,1-1 0 4,-1 1 0-4,2 0 0 6,0 1 0-6,0-1-128 7,2-1 128-8,0 1-128 9,2-2 128-8,0 0-128 5,1 0 128-5,2-1 0 7,-1-1-144-8,2 1 144 7,0 0-144-6,2-1 144 7,0 1-192-7,-1-2 192 6,1 1-144-6,0 0 144 8,-1 0 0-8,2 0-144 0,-1 0 144 0,-1 2 0 3,2 1 0-3,-2-1 0 6,1 2 0-6,-2 1 0 7,0 1 0-7,-1 2 0 6,1 1 0-6,-1 4 0 7,1-1 0-7,-2 0 0 6,0 1 0-6,1 0 0 6,-1 3 0-6,0-3 0 6,0 0 0-6,-1 0 0 7,2 0 0-7,-2-1 0 0,0-2 0 0,0-1 0 4,0 0 0-4,0-1 0 6,1-2 0-6,-1 0 0 7,0-2 0-7,0 0 128 6,1-1-128-6,-1-1 0 7,1-1 0-8,-1-1 128 16,2-3-448-15,-2 1-96 0,2-1-16 0,-2-1 0 12,3-1-2704-12,-1-3-560 0</inkml:trace>
    </iact:actionData>
  </iact:action>
  <iact:action type="add" startTime="179175">
    <iact:property name="dataType"/>
    <iact:actionData xml:id="d14">
      <inkml:trace xmlns:inkml="http://www.w3.org/2003/InkML" xml:id="stk14" contextRef="#ctx0" brushRef="#br0">17755 9855 15663 0,'2'0'1392'0,"-2"0"-1120"7,3 1-272-6,-2 0 0 6,-1 0 2736-6,0 0 480 5,1 1 112-5,0 1 0 6,2-2-1584-6,1 3-320 5,0 0-64-5,-2 0-16 5,2-1-960-5,-1 0-192 6,1-1-32-6,-1 1-16 5,-1-2-144-5,1 0-192 7,-2 0 32-7,0-1-9552 16,1-3-1904-15</inkml:trace>
    </iact:actionData>
  </iact:action>
  <iact:action type="add" startTime="179387">
    <iact:property name="dataType"/>
    <iact:actionData xml:id="d15">
      <inkml:trace xmlns:inkml="http://www.w3.org/2003/InkML" xml:id="stk15" contextRef="#ctx0" brushRef="#br0">17843 9548 18303 0,'3'-1'816'1,"0"0"160"-1,0 0-784 1,-1 0-192 3,1 1 0-3,-2 1 0 5,0-2 1376-5,3 0 224 5,2-1 64-5,1 1 0 6,2-3-704-6,0 0-128 5,1 0-16-5,-1 1-16 6,-1 0-352-6,-1-2-64 5,-1 2 0-5,0-1-16 5,-2 2-176-5,1-1-48 6,-2 0 0-6,0 2 0 6,-2 0 48-6,0 1 0 6,0 0 0-6,-1 1 0 8,0 0 144-8,0 1 48 3,0 1 0-3,0-1 0 4,1 3 128-4,-1 0 16 7,0 1 16-7,2 0 0 5,-1 2-240-5,0-1-48 5,0 4-16-5,1-1 0 6,-1 2-48-5,1 1-16 3,-1 1 0-4,1 2 0 6,-2 1 32-6,1 3 16 5,0-1 0-5,0-1 0 8,0 1 80-8,-1-2 16 3,0-1 0-3,-1-1 0 7,0-1-32-7,2-1 0 6,-2-2 0-6,1 0 0 6,0-3-112-6,1-1-32 7,0-1 0-7,-1-2 0 7,0 0-144-7,2-1 160 0,-1 0-160 0,0-2 160 6,0-1-160-6,2-1 0 5,-2-1 0-5,0 0 0 21,1-1-1568-21,-2 0-352 1,0-1-64-1</inkml:trace>
    </iact:actionData>
  </iact:action>
  <iact:action type="add" startTime="181440">
    <iact:property name="dataType"/>
    <iact:actionData xml:id="d16">
      <inkml:trace xmlns:inkml="http://www.w3.org/2003/InkML" xml:id="stk16" contextRef="#ctx0" brushRef="#br0">15907 10297 4607 0,'0'0'400'0,"0"-1"-400"9,0 1 0-8,0 0 0 5,1 0 3040-5,-1-1 528 5,0 0 96-5,1 0 32 6,-1 0-1920-6,2-1-384 6,-1 0-80-6,0 1-16 6,0-1-336-6,-1 2-80 5,2 0-16-5,-1 1 0 8,0 0-112-8,0 1-32 3,1 1 0-3,0 2 0 8,0 0 64-8,1 2 16 4,0 0 0-4,1 1 0 6,-1 1-128-6,2 1-32 4,0-1 0-4,0 0 0 6,-1-1-320-6,1 0-64 5,-1-2 0-5,-1 0-16 7,1-2-240-7,0-1 144 4,-1 1-144-4,-1-2 128 8,0 0-128-8,-1-1 0 3,0 0 0-3,-1-1 0 20,1 0-496-20,-2-1-16 0,1 0-16 0,0-1 0 10,0-2-672-10,0 0-128 0,-1-2-16 0,-1-2-11776 2</inkml:trace>
    </iact:actionData>
  </iact:action>
  <iact:action type="add" startTime="181698">
    <iact:property name="dataType"/>
    <iact:actionData xml:id="d17">
      <inkml:trace xmlns:inkml="http://www.w3.org/2003/InkML" xml:id="stk17" contextRef="#ctx0" brushRef="#br0">16000 10202 7359 0,'0'-1'656'1,"2"0"-528"8,-2 1-128-8,0 0 0 6,0 1 4416-6,1-1 832 0,0 1 192 0,-1-1 16 7,2 2-2560-7,0 1-512 5,1 2-96-5,0 1-32 20,1 1-2256-20,-1 1-544 0,1 0-64 0,-3 2-16 8,3 2-784-8,-3 1-144 0</inkml:trace>
    </iact:actionData>
  </iact:action>
  <iact:action type="add" startTime="182270">
    <iact:property name="dataType"/>
    <iact:actionData xml:id="d18">
      <inkml:trace xmlns:inkml="http://www.w3.org/2003/InkML" xml:id="stk18" contextRef="#ctx0" brushRef="#br0">16202 10200 12895 0,'2'-1'1152'1,"-1"0"-928"2,0 0-224-2,0 0 0 5,0 1 2432-5,0 0 432 5,-1 0 80-5,1 1 32 6,-1-1-768-6,2 0-160 5,-1 1-16-5,-1 1-16 6,1 0-864-6,-1 0-160 6,0 1-32-6,2-1-16 5,0 1-512-5,-1 1-112 6,-1-1 0-6,3 1-16 6,-1 1-304-6,0 1 128 6,-1-1-128-6,0 2 0 6,0-2 128-6,-1 1-128 4,1 3 0-4,-1-2 0 6,1 1 128-6,-1-1-128 5,0 2 0-5,0-3 0 6,0 2 0-6,1-3 0 5,0 1 0-5,2-1 0 7,-1-1 0-7,1-1 0 6,1 0 0-5,-1-1 0 10,-1 0 0-11,3-2 0 0,-1 1 0 0,0-1 0 3,0-1 128-3,0 0-128 7,1-1 144-7,-2 0-144 4,3-1 144-4,-1 2-144 5,0-2 128-5,2-1-128 5,-1 0 0-5,-1-1 0 7,2 1 128-7,-1-1-128 4,-1 1 0-4,2 0 0 6,-1 0 0-6,-1 0 0 7,1-1 0-7,-3 2 0 6,1-1 0-6,1 0 0 19,-1 0-512-19,-1 0-64 0,-1 1-32 0,-2 0 0 9,2 0-1760-9,-2 0-336 0,-2 0-80 0</inkml:trace>
    </iact:actionData>
  </iact:action>
  <iact:action type="add" startTime="182630">
    <iact:property name="dataType"/>
    <iact:actionData xml:id="d19">
      <inkml:trace xmlns:inkml="http://www.w3.org/2003/InkML" xml:id="stk19" contextRef="#ctx0" brushRef="#br0">16304 10142 8287 0,'0'-1'736'0,"-1"0"-592"5,0 0-144-4,1 1 0 5,0 0 1920-5,0 0 368 7,-2 0 64-7,2 1 16 5,0 0-816-5,-1 0-144 5,-1 2-48-5,0 1 0 6,2 1-304-6,0 0-64 5,0 2-16-5,0-1 0 5,2 3-80-5,-1-2 0 6,1 2-16-6,0 1 0 7,1 2 688-7,-1 0 144 6,2-1 16-6,-1 0 16 19,0 2-1744-18,0-2-464-1,-1 0-48 0,2 0 0 0,-1 0 512 0,-1-2 192 0,1 0-16 0,-1-2 0 5,0 1-176-5,0-3 0 6,-1 2 0-6,0-2 0 22,0-1-256-23,0 0-128 1,0-1-16 0,-1-2-16 10,0 0-1904-10,0-2-384 0,2-1-80 0</inkml:trace>
    </iact:actionData>
  </iact:action>
  <iact:action type="add" startTime="182883">
    <iact:property name="dataType"/>
    <iact:actionData xml:id="d20">
      <inkml:trace xmlns:inkml="http://www.w3.org/2003/InkML" xml:id="stk20" contextRef="#ctx0" brushRef="#br0">16391 10131 11967 0,'5'-2'1072'0,"-3"1"-864"8,0 1-208-7,1-1 0 4,-1 1 2736-4,-1 0 496 6,4-1 96-6,3 0 32 6,-1 0-1616-6,3-1-320 5,-1 2-64-5,-1 0-16 6,-1 1-512-6,-2 0-128 5,0 1 0-5,-1 1-16 6,0 0-368-6,0 1-80 8,-2-1-16-8,1 3 0 4,-2 1-64-4,-2 0-16 4,1 1 0-4,-1 0 0 7,-1 2-16-7,0-2-128 4,-1 1 192-4,1 1-64 6,-1-1-128-6,1 1 128 5,2-1-128-5,0-2 128 5,0-3-128-5,0 0 0 9,0 0 0-9,0-2 0 6,1 0 0-6,0-1 0 5,-1 0 0-5,3-2 0 4,-1 0 0-4,2-1 0 5,0-1 0-5,-1 0 0 6,2 0 0-6,1-1-256 5,-3-1 64-5,3-1 16 22,-1 1-672-22,2-2-144 0,0 1-32 0,-2-1-12480-1</inkml:trace>
    </iact:actionData>
  </iact:action>
  <iact:action type="add" startTime="183124">
    <iact:property name="dataType"/>
    <iact:actionData xml:id="d21">
      <inkml:trace xmlns:inkml="http://www.w3.org/2003/InkML" xml:id="stk21" contextRef="#ctx0" brushRef="#br0">16584 10177 10127 0,'0'1'896'1,"0"-1"-704"6,0 0-192-6,0 0 0 7,2 1 3984-7,0 0 768 6,1 2 160-6,1 0 16 1,1 1-3424-1,-1 0-688 6,2 0-144-6,-1-1-32 6,-1-1-448-6,1 0-192 5,-2-1 128-5,2-1-128 20,-2 0-1648-20,0-2-400 0</inkml:trace>
    </iact:actionData>
  </iact:action>
  <iact:action type="add" startTime="183304">
    <iact:property name="dataType"/>
    <iact:actionData xml:id="d22">
      <inkml:trace xmlns:inkml="http://www.w3.org/2003/InkML" xml:id="stk22" contextRef="#ctx0" brushRef="#br0">16715 9902 7359 0,'1'0'320'1,"-1"0"80"0,0 0-400 0,0 1 0 1,0 0 0-1,0 0 0 5,0 2 3392-5,1 0 576 7,-2 2 128-7,0 4 32 6,0 1-2640-6,0 2-528 5,0 2-96-5,-1 2-32 6,0 1-320-6,0 2-80 4,-1 1-16-4,1 1 0 7,-1-1-176-7,2-1-48 4,1 1 0-4,0-2 0 6,0-1-192-6,1-3 0 6,-1-2 0-6,3-1 0 6,-1-3-208-6,1-1 16 7,-1-3 0-7,3-2 0 5,-1-1 16-5,1-2 16 4,0-2 0-4,0 0 0 6,1-3 160-6,-1-2-128 5,0-2 128-5,2 1-128 5,-1-2 128-5,-3 0 0 7,1 1 0-7,-2-1 0 6,1 2 464-6,-2 0 32 4,-1 2 0-4,-2 1 0 8,0 2 336-9,0-1 64 5,-2 3 0-4,-2 0 16 6,1 1-144-6,0 2-16 6,1 0-16-6,-3 1 0 6,0 1-352-6,1 1-80 6,-1 1-16-6,1 1 0 6,0-1-544-6,-1 1-128 7,2 1 0-7,-2-2-14640 7</inkml:trace>
    </iact:actionData>
  </iact:action>
  <iact:action type="add" startTime="208779">
    <iact:property name="dataType"/>
    <iact:actionData xml:id="d23">
      <inkml:trace xmlns:inkml="http://www.w3.org/2003/InkML" xml:id="stk23" contextRef="#ctx0" brushRef="#br0">7126 8165 11055 0,'1'0'976'2,"-1"-1"-784"4,1 1-192-5,-1-1 0 6,0 1 1792-6,0-1 320 5,0 0 64-5,2 0 16 7,1-2-656-7,0 0-144 5,1 0-32-5,1-2 0 6,-2 1-96-6,1 0-32 6,-1 2 0-6,2 0 0 5,-3 1-480-5,0 0-112 5,-2 1 0-5,2 0-16 7,0 1-256-7,-1 0-48 3,1 1-16-3,1 0 0 6,-1 3-64-6,1 3-16 7,1 3 0-7,-1-2 0 5,2-2 64-5,-1 1 16 5,1 2 0-5,0 4 0 6,-1 4 80-6,2-3 32 11,-1-3 0-11,0 0 0 7,-1 2 80-7,1 0 16 0,-3 1 0 0,3 3 0 4,-3 3 16-4,2 2 16 6,0 2 0-6,0 0 0 7,-2 0-48-7,3-1-16 6,-1-2 0-6,2-4 0 6,-2 0-112-6,3-3-32 6,-1-1 0-6,0 0 0 7,1-2-80-7,0-1-32 6,1-1 0-6,-1-2 0 7,2 0-32-7,-1-3 0 0,-1 1 0 0,-1-2 0 5,0-2 0-5,1 0-16 5,-1 1 0-5,0-2 0 7,1 0-48-7,-3 0-128 6,1-1 192-6,0 0-64 6,-2-2 0-6,-1 1 0 7,3-1 0-7,-2-1 0 1,1 0 16-1,-2-1 0 5,1-2 0-5,-1 1 0 6,2-1 0-6,-3-2 0 6,3-2 0-6,-2-1 0 5,-1-2-144-5,3-1 128 7,-3-1-128-7,2-1 128 6,-1 1-128-6,0-3 128 6,0-2-128-6,-2-3 128 6,1-1-128-6,-1-2 0 7,0 2 0-7,0 0 0 7,-1 2 0-6,-1 2 0-1,0 2 128 0,0 2-128 5,-1 2 0-5,1 1 0 4,-2-1 0-4,3 1 128 6,-1 1-128-6,-1 0 0 6,2-1 0-6,-1 2 128 7,0 0-128-7,1 0 0 5,-1-2 0-4,0 1 0 5,2 0 0-6,-2 0 0 6,0 0 0-6,0-1 0 7,1 1 0-7,-1-1 0 7,1 1 0-7,-3 1 128 6,3 0-128-6,0 1 0 0,-2 3 0 0,1 0 0 5,-1 2 0-5,0 0 128 6,1 2-128-6,-1 1 0 6,0 0 0-6,2 0 128 3,-1 2-128-3,0-1 0 7,2 1 0-7,-1 1 0 4,1-1 0-4,0 2 0 7,0 0 0-7,1 2 0 4,-1 0 0-4,3 1 0 6,1 2-144-6,0 1 144 6,1 1-192-6,1 2 192 6,1 4 0-6,0 2 0 5,2 2 0-5,-1-2 0 7,-1-4 0-7,0-1 176 6,0 1 0-6,0-2 0 6,0-1 80-6,0 0 0 6,-1-2 16-6,-1 0 0 7,1-2 0-7,-1 0 0 7,-1 0 0-7,1-3 0 7,-1 1-80-7,-1-1-32 0,-2 0 0 0,1-2 0 4,-1 0-160-4,-1 0 160 4,1-2-160-4,-2 1 160 21,1-1-1056-21,-3 1-224 0,1 0-32 0</inkml:trace>
    </iact:actionData>
  </iact:action>
  <iact:action type="add" startTime="209819">
    <iact:property name="dataType"/>
    <iact:actionData xml:id="d24">
      <inkml:trace xmlns:inkml="http://www.w3.org/2003/InkML" xml:id="stk24" contextRef="#ctx0" brushRef="#br0">7710 8159 9215 0,'0'-4'816'1,"0"2"-656"2,2-1-160-2,-1 1 0 6,0 2 3072-6,0-2 592 5,1 1 112-5,1-2 32 6,2-1-1536-6,1-1-304 5,2-1-64-5,1 1-16 6,1 1-672-6,0-1-144 5,-1 1-32-5,1 1 0 6,-1 1-432-6,1-1-96 5,-3 0 0-5,2 0-16 7,0 0-208-7,-2 0-32 5,1 3-16-5,-1-2 0 6,-2 0-240-6,-1 1 0 6,0 1 0-6,0 0-10704 15,-3 1-2112-15</inkml:trace>
    </iact:actionData>
  </iact:action>
  <iact:action type="add" startTime="210029">
    <iact:property name="dataType"/>
    <iact:actionData xml:id="d25">
      <inkml:trace xmlns:inkml="http://www.w3.org/2003/InkML" xml:id="stk25" contextRef="#ctx0" brushRef="#br0">7775 8299 23039 0,'0'0'2048'1,"1"0"-1648"5,0 0-400-5,1 0 0 6,0 0 1600-6,-1 0 256 7,4 0 32-7,2-1 16 6,2 0-176-6,3-1-16 6,0-1-16-6,1 0 0 6,1 0-800-6,-1 0-176 7,-3 1-16-7,1-1-16 6,0 0-400-6,-3 1-80 0,1 0-16 0,-3 0 0 4,1 1-192-4,-2 0 144 7,-2 0-144-7,1 0 128 4,-2 0-128-4,1 0-144 5,-2 0 144-5,-2 0-11712 14,-1 0-2208-14</inkml:trace>
    </iact:actionData>
  </iact:action>
  <iact:action type="add" startTime="210852">
    <iact:property name="dataType"/>
    <iact:actionData xml:id="d26">
      <inkml:trace xmlns:inkml="http://www.w3.org/2003/InkML" xml:id="stk26" contextRef="#ctx0" brushRef="#br0">8121 7518 2751 0,'0'-4'128'1,"1"0"16"0,0 0-144 0,-1-2 0 3,2 0 0-3,-1 3 0 7,-1 1 4272-7,0 1 816 4,0 0 160-4,0-1 48 7,0 0-3184-7,0 0-624 4,0 0-128-4,0 0-16 8,1 1-496-8,-1 1-80 6,1 0-32-6,0 1 0 7,0 1-368-7,1 2-80 2,1 0-16-2,1 2 0 6,-1 1 112-6,2 2 0 5,0 2 16-5,1 1 0 6,-1 1 48-6,3 1 16 6,-2 0 0-6,-1 1 0 5,0 2-64-5,1 0-16 8,0 4 0-9,1 4 0 5,-1 3-80-4,2 1-32 6,-1-1 0-6,1 0 0 7,1-2 32-7,0-2 0 6,-1-4 0-6,1-2 0 6,-2-2-64-6,0-3-16 6,-1-1 0-6,0-3 0 7,0 0-32-7,-2-1 0 6,3-1 0-6,-2-1 0 7,0 0-64-7,1-2-128 0,0-1 176 0,-2-1-176 5,-1 0 192-5,2-2-192 5,-2 0 192-5,-1-1-192 5,1-1 208-5,-2-1-64 5,1 0-16-5,-2 0 0 5,0-3-128-5,0 0 0 6,0-2 0-6,0 0 0 21,1-2-1920-21,0 0-272 0,0 0-48 0,-1-3-12976 4</inkml:trace>
    </iact:actionData>
  </iact:action>
  <iact:action type="add" startTime="211186">
    <iact:property name="dataType"/>
    <iact:actionData xml:id="d27">
      <inkml:trace xmlns:inkml="http://www.w3.org/2003/InkML" xml:id="stk27" contextRef="#ctx0" brushRef="#br0">8416 7521 4607 0,'0'-8'400'1,"0"4"-400"3,0 1 0-4,0 0 0 8,0 2 1904-7,0 0 288 4,-2 1 64-4,2-2 16 6,-1 0-1648-6,0 0-336 6,0 0-64-7,0 2-4128 17,1-1-832-16</inkml:trace>
    </iact:actionData>
  </iact:action>
  <iact:action type="add" startTime="211306">
    <iact:property name="dataType"/>
    <iact:actionData xml:id="d28">
      <inkml:trace xmlns:inkml="http://www.w3.org/2003/InkML" xml:id="stk28" contextRef="#ctx0" brushRef="#br0">8428 7532 11055 0,'0'8'480'1,"0"-5"112"-1,0 1-464 1,0 0-128 6,0-1 0-6,0-1 0 7,0 0 2176-7,0 3 432 6,2 3 80-6,-1 2 0 6,1 0-1776-6,0 1-352 0,0-1-80 0,2 0-16 5,-1-1-272-5,-1-1-48 5,0 0-16-5,0-1 0 7,0 1-128-7,-1 0-176 6,0 1 48-6,-1-1-9936 8</inkml:trace>
    </iact:actionData>
  </iact:action>
  <iact:action type="add" startTime="211812">
    <iact:property name="dataType"/>
    <iact:actionData xml:id="d29">
      <inkml:trace xmlns:inkml="http://www.w3.org/2003/InkML" xml:id="stk29" contextRef="#ctx0" brushRef="#br0">8432 7491 12895 0,'-1'-2'1152'2,"0"0"-928"4,1 1-224-5,0 0 0 6,0 1 3072-6,-2-1 560 5,2-1 112-5,-2-1 32 6,-1 0-1872-6,1-1-368 5,0 1-80-5,1 0-16 6,0 2-928-6,1 0-176 4,0 2-32-4,2 0-16 8,-2 1-432-8,2 2-96 4,0 0-16-4,0 3-14016 10</inkml:trace>
    </iact:actionData>
  </iact:action>
  <iact:action type="add" startTime="211981">
    <iact:property name="dataType"/>
    <iact:actionData xml:id="d30">
      <inkml:trace xmlns:inkml="http://www.w3.org/2003/InkML" xml:id="stk30" contextRef="#ctx0" brushRef="#br0">8464 7627 12895 0,'0'1'1152'1,"0"0"-928"7,2 0-224-7,-2 1 0 7,0-1 2400-7,1 1 432 0,0 1 96 0,1 2 16 7,1 3-1024-7,2 3-208 4,0 1-48-4,-3 1 0 6,3 1-704-6,-2 0-128 6,1 0-48-6,-1-1 0 7,-1-1-400-7,0 1-64 6,1-2-32-6,-1-1 0 6,1-1-160-6,-1-1-128 7,0 0 144-7,-1-2-144 6,2 0 0-6,-1-1 0 6,-1-2-176-6,0-1 176 14,1 0-2512-14,-2-2-384 0,3-1-80 0</inkml:trace>
    </iact:actionData>
  </iact:action>
  <iact:action type="add" startTime="212192">
    <iact:property name="dataType"/>
    <iact:actionData xml:id="d31">
      <inkml:trace xmlns:inkml="http://www.w3.org/2003/InkML" xml:id="stk31" contextRef="#ctx0" brushRef="#br0">8570 7573 12895 0,'0'-2'1152'1,"0"1"-928"3,0 0-224-4,0 1 0 5,0 0 2112-4,0 1 384 6,0-1 80-6,1 1 16 5,-1 1-928-5,3 1-176 5,-1 3-32-5,3 0-16 7,-1 0-464-7,1 2-80 8,0 0-32-8,-1 2 0 6,2 0-160-6,-1 0-16 4,-1 1-16-4,2-1 0 4,-1 1-160-4,-1 0-16 5,-1-2-16-5,0 0 0 6,0-1-160-6,1 1-48 5,-3-2 0-5,1-1 0 5,-1-2-144-5,0-2-128 7,1 0 192-7,-1-1-192 4,0-2 192-4,-1 0-64 7,0-2 0-7,-1 0-128 9,1-4 208-9,-3 0-64 1,3-2-16-1,-2-1 0 6,2-1-128-6,-2 1 160 5,2 0-160-5,0-2 160 6,0-1-160-6,3 1 0 7,-2 1 0-8,2-1 0 6,1 1 0-5,-1 1 0 4,1 0 0-4,-1 2 0 6,2 0 0-6,-2 2 0 6,2 1 0-6,-2 1 0 7,0 1-160-7,0 1 160 4,1 2 0-4,-1 1-144 6,0 0 144-6,0 2 0 7,2 0 0-7,0 1-128 6,0 0 128-6,0 1 0 7,0 2 0-7,-1-1 0 6,1 2 208-6,0 0-16 6,-1 2-16-6,0-1 0 7,0 0-48-7,0 0 0 6,0 0 0-6,-3-2 0 0,4 0-128 0,-2-3 0 4,-1 2 144-4,-2-3-144 7,3 0 128-7,-2-1-128 6,0-1 128-6,-1-1-128 7,1 0 0-7,-1-1 144 2,1-1-144-2,-2-1 0 6,1 0 176-6,-1-1-176 5,1-1 160-5,-1-3-160 8,0 0 144-8,0-2-144 3,-1 0 128-3,2-1-128 7,0-2 0-7,2 1 0 5,-1 0 0-6,1 0 0 8,2 0 0-7,-1 2 0 6,1 0 0-6,0 1 0 6,-1 1 0-6,0 1-144 7,1 1 144-8,-1 2 0 8,0 0-128-7,-1 1 128 1,0 1 0-1,0 0 0 6,1 2 0-6,0-1-128 5,0 2 128-5,0 0 0 6,0 2 0-6,1 0 0 6,0 1-128-6,1 0 128 6,-1 3 0-6,1 0 0 6,0 1 128-6,0 1-128 6,-1 0 272-6,3 0-32 7,-2 1-16-7,1-1 0 6,0 0 0-6,-2-1 0 7,2 1 0-7,-1-1 0 6,-2 0-80-6,0-2-16 6,2 1 0-6,-2-2 0 7,-2 1-128-7,0-2 0 0,-1 0 0 0,0-2-12016 13,0 0-2464-13</inkml:trace>
    </iact:actionData>
  </iact:action>
  <iact:action type="add" startTime="213194">
    <iact:property name="dataType"/>
    <iact:actionData xml:id="d32">
      <inkml:trace xmlns:inkml="http://www.w3.org/2003/InkML" xml:id="stk32" contextRef="#ctx0" brushRef="#br0">8481 8167 9215 0,'0'1'816'1,"-1"-1"-656"5,1 1-160-5,0 0 0 6,-2 0 2384-6,2 0 448 5,0 1 96-5,-2 3 16 6,-1 2-1344-6,1 3-256 5,-1 1-48-5,2 1-16 6,-2 1-304-6,1-1-64 5,-1 1-16-5,2 0 0 6,-3 0 32-6,2-1 0 5,0 0 0-5,0-1 0 6,1 1-128-6,-2-2-32 5,0 1 0-5,-1-1 0 9,3-2-304-9,0 0-64 2,-1-2-16-2,0-1 0 6,-1 1-64-6,3-4 0 6,0 0-16-6,-1 0 0 6,1-1 16-6,0-1 16 5,0 0 0-5,1-1 0 6,-1 1-96-6,3-1-32 5,-1-1 0-5,0 1 0 6,2-1-80-6,-1-2-128 7,4 0 176-7,-3 0-176 5,1 1 160-5,1-2-160 3,0-1 128-3,2 2-128 6,-1-2 0-6,1 0 0 6,-1 1 128-6,0 0-128 7,0 0 0-8,-1 0 0 10,2 1 0-9,-1 0 0 7,1 1 0-7,-2-1 0 6,1 2 0-6,-2 0 0 12,-1 0-320-12,-3 0-80 0,3 1-32 0,-3-1 0 10,2-1-1968-10,-2 1-400 0,-1 2-80 0,0-2-10784 4</inkml:trace>
    </iact:actionData>
  </iact:action>
  <iact:action type="add" startTime="213541">
    <iact:property name="dataType"/>
    <iact:actionData xml:id="d33">
      <inkml:trace xmlns:inkml="http://www.w3.org/2003/InkML" xml:id="stk33" contextRef="#ctx0" brushRef="#br0">8484 8185 16575 0,'0'0'1472'1,"0"1"-1168"4,1-1-304-4,-1 1 0 5,0 0 2128-5,2 1 368 6,1 2 80-6,1 1 16 6,1 3-720-6,0 2-144 6,2-1-16-6,0 1-16 6,0-1-768-6,-1 0-160 4,1 0-16-4,0-2-16 5,-1 0-400-5,0-1-80 6,-2 1 0-6,0-1-16 6,-1-1-480-6,0-1-80 5,0 1-32-5,-1-2-15088 15</inkml:trace>
    </iact:actionData>
  </iact:action>
  <iact:action type="add" startTime="213738">
    <iact:property name="dataType"/>
    <iact:actionData xml:id="d34">
      <inkml:trace xmlns:inkml="http://www.w3.org/2003/InkML" xml:id="stk34" contextRef="#ctx0" brushRef="#br0">8569 8204 13823 0,'2'-2'608'1,"1"2"128"-1,-1-1-592 1,0 0-144 1,0 0 0-1,-1 0 0 7,1 0 2896-7,3 0 560 6,1-2 96-6,1-1 32 4,4 1-2256-4,-2-2-448 5,0 0-96-5,3-1-16 5,-3 1-544-5,-1-1-224 5,-2 1 176-5,-1 1-176 6,1-1 0-6,-2 1-336 6,1 1 48-6,-3 1 16 18,-1-1-2416-17,-1 0-496-1,0 1-80 0</inkml:trace>
    </iact:actionData>
  </iact:action>
  <iact:action type="add" startTime="213886">
    <iact:property name="dataType"/>
    <iact:actionData xml:id="d35">
      <inkml:trace xmlns:inkml="http://www.w3.org/2003/InkML" xml:id="stk35" contextRef="#ctx0" brushRef="#br0">8614 8073 10127 0,'0'-1'896'0,"0"1"-704"7,0 0-192-6,0 1 0 5,0-1 2880-5,0 1 528 6,0 0 112-6,1 3 32 6,0 2-1792-6,3 2-352 4,0 4-80-4,1 1-16 7,-1 3-288-7,1 1-48 6,2 1-16-6,-3 0 0 4,3 1-80-4,-2-1-32 6,-1-1 0-6,2-2 0 5,-1-2-112-5,0-1-32 6,1-3 0-6,0 0 0 6,-2-1-288-6,3-1-64 5,-2-2-16-5,0-1 0 6,2 0-160-6,-2-1-48 4,1-2 0-4,0 0 0 6,-2-1-128-6,1-1 0 5,0 0 0-5,-2-3 128 6,1 0-304-6,0-2-64 6,0 0-16-6,0-1 0 20,-1 2-1984-20,1-3-416 0,1 0-80-1,-2-2-11200 7</inkml:trace>
    </iact:actionData>
  </iact:action>
  <iact:action type="add" startTime="214114">
    <iact:property name="dataType"/>
    <iact:actionData xml:id="d36">
      <inkml:trace xmlns:inkml="http://www.w3.org/2003/InkML" xml:id="stk36" contextRef="#ctx0" brushRef="#br0">8814 8173 4607 0,'2'0'400'1,"-2"0"-400"3,0 0 0-3,0 0 0 5,1 0 4432-5,-1-1 816 4,1 1 144-4,0 0 48 7,1-1-2848-7,0 0-560 5,1-1-112-5,2-1-32 7,2 0-656-7,-2-1-128 4,2 0-16-4,-1-1-16 8,3 0-320-8,-3 0-64 4,2 1-16-4,0-1 0 7,0 0-336-7,0 1-64 4,1 0-16-4,-1-1 0 8,-2 1-128-8,0 1-128 1,-2-1 144-1,-2 1-144 6,3 0 128-6,-2-1-128 5,-1 2 0-5,-2-1 144 7,2 0-144-7,-2 1-176 6,-2 1 48-6,2-1 0 19,-1 1-672-19,-1-1-128 0,-1 0-32 0,-1 2 0 9,2-1-1952-9,0-1-400 0,-2 1-80 0,0-1-8640 4</inkml:trace>
    </iact:actionData>
  </iact:action>
  <iact:action type="add" startTime="214321">
    <iact:property name="dataType"/>
    <iact:actionData xml:id="d37">
      <inkml:trace xmlns:inkml="http://www.w3.org/2003/InkML" xml:id="stk37" contextRef="#ctx0" brushRef="#br0">8904 8052 21135 0,'1'2'928'1,"-1"-2"208"0,0 0-912 0,-1 0-224 9,1 0 0-9,1 0 0 0,-1 0 1584 0,1 0 272 4,3 0 48-4,-2 0 16 7,2 0-688-7,0 0-128 6,0 0-16-6,1 1-16 5,-1-1-432-5,0 0-64 4,1 0-32-4,0 1 0 6,0 0-240-6,0-1-48 5,0 2-16-5,0 0 0 6,0 0-48-6,0 1-16 6,-3 0 0-6,2 1 0 6,-3 2 48-6,0 2 16 4,0 0 0-4,-2 1 0 7,0-1 0-7,-1 1 0 7,-1 0 0-7,-2 0 0 6,3 0-112-6,-3-1-128 6,0 1 176-6,0-3-176 16,2 1-336-16,-1-1-176 0,0-2-48 0,-1 0-15520 3</inkml:trace>
    </iact:actionData>
  </iact:action>
  <iact:action type="add" startTime="214561">
    <iact:property name="dataType"/>
    <iact:actionData xml:id="d38">
      <inkml:trace xmlns:inkml="http://www.w3.org/2003/InkML" xml:id="stk38" contextRef="#ctx0" brushRef="#br0">9026 8007 18431 0,'2'-3'1632'0,"-1"0"-1312"8,1 2-320-7,-1 2 0 5,-1 0 2752-5,0-2 496 5,1 1 80-5,1 0 32 6,3 0-1664-6,-1 2-336 4,0 3-64-4,0 0-16 6,1 2-608-6,-2 1-128 6,3 2-32-6,0 0 0 5,1 0-96-5,-1 1-32 6,2-2 0-6,-1 0 0 8,0-2-176-8,-1-2-32 4,0 0-16-4,0-3 0 4,-1-2-160-4,-1 1 128 6,0-2-128-6,-1 0 128 5,0-3 0-5,-2-2-128 8,2-1 192-8,-2-2-64 4,0 0 48-4,-1-2 0 5,0 0 0-5,0 1 0 6,0-2-176-6,0 2 0 9,0 0 144-8,-2-1-144 7,-1 1 0-8,1 1 144 0,0 3-144 0,-1 0 0 5,-1 2 256-5,0 1-48 6,0 1-16-6,-1 1 0 6,-2 1 256-6,3 1 32 6,-3 2 16-6,0-1 0 7,-3 2-256-7,3 1-48 5,-1 1-16-5,1-1 0 7,0 1-176-7,0-1 128 7,2-1-128-7,-2 1 128 7,2 1-128-7,1-2 0 0,-1 1 0 0,2-1 0 17,0 0-512-17,-1-2-64 0,2 1-32 0,0-1-18272 1</inkml:trace>
    </iact:actionData>
  </iact:action>
  <iact:action type="add" startTime="215477">
    <iact:property name="dataType"/>
    <iact:actionData xml:id="d39">
      <inkml:trace xmlns:inkml="http://www.w3.org/2003/InkML" xml:id="stk39" contextRef="#ctx0" brushRef="#br0">9197 7572 13823 0,'-1'-1'1216'1,"0"-1"-960"0,0 0-256 0,1-1 0 0,1-1 1888 0,1 0 336-1,-1-1 64 1,2 1 16 6,-1 1-704-6,0 1-128 5,0 0-16-5,1-3-16 7,4-2-432-7,2-2-96 4,4-1-16-4,3-2 0 7,2 0-288-7,1 1-64 4,4-1-16-4,2 1 0 7,2 0-32-7,2-2-16 8,2-1 0-8,3 0 0 2,-4-1 208-2,3-1 32 6,-2 0 16-6,2-3 0 6,3 0-256-6,2-2-48 7,3 0-16-7,1 0 0 14,0-1-224-14,-2 0-32 0,0 1-16 0,-3-2 0 4,-5 3 16-4,-2 0 0 6,-4 2 0-6,-2 0 0 7,-3 2 32-7,0 1 0 0,-2-1 0 0,-4 1 0 6,0 4-192-6,-4 3 192 5,-3 1-192-5,-4 3 192 6,-3 2-192-6,-1 1 192 6,-1 1-192-6,-2 1 192 20,-2 0-1920-20,-3 3-384 0</inkml:trace>
    </iact:actionData>
  </iact:action>
  <iact:action type="add" startTime="215840">
    <iact:property name="dataType"/>
    <iact:actionData xml:id="d40">
      <inkml:trace xmlns:inkml="http://www.w3.org/2003/InkML" xml:id="stk40" contextRef="#ctx0" brushRef="#br0">9501 6932 24879 0,'-2'-5'2208'1,"2"1"-1760"3,-1 1-448-3,1 1 0 6,0 0 1472-6,1 2 192 5,-1-1 64-5,-1 0 0 6,1-1-336-6,-1 1-64 5,0 0-16-5,-1 1 0 6,-1-1-384-6,1 4-80 5,-2 1-16-5,1 4 0 5,-2 2-592-5,0 2-240 6,1 3 176-6,-2 3-176 8,0 2 0-8,1 0 0 4,0 2 0-4,2-2 0 5,-1-1 0-5,0-2 0 7,1-1 0-7,0-1 0 4,1-1 0-4,2-2 0 5,0 0 0-5,0-2 0 7,2-1 0-6,1-3 0 4,0 0 0-5,1-2 0 7,1-1 0-7,1-1 128 6,1 0-128-6,1-1 0 7,2-1 176-7,-1-1-16 6,1-1 0-6,-2-2 0 7,2 0 48-7,-1-1 16 0,0-2 0 0,0 0 0 4,0-2-16-4,-1 1 0 6,-1-1 0-6,0-1 0 6,-2 2 32-6,-1-1 0 6,-1 2 0-6,-1-2 0 7,1 3-32-7,-2-2 0 6,-1 1 0-6,-2 0 0 7,0-1-16-7,0 2 0 6,-1-2 0-6,-2 0 0 7,-2-1 0-7,1-1-16 0,-3 0 0 0,-1-3 0 5,1 2-176-5,1-1 0 5,0 0 144-5,2 0-144 6,0 1 0-6,1 0 0 6,1-1 0-6,1 2 0 7,0 3 0-7,2-1 0 6,1 0 0-6,-1 1 0 6,2-1 0-6,-1 2-160 6,1 0 160-6,0 0 0 7,1 0 0-6,-1 1-128-1,2 0 128 0,-2 1 0 4,0 1 0-4,1-1-128 5,0 0 128-5,2 2 0 6,-3 0-128-6,2 0 128 5,-1 0 0-5,2 0 0 5,1 0-176-5,0 1 176 5,2 0-160-5,1 1 160 6,0-1-160-6,2 1 160 6,0 1-160-6,0 0 160 6,2 0 0-6,-3 0-144 5,3 1 144-5,0 1 0 7,0 0 0-7,1-1 0 5,-1 0 0-5,1 3 0 6,-1 0 0-6,1 0 0 6,0 2 0-6,0 0 0 7,0-1 0-7,-1 3 176 5,0 0-176-5,0 1 192 7,-2-1-64-7,0 1-128 7,2 1 192-7,-2-2-64 6,0-1-128-6,0-1 0 9,-1 1 144-9,-1-2-144 0,1 1 0 0,-1-2 0 2,-4 1 0-2,3-1 128 6,-2-1-128-6,-1-2 0 6,-1 1 128-6,1-1-128 7,-3-1 128-7,2 0-128 3,-2-1 128-3,0 0-128 4,-1 0 0-4,0-1 0 6,0 0 0-6,-1 0 0 21,0-1-1536-21,-2 0-288 0,-2 0-48 0,0-2-15984 4</inkml:trace>
    </iact:actionData>
  </iact:action>
  <iact:action type="add" startTime="216514">
    <iact:property name="dataType"/>
    <iact:actionData xml:id="d41">
      <inkml:trace xmlns:inkml="http://www.w3.org/2003/InkML" xml:id="stk41" contextRef="#ctx0" brushRef="#br0">9742 6730 29023 0,'-2'-6'1280'0,"1"2"272"1,-1 2-1232 0,2 1-320 2,0 1 0-2,-1 0 0 6,0 1 1104-6,0-1 176 6,-1 0 16-6,-3 3 16 6,4 0-272-6,-2 2-48 4,0 1-16-4,1 3 0 6,-1 1-400-6,1 2-64 5,1 2-32-5,-1 0 0 6,2 0 192-6,-4 3 32 5,2 1 16-5,-1 0 0 6,1-1-192-6,-1 0-32 6,1 0-16-6,0-1 0 5,1 0-224-5,-1-1-64 6,0 0 0-6,0-2 0 7,1-1-192-7,0-2 0 5,1 1 128-6,0-3-128 8,0 1-256-7,-1-2-112 5,0 0-16-5,-1-1-12448 13,1 1-2496-13</inkml:trace>
    </iact:actionData>
  </iact:action>
  <iact:action type="add" startTime="216951">
    <iact:property name="dataType"/>
    <iact:actionData xml:id="d42">
      <inkml:trace xmlns:inkml="http://www.w3.org/2003/InkML" xml:id="stk42" contextRef="#ctx0" brushRef="#br0">9719 7457 18431 0,'-1'-3'1632'1,"1"2"-1312"1,0 0-320-1,0 1 0 6,0 1 2448-6,0-1 432 5,-1 0 64-5,-1 1 32 6,2 0-1248-6,-1 2-240 5,-1 1-48-5,0 3-16 6,2 1-976-6,-2 3-192 5,0 2-32-5,1 0-16 8,-3 3-16-8,2 1-16 4,-1 0 0-4,1 1 0 6,0-1 208-6,-1-1 64 4,0 0 0-4,0-1 0 8,1-1 160-8,0-1 32 5,1 1 16-5,0-1 0 4,-1-4-80-4,2 0-32 8,0-3 0-8,0-2 0 6,0-1-160-6,3-1-16 3,-3-1-16-3,1-1 0 7,-1-1-160-7,0 0-16 5,3-1-16-6,0 0 0 7,-1-1-160-6,3-1 160 4,-1 1-160-4,3-1 160 7,0-2-160-7,-2 0 0 4,3 1 144-4,0-3-144 7,0 1 0-7,-1-1 128 5,1 3-128-5,-1-2 0 13,3 1 0-13,-4 0 0 0,3 0 0 0,-2 1 0 4,1 1 0-4,-1 0 0 6,2 0 0-6,-2 1 0 7,1 1 0-7,-1 1 0 6,0-1 0-6,0 0-192 7,-2 1-144-7,-2 0-48 6,1 0 0-6,-2 1 0 14,0-1-400-14,-1 0-96 0,0 1-16 0,-2-1 0 10,1 1-1920-10,-1-1-400 0,-1 1-80 0,-2-1-10784 3</inkml:trace>
    </iact:actionData>
  </iact:action>
  <iact:action type="add" startTime="217341">
    <iact:property name="dataType"/>
    <iact:actionData xml:id="d43">
      <inkml:trace xmlns:inkml="http://www.w3.org/2003/InkML" xml:id="stk43" contextRef="#ctx0" brushRef="#br0">9757 7464 9215 0,'-1'-2'400'1,"1"1"96"-1,0 0-496 1,0 1 0 2,0 0 0-2,0 0 0 5,0 0 4384-5,1 0 784 5,0 0 144-5,0 2 48 7,2 0-3328-7,1 1-672 5,1 2-128-5,-1-1-16 7,1 1-336-7,0 1-64 3,1 0-16-3,-1 2 0 7,2 0 16-7,-2 0 0 5,3 2 0-5,-1-1 0 5,-1-2-240-5,2 1-32 5,-2-2-16-5,-1 1 0 7,0 0-304-7,-2-2-64 5,1 0-16-5,-1 0 0 7,0-1-144-7,-2 0 0 6,1-1 144-6,-2-1-144 17,0 0-1344-16,0-2-352-2,0 0-64 1,-1-1-14800 2</inkml:trace>
    </iact:actionData>
  </iact:action>
  <iact:action type="add" startTime="217596">
    <iact:property name="dataType"/>
    <iact:actionData xml:id="d44">
      <inkml:trace xmlns:inkml="http://www.w3.org/2003/InkML" xml:id="stk44" contextRef="#ctx0" brushRef="#br0">9872 7452 22111 0,'0'0'976'0,"-1"0"208"0,1-1-944 1,0 1-240 2,0 0 0-2,0 0 0 6,0-1 2752-6,1 0 512 7,0-1 112-7,1 0 16 7,2-1-1680-7,1-1-336 3,0 0-64-3,2-1-16 5,0 1-688-5,-1-2-144 5,1 1-16-5,1 0-16 6,1-1-48-6,-3 0 0 5,4 0 0-5,-3-1 0 8,1 1-128-8,-2-1-48 4,3 0 0-4,-2 0 0 6,2-1-208-6,-1 2 0 6,0 0 0-6,-1 0 0 7,1 1 128-7,-1 0-128 6,0 1 0-6,-1 2 0 6,-2-1 0-6,0 0 0 6,0 1 0-6,-1 0 0 17,0 1-448-17,-3-1-64 0,1 1-32 0,-1 0 0 7,0 1-2320-7,-1 0-464 0,1 1-80 0</inkml:trace>
    </iact:actionData>
  </iact:action>
  <iact:action type="add" startTime="217879">
    <iact:property name="dataType"/>
    <iact:actionData xml:id="d45">
      <inkml:trace xmlns:inkml="http://www.w3.org/2003/InkML" xml:id="stk45" contextRef="#ctx0" brushRef="#br0">9919 7260 23839 0,'-1'-2'1056'0,"-1"1"224"1,2 0-1024 0,0 0-256 3,0 1 0-3,0 0 0 7,0 1 1168-7,0-1 192 5,0 1 48-5,2 0 0 7,0 2-576-7,0 2-128 4,1 1 0-4,2 1-16 6,0 0-176-6,-1 2-48 5,2 1 0-5,0 2 0 6,-2 2 352-6,2 1 64 4,-1 1 16-4,-1 1 0 7,3 1-64-7,-1 0 0 5,-2-1 0-5,1 0 0 6,0-1-192-6,-1-1-32 6,1-2-16-6,0 0 0 5,0-2-256-5,1-2-48 7,0 0-16-8,-1-2 0 6,2-1-64-5,-1-1-16 7,-2-1 0-7,1-3 0 6,0 0-16-6,-1-1-16 7,2-1 0-7,0 0 0 1,-1 0-160-1,-1-3 128 5,3 1-128-5,-1-1 128 7,0 0-128-7,1 1 0 5,-3-1 0-5,2 0 0 6,0 0 0-6,-2 1 0 5,0-1 0-5,1 0 0 7,0 1-144-7,-2 0-16 6,1 0 0-6,-2 1 0 7,0 0 160-7,0 0-208 6,-1 1 80-6,-1-1 128 1,0 1-160-1,0 1 160 6,2 0 0-6,-4-1-144 6,2 1-48-6,0 0-16 5,0 0 0-5,-1 0 0 20,0 1-1584-20,-2 0-320 0,1 1-64 0,-1 0-14272 1</inkml:trace>
    </iact:actionData>
  </iact:action>
  <iact:action type="add" startTime="231269">
    <iact:property name="dataType"/>
    <iact:actionData xml:id="d46">
      <inkml:trace xmlns:inkml="http://www.w3.org/2003/InkML" xml:id="stk46" contextRef="#ctx0" brushRef="#br0">12946 12676 7359 0,'0'0'656'1,"0"-1"-528"6,0 0-128-6,0 0 0 6,-1 0 1728-6,1 0 304 5,0 1 64-5,0-1 16 6,0 1-1152-6,-1-2-208 6,1 0-48-6,-1 1-16 15,1-1-336-15,1 1-64 0,-1 0-16 0,1 1 0 2,0-1-144-2,1 1-128 6,0 0 192-6,-1 1-192 5,2-1 192-5,-2 1-64 5,1 1 0-5,1-1-128 5,0 1 192-5,-1 0-192 5,0 0 192-5,0 0-192 6,-1 1 176-6,1-1-176 5,0 0 160-5,-2 1-160 7,2-1 128-7,-2-1-128 5,0 0 0-5,0 0 0 5,0-1 144-5,0 0-144 6,0 0 128-6,0-1-128 6,0 1 224-6,-2-1-32 5,2-2-16-5,0 1 0 5,0-2-176-5,-1 1 128 6,2-1-128-6,-2 2 128 5,1-1 144-5,-1 0 32 5,0 0 0-5,0 1 0 7,2 0-16-7,-1 1 0 7,1 1 0-7,-1-1 0 4,0 1-32-4,0 0 0 5,0 1 0-5,0-1 0 6,1 1-256-6,0 0 160 4,-1 2-160-4,2-1 128 6,0 2-128-6,1 0 0 5,-1 0 0-5,0 1 0 6,-1-1 0-6,2 0 0 5,-1-1 0-5,0 1 128 6,0-2 0-6,-1 0 0 5,1 0 0-5,-1-1 0 6,0 0 64-6,0-1 0 5,-1 0 0-5,0 0 0 7,0-1 128-7,0 0 16 6,-1 0 16 1,0-1 0-7,0-1-32 6,-1 0-16-6,1 0 0-1,-1-1 0 4,0 1-64-3,1-1-16 8,0 0 0-8,0 1 0 7,-1 0-96-7,2 0 0 3,0 1-128-4,0 0 192 8,0 0-192-7,0 1 0 5,0 0 0-5,0 1 0 5,0-1 0-5,0 1 0 6,0 0 0-6,0 0 0 5,0 1 0-5,0-1 0 6,0 1 128-6,0 0-128 5,0 0 144-5,0 0-16 4,0 0 0-4,0 0 0 6,0 0-128-6,0 0 160 7,2-1-160-7,-2 1 160 5,0-1-160-5,0 1 0 5,1-1 0-5,-1 0 128 9,0 0-128-9,0 1 0 3,0-1 0-3,0 0 128 4,0 1-128-4,0-1 0 7,0 1 0-7,0-1 0 5,0 0 0-5,0 1 0 5,0-1 0-5,0 0 128 5,0 0-128-5,0 0 0 8,0 0 0-8,0-1 0 4,0 2 0-4,0-1 0 5,0 0 0-5,0 0 0 5,1 0 0-5,-1 0 0 5,1 1 0-5,-1-1 0 6,0 0 0-6,0 0 0 6,2 2-144-6,-1 0 144 6,0 1 0-6,0 0 0 5,-1 2 0-5,2-2 0 5,0 1 0-5,-1 0 0 6,-1 0 0-6,1-1 0 7,0 0 0-7,0 0 0 4,-2-1 0-4,1 1 0 7,0-1 0-7,0 0 0 4,0-1 0-4,1-1 0 6,-1 1 0-6,0-1 0 5,0 0 0-5,-1-1 0 6,1 1 0-6,-1-1 0 6,0-1 128-6,1-1-128 6,-1 0 0-6,0-1 0 5,-2 1 0-5,3-1 0 5,-2 1 0-5,1-1 0 5,-1-1 0-5,0 1 0 6,-1 0 0-6,2 1 0 4,-1 0 0-4,0 0 0 8,0 2 0-8,1-1 0 9,-1 1 0-9,0 0 0 6,2 0 0-6,0 1 0 0,-1 0 0 0,1 0 0 5,0 1 0-5,0 1 0 7,0-1 0-7,1 1 0 5,1 4-496 3,0-2 256-8,0 1 0 17,1-2-416-17,-1 2-96 0,-1 0-16 0,1 0 0 11,1-1-1696-11,-1 1-352 0</inkml:trace>
    </iact:actionData>
  </iact:action>
  <iact:action type="add" startTime="248864">
    <iact:property name="dataType"/>
    <iact:actionData xml:id="d47">
      <inkml:trace xmlns:inkml="http://www.w3.org/2003/InkML" xml:id="stk47" contextRef="#ctx0" brushRef="#br0">7771 8956 8287 0,'0'-3'736'2,"1"-1"-592"4,0 1-144-6,-1 1 0 7,1 2 1088-6,-1-1 176 6,1 1 32-6,0-2 16 5,0 0-928-5,2 0-192 6,-1 0-48-6,2 0 0 6,-3 0-144-6,2 2 0 6,-2-1 0-6,2 1 0 5,-1-1 0-5,1 0 0 5,-1 1 0-5,1-2 0 6,-1 0 0-6,1-1 0 5,1 1 192-5,1-2-64 6,-1 1 224-6,1-2 32 7,2 0 16-7,-1 0 0 5,0 0-112-5,2 0-32 5,1-1 0-5,0 1 0 5,1 0-256-5,-1 0 0 6,1 1 128-6,0 0-128 7,0 1 0-8,-1-1 0 6,2 2 0-5,-3 1 0 5,1 0 0-5,0-1 0 5,1 1 0-5,-1-1 0 6,1 1 0-6,-1-1 0 6,2 0 0-6,1-2 0 5,-3 1 0-5,3-1 0 6,0-2 0-6,0 1 0 7,1-2 0-7,-1 0 0 6,0 0 0-6,-1-1 0 6,-1 0 256-6,3-1-16 6,0-1 0-6,1 2 0 7,3-1 80-7,-1 2 32 6,1-1 0-6,0 0 0 7,1 3-64-6,-1-1-16-1,-1 2 0 0,0 0 0 4,1 1-272-4,1-1 0 5,0 2 128-5,0-2-128 7,0 2 0-7,0-2 0 6,-2 1 128-6,3-1-128 6,-3 0 0-6,-1 1 0 7,0-1 0-7,-2-1 0 6,0 2 0-6,1-1 128 7,1-1-128-7,1-1 0 6,-2 2 128-6,1-1-128 6,1 1 0-6,1-1 0 0,0 3 320 0,-1-2-32 5,1 1-16-5,-2 0 0 5,1 1 80-5,0 0 16 7,-1 2 0-7,2-1 0 6,-1 0-176-6,-1-1-16 6,3 0-16-6,-1-1 0 7,-2 0-160-7,-1-2 128 6,2 2-128-6,-1-3 128 7,1 0-128-7,-1 0 128 7,2-2-128-7,-1 1 128 0,0-2-128 0,1-1 192 3,0 1-192-3,-2-3 192 6,2 2 176-6,-1 0 32 7,1-3 16-7,-3 2 0 6,3 1 32-6,-3-1 0 7,2 0 0-7,-1 2 0 6,1-1-208-6,-1 2-48 6,3-2 0-6,-2 3 0 7,-1-1-192-7,0 1 0 7,-1 1 128-7,0-1-128 0,0 2 0 0,-1-2 0 3,2 1 0-3,-1-1 0 7,0-2 0-7,2 1 0 6,-1 0 0-6,1-1 0 6,-1-1 0-6,3-2 0 7,-2 0 128-7,0 1-128 6,1 0 0-6,0-1 0 6,-1 2 0-6,0 0 0 7,-1-2 128-7,1-1-128 7,3 1 0-7,-2-2 0 0,-2 1 0 0,1 0 0 4,-1 1 0-4,1 1 0 6,-1 0 0-6,2 0 0 6,1 0 0-6,-1-1 0 7,2 0 0-7,0-2 0 6,-1 1 0-6,0 1 0 6,-1-1 128-6,0 0-128 6,1 0 0-6,-1 0 0 6,0 1 0-6,0-2 0 8,1 1 0-8,-1-1 0 0,2-1 0 0,-1 1 0 3,-1 0 0-3,1 0 0 6,1 0 128-6,-2-1-128 7,2 1 0-7,0-1 0 6,0 1 0-6,0-2 0 7,2 1 0-7,-1-1 0 6,-1 0 0-6,0 1 0 6,-1 1 0-6,0-1 0 7,1-1 0-7,-1 1 0 7,1 0 0-7,1 0 0 0,1 0 0 0,-1 0 0 4,-1 0 0-4,-1 1 0 6,0-1 0-6,-1 0 0 5,0 0 0-5,0 1 0 7,-1 1 128-7,0 0-128 7,0 2 0-7,-1 0 0 6,1 0 0-6,-3-2 0 6,-2 1 0-6,0 0 0 7,0 0 144-7,-2-1-144 8,2 0 128-8,-1 1-128 0,-1-1 192 0,1 1-32 3,0-1-16-3,-2 0 0 5,1 0 16-5,-1-1 0 7,-2 1 0-7,2-1 0 7,1-1-160-7,0 2 160 6,-2-1-160-6,1-1 160 7,-3 1-160-7,2-1 128 6,-2-1-128-6,-1 0 128 5,1 1-128-4,0 0 192 6,-1 0-192-7,-1-1 192 0,2-2-64 0,-1 1-128 4,0-1 192-4,0 0-64 5,0 0 0-5,-1 1-128 7,1 2 192-7,-1 0-64 7,-1-1 16-7,1-1 0 6,-1 3 0-6,0-1 0 6,-2 1 0-6,0 0 0 6,0 0 0-6,-1 2 0 7,-1 1 32-7,0-2 0 8,-1 0 0-8,-1 1 0 0,2 0-48 0,-3 1-128 3,1 0 192-3,-1 2-64 6,1-1 16-6,-1 0 0 6,1-1 0-6,0 0 0 7,-3-2 16-7,2 0 0 6,0 0 0-6,-2 1 0 7,0-1-16-7,0 2 0 6,-1-1 0-6,0 1 0 5,-2 0-144-4,3 1 160 6,-1-1-160-7,1 0 160 0,-2 2-160 0,1 0 0 4,-1 3 0-4,-1-3 128 6,-1 2-128-6,1-2 0 6,-2 2 0-6,1-1 0 7,-1 2 0-7,1 0 0 7,-1 0 0-7,-1 1 0 5,0 0 0-5,-1 0 0 6,0 1 0-6,0 0 0 7,-1-1 0-7,0 1 0 7,1 1-144-7,-1 0 144 0,0 0 0 0,1 0 0 4,0 1 0-4,-3 0 0 6,2 0 0-6,-2 1 0 6,1-1 0-6,0 0 0 7,1 1-160-7,-1-1 160 6,0 0-128-6,0 0 128 7,1 0 0-7,-1 0 0 5,-1 1 0-5,2 0 0 7,-2 1 0-7,0 1 0 7,-2-1 0-7,-1 2-128 0,0 1 128 0,0 1 0 4,1-1 0-4,0 1-128 5,-3 1 128-5,1-1 0 7,-3 0 0-7,2-1-128 7,-1 1 128-7,3-1 0 5,-1 0 0-4,1 0 0 6,0 0 0-7,0-1 0 6,-1 1 0-6,-1 1-128 6,-1 1 128-6,1-2 0 6,1 2 0-6,-3 0 0 0,4 0 0 0,-2 0 0 6,-1 2 0-6,0-1 0 5,1 1 0-5,-2-2 0 6,4-1 0-6,-1 0 0 6,2 1 0-6,-2 0 0 7,3-1 0-7,-4 2 0 6,-1 0 0-6,0 0 0 6,0 2 0-6,-1-1 0 7,2 0 0-7,-1-1 0 6,0 2 0-4,-2-1 0-2,1 1 0 0,0 0 0 3,1 1 0-3,-2 2 0 6,1 1 0-6,-2-1-128 6,-2 1 128-6,-1 0 0 7,1 1 0-7,-1-1 0 6,0 0 0-6,2-1 0 6,0 2 0-6,-1-1 0 6,0 1 0-6,-2 0 0 7,2 0 0-7,-1 0-128 6,0-2 128-5,2 0 0-1,-1 1 0 0,-1 1 0 4,-2 2 0-4,-1 1 0 6,4-2 0-6,-2 0 0 6,-2 1 0-6,0 0 0 6,1-1 0-6,1 0 0 7,1 1 0-7,-1-1 0 6,-1-1 0-6,0 0 0 6,0 1 0-6,3-1 0 6,1 2 0-6,-3-1 0 7,0-1 0-6,0-2 0-1,2 1 0 0,1-1 0 4,-2-2 0-4,3 1 0 6,-2 0 0-6,1-1 0 6,-1 2 0-6,0-1 0 6,-1 2 0-6,1 0 0 6,1 1 0-6,0-1 0 7,0 1 0-7,-3-1 0 7,4 0 0-7,-2 0 0 6,1 0 0-6,1 1 0 6,-1 1 0-6,-1-2 0 7,2 1 0-7,0-1 0 0,0 0 0 0,2 0 0 3,6-2 0-3,-5 2 0 7,1 0 0-7,-2-1 0 6,2 0 0-6,0 0 0 7,0-1 0-7,1-1 0 6,1 1 0-6,-1-2 0 7,-1 2 0-7,2 1 0 6,0 1 0-6,-2 1 0 6,1 2 0-6,-1 0 0 0,1 0 0 0,2 0 0 6,1 1 0-6,0 0 0 5,-1-1 0-5,1 0-128 6,3 1 128-6,0-1 0 6,0 0 0-6,0 0 0 6,1 0 0-6,1 0 0 7,1 1 0-7,0-1 0 6,-1 2 0-6,2-1-128 6,-1-1 128-6,-1-1 0 7,1 1 0-7,0 1 0 7,0 1 0-7,0-1 0 0,1 1 0 0,-2 1 0 4,3 1 0-4,-1 1 0 6,1-1 0-6,1 1-128 6,1 0 128-6,1 1 0 7,-1-1 0-7,2-1 0 6,-1 1 0-6,3-1 0 6,0 3 0-6,0-2-128 7,-1-2 128-7,3 0 0 6,-1-2 0-6,1 1 0 7,0 1 0-7,2-1 0 0,-1 0 0 0,1-2 0 4,1 2 0-4,-1-1 0 6,2 0 0-6,0 2-128 6,2 1 128-6,0-1 0 7,0-1 0-7,-1 0 0 6,1 1 0-6,1 1 0 6,-2 2 0-6,1 0 0 6,1-2 0-6,0 1 0 7,0-3 0-7,1 1 0 0,-1 0 0 0,1-1 0 6,-2 1 0-6,1-1 0 4,2 1 0-4,0-1 0 7,0 1 0-7,0-1 0 6,1-1 0-6,0-1 0 7,1 0 0-7,-1-1 0 6,2-1 0-6,0 0 0 6,1 0 0-6,0-1 0 6,1-1 0-6,-1-1 0 7,1 2 0-7,2 0 0 0,-2-1 0 0,0-1 0 6,0 1 0-6,1-2 0 4,1 1 0-4,0-2 0 7,0 0 0-7,1-2 0 6,1 1 0-6,1 0 128 7,0-1-128-7,-3-1 0 6,2-1 0-6,0 0 0 6,1 0 0-5,1-1 0 5,1-1 0-7,2-2 128 8,3 0-128-7,1 0 0 6,3-1 0-5,0-1 144-1,2-2-144 0,2-1 0 5,3-1 160-5,0-3-160 5,0-1 128-5,3-2-128 7,2 1 0-7,1 0 0 6,0 0 128-6,2 1-128 6,-2 2 0-6,3 0 0 7,2 1 0-7,2-2-15248 6</inkml:trace>
    </iact:actionData>
  </iact:action>
  <iact:action type="add" startTime="262271">
    <iact:property name="dataType"/>
    <iact:actionData xml:id="d48">
      <inkml:trace xmlns:inkml="http://www.w3.org/2003/InkML" xml:id="stk48" contextRef="#ctx0" brushRef="#br0">12138 13420 7359 0,'0'0'656'2,"0"1"-528"5,0-1-128-6,0 0 0 4,0 1 2208-4,0-1 416 6,0 0 64-6,0 0 32 6,1-1-1264-6,-2 0-256 6,1 0-48-6,-1 0-16 5,1 0-288-5,0-1-48 6,0 0-16-6,0 1 0 6,0 0-288-6,0 0-64 6,-2 0-16-6,2 0 0 4,0 0-96-4,-1 1-32 5,1 0 0-5,-1 0 0 6,1 0-128-6,0 0-32 5,0 1 0-5,0-1 0 7,0 0 48-7,0 0 0 5,1 0 0-5,-1 1 0 6,0-1-176-6,0 0 128 4,0 0-128-4,0 0 128 7,0 0-128-7,0 1 0 5,0-1 0-5,1 0 0 5,-1 2-128-5,0-2-64 6,0 0-16-6,2 0 0 21,-2 1-624-21,1 0-128 0,-1 0-32 0,0-1-6464 3,0 1-1296-3</inkml:trace>
    </iact:actionData>
  </iact:action>
</iact:actions>
</file>

<file path=ppt/ink/inkAction6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30347" units="cm"/>
          <inkml:channel name="Y" type="integer" max="20231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3071" units="1/cm"/>
          <inkml:channelProperty channel="Y" name="resolution" value="1000.04944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2-07-27T03:46:40.405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brush xml:id="br1">
      <inkml:brushProperty name="width" value="0.055" units="cm"/>
      <inkml:brushProperty name="height" value="0.055" units="cm"/>
    </inkml:brush>
  </inkml:definitions>
  <iact:action type="add" startTime="141497">
    <iact:property name="dataType"/>
    <iact:actionData xml:id="d0">
      <inkml:trace xmlns:inkml="http://www.w3.org/2003/InkML" xml:id="stk0" contextRef="#ctx0" brushRef="#br0">3799 11958 3679 0,'-6'-1'320'0,"6"1"-320"0,0 0 0 1,0-1 0 0,-1 0 1824 0,0 0 288 1,0 1 64-1,1 0 16 7,0 0-1232-7,-2-1-240 5,2 1-48-5,0-1-16 5,-2 0-176-5,0 0-32 7,-1 1-16-7,1-1 0 6,1 1 80-6,-1 0 32 4,0 0 0-4,2 0 0 6,-1 0 0-6,0 0 0 5,-1 0 0-5,2 1 0 9,0-1-32-9,-1 0 0 3,0-1 0-3,0 1 0 5,-1-1-64-5,2 1 0 8,-1-1-16-8,-1 0 0 5,1 0-48-4,0 1 0 5,-2-1 0-6,3 0 0 3,0 0-16-3,-1 1-16 4,1-1 0-4,-1 1 0 5,1-1-32-5,-2 1 0 6,2 0 0-6,0 0 0 6,-1 1 64-6,1-1 16 5,-1 0 0-5,0 1 0 6,1-1 0-6,-2 1 0 6,2-1 0-6,-2 0 0 7,1 1 48-7,-1 0 0 3,2-1 0-3,-2 0 0 6,1 0-64-6,0-1-16 5,1 1 0-5,-1-1 0 6,0 0-48-6,0 0-16 5,-1 0 0-5,2 0 0 6,-2 0-64-6,1 1-16 5,-1-1 0-5,2 1 0 7,0 0 0-7,0 0 0 6,0 0 0-6,0 0 0 7,0 0-224-7,0 0 144 5,0 0-144-5,0 0 128 3,0 0-128-3,0 0 0 5,0 0 0-5,0 0 0 6,2 0 0-6,-1-1 0 5,0 1 0-5,0-1 0 6,-1-1 0-6,2 0 0 5,0 1 0-5,-1-1 0 7,1 0 0-7,0-1 0 5,0 1 0-5,1-1 0 7,1 1 0-7,-1 0 0 3,-1 0 0-3,1 1 0 6,1-1 0-6,-1 0 0 6,0 0 0-6,1 0 0 5,-1 1 0-5,-1-1 0 5,3 0 0-5,-1 0 0 5,-2 2 0-5,3-1 0 7,-2 0 0-7,0-1 0 5,0 1 128-5,-2 0-128 9,3 0 128-9,-3 0-128 4,3 0 160-4,-3-1-160 4,2 1 192-4,-1 0-192 6,1 0 176-6,-2 0-176 4,2 0 160-4,-1 1-160 6,0-1 192-6,0 1-64 6,0-1-128-6,-1 0 192 5,-1 1-192-5,3-1 176 5,-1 1-176-5,0 0 160 7,0 0-160-7,1-1 160 5,-1 0-160-6,-1 1 160 8,3-1-32-7,-1 0 0 6,-1 0 0-6,0 1 0 4,0-1-128-4,-1 1 160 5,2-2-160-5,-2 0 160 5,3 1-160-5,-1 1 160 6,-2-1-160-6,3 1 160 6,-1 0-160-6,-2 0 128 5,2-1-128-5,0 1 128 7,-1-1-128-7,0 1 160 4,1 0-160-4,-1-1 160 6,-1 0-160-6,2 0 192 6,-2 1-192-6,3-1 192 7,-2 0-192-8,0 0 160 6,0 0-160-5,0 0 160 5,0 0-160-6,0 0 0 8,1 0 144-7,-1 1-144 5,-1-2 0-5,3 1 0 6,-3 1 0-6,1-2 0 6,2 0 0-6,-1 0 128 5,0 1-128-5,0 0 0 6,-1-1 0-6,0 1 0 6,0 0 0-6,2-1 0 5,-1 0 0-5,0 2 0 6,0-1 0-6,0-1 128 5,0 1-128-5,0-1 0 4,-1 0 0-4,2 0 0 6,-1 1 0-6,-1-1 0 6,1 1 0-6,-1-1 0 6,1 2 0-6,0-1 0 4,-2 0 0-4,3 0 128 7,-3 0-128-7,2 1 0 5,-2-1 128-5,0 1-128 6,1-1 176-6,0 0-48 5,-1 0 0-5,0 0 0 6,1 1-128-6,-1-1 192 5,2 0-192-5,0 1 192 6,-1-1-192-6,1 1 128 5,-1-1-128-5,-2 1 128 6,2-1-128-6,0 1 0 6,0 0 0-6,0-1 128 5,1 1-128-5,-1 0 0 5,1-1 0-5,-1 1 0 6,0-1 0-6,1 0 128 4,-1 0-128-4,0 1 0 7,0-1 128-7,-1 0-128 5,1 0 0-5,-1 0 128 6,0 0 16-6,0 0 0 5,1 1 0-5,0 0 0 5,-2-1-16-5,1 1-128 6,1 0 192-6,-1 0-64 6,1 0-128-6,0 0 128 5,-1 0-128-5,0 0 128 6,-1 1-128-6,3-1 0 5,-1 0 0-5,0 0 128 5,-1-1-128-5,1 1 0 5,0 0 0-5,0 0 0 7,0 0 0-7,0-1 0 4,0 0 0-4,0 1 0 6,0-1 0-6,1 0 128 6,-3 0-128-6,3 1 0 6,-1-1 0-6,0 0 0 5,0 1 0-5,1 0 0 7,-1-1 0-7,1 0 0 7,-1 1 0-7,1-1 0 3,0 1 0-3,0-1 0 4,0 1 0-4,0-1 0 7,-1 0 0-7,0 0 0 5,2 1 0-5,-1-2 0 6,2 0 0-6,-2 1 0 6,0-1 0-6,0 1 0 6,1 0 0-6,-1-1 0 5,-1 0 0-5,0 1 0 5,-1-1 0-5,2 1 0 5,-1 0 0-5,-2 0 0 6,0 1 0-6,2 0 0 6,-2 1 128-6,0 0-128 5,0 2 0-5,-2 0 0 5,2-1 144-5,-1 3-144 22,-1 0-1024-22,-2 0-288 0,2-1-48 0,-3 0-10624 2,0 0-2128-2</inkml:trace>
    </iact:actionData>
  </iact:action>
  <iact:action type="add" startTime="143055">
    <iact:property name="dataType"/>
    <iact:actionData xml:id="d1">
      <inkml:trace xmlns:inkml="http://www.w3.org/2003/InkML" xml:id="stk1" contextRef="#ctx0" brushRef="#br0">3839 11987 8287 0,'0'1'736'4,"-1"-1"-592"2,1 1-144-5,-2-1 0 5,2 1 1664-5,0-1 320 5,0 0 48-5,0 1 16 6,-1 0-720-6,-1 0-144 6,1-1-32-6,-2 0 0 5,3 0-256-5,0 0-48 6,-1 0-16-6,0 0 0 6,1-1-144-6,-1 1-48 4,-1-1 0-4,2 1 0 6,0-1-128-6,0 1-16 7,0 0-16-7,0 0 0 4,0-1-96-4,0 1 0 6,2 0-16-6,-2 0 0 7,0 0-32-7,1 0 0 5,-1 0 0-5,0 1 0 6,1-2-128-6,-1 1-16 5,1 0-16-5,1-1 0 6,-1 1 0-6,0-2 0 4,0 1 0-4,1 0 0 6,-2-1 80-6,3 0 0 4,-2 0 16-4,0 1 0 7,3-1 80-7,-3 0 16 5,3 0 0-5,-3 0 0 7,2 1-112-7,0-1-32 5,0 1 0-5,1 0 0 5,-1 0-96-5,-1 1 0 5,1-1-128-5,1 0 192 7,0 0-192-7,0 0 0 4,0-1 128-4,1 0-128 5,-2 0 0-5,2 0 0 5,-1 0 0-5,-1-1 0 7,1 2 192-8,-1-1-64 6,-1 0-128-5,1 0 192 6,-1 0 64-6,1 0 16 6,-1 1 0-6,0-1 0 6,0 0-32-6,0 0-16 5,0 2 0-5,-1-2 0 6,2 1-48-6,-1 0-16 6,1 0 0-6,0 0 0 7,-1 0-160-7,0 0 192 3,0 1-192-3,1-1 192 6,-1 0-192-6,0 0 160 4,0 0-160-4,1 0 160 7,-1 0-160-7,1 1 192 5,-1-1-192-5,1 1 192 6,-1-1-192-6,2 1 0 4,-3-1 0-4,2-1 128 6,0 1-128-5,0-1 160 5,-1 1-160-6,1-1 160 5,-1 0-160-5,2 0 0 5,-1-1 144-5,0 2-144 6,1-2 0-6,-1 0 144 4,-1 0-144-4,3-1 0 7,-2 2 208-7,0-2-64 5,-1 0-16-5,1 1 0 6,-2 0 16-6,3 1 0 5,-3-2 0-5,3 1 0 6,-3 1 32-6,2-1 0 6,-2 1 0-6,2 0 0 6,-1 1-48-6,0-1 0 4,0 0 0-4,1 1 0 6,-1-1-128-6,-1 0 128 5,1 0-128-5,1 0 128 5,-1 0-128-5,2 0 0 6,-3 0 144-6,3-1-144 6,-4 1 0-6,3-1 0 4,-1 1 0-4,1 0 0 8,-1 0 0-8,1 1 128 5,-1-1-128-5,0 1 0 6,1-1 0-6,-1 0 0 5,2 1 0-5,-3-1 0 5,3 1 0-5,-3-1 0 5,2 1 0-5,0 0 128 6,0 0-128-6,-1 0 0 5,1-1 0-5,-1 1 128 6,0 0-128-6,2 1 0 5,-1-1 0-5,0 1 0 6,0-1 0-6,-1 1 0 6,0 0 0-6,3-1 0 5,-2 1 0-5,1-1 0 5,-2 0 0-5,2 0 0 6,0 0 0-6,0-1 128 6,-1 2-128-6,-1-1 0 5,3-1 0-5,-1 0 144 5,-1 1-144-5,0-1 0 6,1 0 144-6,-1 0-144 5,1 1 0-5,-1-1 144 6,1 1-144-6,1-1 0 6,-2 0 144-6,2 0-144 6,-2 0 0-6,1 1 128 7,0 1-128-7,-1 0 0 3,1-1 128-3,0 0-128 6,0-3 160-6,3 3-160 4,-3-2 192-4,1 1-64 6,0-1-128-6,-3 0 192 6,3 0-64-6,0 1-128 6,0 1 176-6,-1-1-176 7,-1 0 176-7,2 0-176 5,-1 1 160-5,-1 0-160 6,1 0 160-6,-1 0-160 7,1 0 160-7,0 0-160 3,-2 0 0-3,2-1 128 5,-1 1-128-5,2-2 0 5,-2 1 0-5,1-1 0 6,0 0 0-6,-1 0 0 6,1 1 0-6,-1-1 128 6,0 0-128-7,1 0 0 8,-1-1 144-8,1 1-144 8,1 1 128-7,0 0-128 5,0-1 128-5,-1 2-128 7,1-1 0-8,1 1 128 8,-2 1-128-7,0-1 0 6,1 0 0-6,-2 0 0 7,0 0 0-7,1 1 0 5,0-1 0-4,-1 1 0-1,1-1 0 0,-1-1 0 5,1 0 0-5,1 0 0 5,-1-1 0-5,-1-1 0 6,2 0 128-6,-2 0-128 5,2-1 0-5,-2 1 160 5,1 0-160-5,-1-1 160 6,-1 1-160-6,2 0 128 5,-1 1-128-5,-1 0 128 6,3 0-128-6,0 0 0 5,-2 1 0-5,2 0 0 6,0 2 0-6,-1-2 0 5,2 1 0-5,-1 0 0 6,0 0 0-6,0-1 0 6,1 1 128-6,0-2-128 6,-1 0 0-6,0 1 0 7,1-2 0-7,-1-1 0 6,0 0 160-6,0 1 0 7,0-1 0-7,0 0 0 6,-1 0 16-6,1 2 0 1,0-1 0-1,0-1 0 6,-1 1-176-6,0 2 160 4,-1-1-160-4,3 1 160 7,-2 0-160-7,0 1 0 6,1 0 144-7,-2 1-144 7,1 0 0-6,-1 1 0 7,1 0 0-7,-2-1 128 6,-1 0-128-6,1 0 0 6,-1 1 0-6,0-1 0 15,0 1-512-15,-1 0-112 0,0 1-16 0,0-1-12928 6,0 1-2592-6</inkml:trace>
    </iact:actionData>
  </iact:action>
  <iact:action type="add" startTime="144725">
    <iact:property name="dataType"/>
    <iact:actionData xml:id="d2">
      <inkml:trace xmlns:inkml="http://www.w3.org/2003/InkML" xml:id="stk2" contextRef="#ctx0" brushRef="#br0">3707 12045 5519 0,'-1'-1'240'1,"-2"0"64"-1,3 1-304 1,-1-1 0 2,1 1 0-2,-1-1 0 7,1 1 2896-7,-1-2 528 5,-1 0 96-5,0-1 32 5,-1-1-1840-5,1 1-368 6,0 1-80-6,2 0-16 6,-2 1-352-6,1 0-80 5,-1 1-16-5,1-1 0 5,-1 2-16-5,1-1 0 6,0 1 0-6,-2-1 0 5,3 1-96-5,-1 1-32 6,1-1 0-6,-1 0 0 6,1 1-112-6,-2 0-32 5,2-1 0-5,0-1 0 5,-1 1-16-5,1-1-16 6,0 0 0-6,1 0 0 9,-1-1-80-9,0 0-16 2,2 0 0-2,-1 0 0 7,0-1-144-7,1 1-48 5,0 0 0-5,1 0 0 5,0-1-16-5,0 1-16 5,0 0 0-5,0-1 0 8,0 1-160-8,2 0 128 3,-1 1-128-3,1-1 128 5,0 0 16-5,0 0 0 7,-1 0 0-7,1 0 0 6,0 0 32-6,-1 0 0 6,2 0 0-6,-1-1 0 7,1-1 64-7,0 0 16 4,1-1 0-4,0 1 0 6,0-2 0-6,1 1 16 7,0-1 0-7,-1 1 0 6,1-2-16-6,-1 0 0 6,0 2 0-6,0-1 0 7,-2 0-64-7,2 1 0 6,-1 0-16-5,0 0 0-1,-1 1-48 0,-1-1-128 4,4 2 192-4,0 0-64 5,-2 0 0-5,2-1-128 7,-2 1 192-7,0 1-64 6,0-1 0-6,-1-1-128 6,0 2 192-6,-1-2-64 7,0 1 0-7,0-1 0 2,1 0 0-2,-1 0 0 5,0 1-128-5,0-2 160 6,1 1-160-6,-1-1 160 6,-2 0-32-6,3 0-128 5,-1 1 192-5,0-1-64 6,-1 0 0-6,1 1 0 5,0 0 0-5,1 1 0 5,-3 0-128-5,3 0 160 6,0 0-160-6,0 1 160 5,-1 0-160-5,1 0 0 5,0 0 0-5,-1 1 128 7,-1 0-128-7,2-1 0 5,-1 0 0-5,-1-1 128 7,2 2-128-7,-1-1 0 5,0 0 0-5,-1 0 0 5,0 1 176-5,2-2-48 6,-1 1-128-6,-1-1 192 7,-1 1-192-7,3-1 144 5,-1 0-144-5,0 0 128 3,-1-1-128-3,1 0 160 6,1 1-160-6,0-1 160 5,-2 1-160-5,2 0 128 6,-2 0-128-6,2 0 128 5,-2 0-128-5,2-1 0 6,1 1 0-6,-2-1 0 6,2 1 128-6,-1-1-128 6,1 0 0-6,-1 0 128 7,2 0-128-7,-2 0 0 6,2-1 0-6,-1 0 128 6,0-1-128-6,-1 1 128 6,2-1-128-6,-2 1 128 7,0 2-128-7,1-1 128 5,0-1-128-5,0 0 128 8,-1 0-128-8,3 0 128 0,0 1-128 0,-2-1 128 4,2 0-128-4,-2 0 0 6,1 1 144-6,-3-1-144 6,2 1 128-6,-2-1-128 5,1 0 160-5,-1 2-160 5,1-1 128-5,0 0-128 5,-1 1 0-5,0 0 144 5,1-1-144-5,0 1 0 6,-1 1 0-6,0-1 128 6,1 0-128-6,-1 0 0 5,0 0 144-5,1-1-144 6,0 1 0-6,-1 0 128 6,1-1-128-6,2 1 0 6,-1-2 0-6,0 1 144 6,0 0-144-6,-2 1 0 6,3-1 128-6,-2 0-128 7,-1 0 0-7,1 0 0 7,2 0 128-7,-2 1-128 6,0-1 0-6,0-1 0 7,-1 1 0-7,3 0 128 0,-1 1-128 0,-1-1 0 4,1-1 128-4,-1 1-128 6,-1 0 0-6,1 1 0 5,1 0 128-5,0-1-128 5,-1 0 0-5,3-1 0 6,-1 1 0-6,0 0 0 5,1-1 128-5,0 0-128 6,-1 0 0-6,0 1 0 5,0-1 128-5,0 0-128 6,1 0 0-6,-1 0 0 5,1 2 0-5,-2-2 0 6,2 1 128-6,-2 0-128 6,3 0 0-6,-1 0 0 6,0 1 0-6,1-1 0 6,-1-1 0-6,-2 0 0 7,1 2 0-7,-1-1 0 6,1 0 0-6,-1-1 0 6,-1 1 128-6,2 0-128 7,-1-1 0-7,-2-1 0 6,4 1 0-5,-2 0 128-1,-1 0-128 0,1 1 0 4,-2-1 144-4,0 0-144 6,3 0 0-6,-2-2 144 6,2 2-144-6,-1 0 0 6,0-1 0-5,0-1 128 5,0 2-128-6,-1-1 0 6,0 0 144-6,0 1-144 6,-1 0 0-6,2-1 0 6,0-1 0-6,-2 2 128 7,2-2-128-7,-1 0 0 0,1 2 0 0,0-1 0 5,-2 1 0-5,0 2 0 6,1 1 0-6,1 0 0 6,-1 1 0-6,-1-1 0 6,3 1 0-6,-2-1 0 7,0 1 0-7,0-1 0 6,0 0 0-6,1-2 0 6,-1 2 0-6,0-1 0 7,0 0 0-7,0 0 0 6,0-1 0-5,-1 1 0-1,1-1 0 0,-1 0 128 4,2 0-128-4,-3 1 0 6,0-1 0-6,0 1 0 6,0 0 0-6,0-1 0 5,-2 1 0-5,1 0 0 21,1 0-320-21,-3 1-96 0,2 0-16 0,-1 1 0 8,-1 1-1808-8,-1 1-352 0,-1 3-80 0</inkml:trace>
    </iact:actionData>
  </iact:action>
  <iact:action type="add" startTime="146479">
    <iact:property name="dataType"/>
    <iact:actionData xml:id="d3">
      <inkml:trace xmlns:inkml="http://www.w3.org/2003/InkML" xml:id="stk3" contextRef="#ctx0" brushRef="#br0">3625 12142 5519 0,'-3'1'496'2,"1"0"-496"5,-1 0 0-6,0-1 0 5,1 1 2608-5,1-1 416 5,-1 1 96-5,-2-1 16 6,-1 1-1472-6,-1 0-304 6,0 0-48-6,-1 0-16 5,3 0-256-5,0 0-48 5,0-1-16-5,2 0 0 6,-1 0-144-6,2 0-48 6,0-1 0-6,1 0 0 9,-2 1-144-9,4-1-16 4,-2 1-16-4,0 0 0 6,0 0-176-6,0 0-48 3,0 1 0-3,2-1 0 6,0 0-240-6,0 0-144 5,1 0 160-5,-1 0-160 6,1-1 192-6,-1 0-48 5,1 0-16-5,0-2 0 5,2 1 112-5,-1 0 16 6,-2-1 0-6,3 2 0 8,-1-2-16-8,1 0 0 2,-2 0 0-2,2 1 0 6,0 1 32-6,0-1 16 6,1 0 0-6,0-1 0 7,0-1-16-7,0 0 0 7,1 1 0-7,-3 0 0 7,3 0-16-7,-1 0 0 6,-1 0 0-6,2 0 0 7,-2 1 64-7,0-2 0 6,1 1 0-5,-2-1 0-1,4-1 0 0,-1 2 0 4,-2-2 0-4,2-1 0 6,-1 1-16-6,2-1 0 6,0 1 0-6,-1 0 0 6,2 0-112-6,-2 0 0 7,2 1-16-7,-1 0 0 6,0 0-48-6,0 0-128 6,0 0 192-6,-1 1-64 6,1 0 16-6,0-1 0 7,-1 1 0-7,0 0 0 0,1 1-16 0,-1-2 0 4,2 1 0-4,1 0 0 7,-1-1 0-7,-2 1 0 6,1-1 0-6,-2-1 0 6,3 1 64-6,-4 0 0 6,1-1 0-6,1-1 0 7,-2 1-32-7,0-1 0 6,3 0 0-6,-3 2 0 7,0 0 16-7,1 0 0 6,-2-1 0-6,1 2 0 0,0-1-32 0,-1 1 0 5,2-1 0-5,0 2 0 6,-1-2 16-6,1 1 0 5,-1 0 0-5,-1 1 0 7,2-1-160-7,-1 2 192 7,0-2-192-7,0 1 192 6,0-1-192-6,0-1 0 6,1 1 144-6,0 0-144 7,-2-2 0-7,1 1 128 6,3-1-128-6,-3 2 0 6,-1-1 128-6,1 1-128 0,1-1 128 0,1 1-128 4,-1-1 128-4,1 0-128 7,0 1 128-7,0 0-128 6,1 1 128-6,-2-1-128 6,4 0 160-6,-3 0-160 7,1 1 160-7,0-1-160 7,0 1 160-7,-1 0-160 6,2-1 160-6,-2 0-160 6,0 0 160-5,2-1-160-1,-1 1 144 0,0-1-144 4,1-2 128-4,-2 2-128 6,2 0 176-6,-2-1-48 6,-1 1-128-6,1 1 192 6,0 1-64-6,-2-1 0 6,3 0-128-6,-4 0 192 7,4 0-192-7,-3 1 128 6,1 0-128-6,-1-1 0 6,2 0 128-6,0-1-128 7,0 1 0-7,1 0 144 7,0-2-144-7,0 0 0 0,-1 0 0 0,1-2 128 3,-1 1-128-3,0 0 0 7,0 0 144-7,-1-1-144 6,-1 2 128-6,1-2-128 6,0 2 160-6,1-2-160 7,-1 0 176-7,0 2-176 6,0-1 192-6,-2 0-192 6,4 1 160-6,-1 0-160 6,0 0 128-5,1 1-128-1,-2 0 144 0,4 0-144 5,-1 1 160-5,0 0-160 5,-1-1 128-5,1-1-128 7,-1 0 0-7,0 1 0 6,1-2 0-6,-1 1 128 6,-1-1-128-6,1 0 0 7,2 0 0-7,-1 0 0 6,1 0 128-6,-3 0-128 6,0 0 0-6,-1 0 0 7,2 1 128-6,-2 0-128-1,0 0 0 0,-1 1 0 4,2 1 128-4,-1-1-128 5,0 1 0-5,0 0 0 7,0 0 128-7,1 2-128 6,-2-2 0-6,1 1 0 7,0-1 0-7,-1 0 0 6,1 0 128-6,-1 1-128 6,2-1 0-6,-1-1 0 6,-2 1 176-6,1-1-176 7,0 1 192-7,0-1-192 6,-1 0 176-6,1-1-176 0,0 2 160 0,-1-1-160 5,-1 1 160-5,2-1-160 6,0 0 160-6,-2-2-160 6,2 1 128-6,0 0-128 4,0 1 0-4,0 1 0 6,0 1 0-6,1-1 128 5,-3 0-128-5,3 1 0 5,-1-1 0-5,0 0 0 6,1 0 0-6,1 0 0 6,0 0 0-6,1 1 0 5,-1-1 0-5,0-1 0 6,0 2 0-6,1-1 0 6,-2 1 0-6,3 0 0 6,-3-1 0-6,0 0 0 6,0-1 0-6,0 0 0 7,0 1 0-7,1-2 0 6,-1 0 0-6,1 1 0 7,1-1 0-7,-3 1 0 6,2 0 0-6,-2 1 0 6,1-1 0-6,0 0 0 0,-2 0 0 0,2 0 0 5,-1 2 0-5,-2-2 128 6,2 1-128-6,0 0 0 5,-2-1 0-5,1 3 0 5,2-1 0-5,-2 1 0 6,1-1 0-6,0 0 0 5,1 0 0-5,-2 0 0 6,0 0 0-6,0 0 0 5,2 0 0-5,-2-1 0 6,3-1 0-6,-1 0 0 6,0 0 0-6,-1 0 0 6,1-1 0-6,-1 0 0 5,1 2 0-5,-1-2 0 6,-2 0 0-6,2 0 0 7,-2 0 0-7,0 1 0 6,1 0 0-6,1 1 0 6,-1 0 0-6,0 0 0 7,-1 1 0-7,1 0 0 6,0 0 0-6,1 0 0 8,-3 1 0-8,3 0 0 0,-1 0 0 0,0-1 0 3,-1 1 0-3,2-1 0 6,0 0 0-6,0-1-160 6,-1-1 160-6,2 1 0 6,-1-1 0-6,1 0-128 7,-1-2 128-7,1 2 0 6,-2-1 0-6,1 0-128 6,0 0 128-6,-1 1-192 6,2-1 192-6,-2 2-192 7,-1 2 0-7,0-1 0 0,0 0 0 0,0 2 0 5,1 0-160-5,-3 0-32 6,3 1-16-6,-4 0 0 19,2 0-400-19,-2 0-80 0,1 2-16 0,-2 0 0 10,-1 1-1728-10,0 1-336 0</inkml:trace>
    </iact:actionData>
  </iact:action>
  <iact:action type="add" startTime="148254">
    <iact:property name="dataType"/>
    <iact:actionData xml:id="d4">
      <inkml:trace xmlns:inkml="http://www.w3.org/2003/InkML" xml:id="stk4" contextRef="#ctx0" brushRef="#br0">3461 12264 17039 0,'-2'0'752'1,"0"0"160"0,-1 0-720 0,0 0-192 2,1 0 0-2,1 0 0 6,1 1 1344-6,-1-1 224 5,-1 1 48-5,-2-1 16 6,1 1-480-6,-2-1-112 6,3 0-16-6,0 0 0 5,0 0-256-5,-1 0-48 5,3 0-16-5,0 0 0 6,2-1-192-6,0-1-64 6,1 0 0-6,1-1 0 5,1-1-144-5,1 0-48 6,0 0 0-6,2-1 0 7,0 0 32-7,1 0 0 4,-1-1 0-4,3 1 0 8,0 0-96-8,1 0 0 2,-1-1-16-2,0 2 0 11,0-1-176-12,-1 0 160 5,0 1-160-4,1 1 160 6,-1 0-160-6,-1-1 0 7,0 0 0-7,1 1 128 7,0-1 16-7,0 0 0 5,-1 0 0-5,-1 0 0 8,1-2 48-8,0-1 0 0,0 0 0 0,-1-1 0 3,0 3 96-3,0-3 32 6,0 0 0-6,1 0 0 7,-1 1 64-7,0 1 0 6,2-1 16-6,-2 1 0 6,2 0-96-6,-1 0-32 7,0 2 0-7,3 0 0 6,-2 0-80-6,0 0 0 6,-2 2-16-5,0 0 0-1,1 0-48 0,-1-1 0 5,-1 0 0-5,1 0 0 6,1 0 48-6,-1 1 0 5,0-2 0-5,0 0 0 7,0-1 80-7,-1 1 0 7,-1-1 16-7,-1-1 0 6,0 2-16-6,1-1 0 5,-1-1 0-5,1 2 0 7,0-2-48-7,-1 1-16 7,1 1 0-7,-1-1 0 0,1 0-64 0,-1-1 0 5,1 2-128-5,0 0 192 5,1 0-192-5,-1 0 128 7,0 2-128-7,1 0 0 6,0-1 144-6,-2 1-144 6,1 0 128-6,-1 0-128 7,0 0 128-7,2 0-128 6,0 1 128-6,-2-2-128 6,2 1 128-6,-2-2-128 7,4 1 0-7,-3 0 128 6,1-1-128-6,0 0 0 0,0-1 144 0,2 1-144 4,0-1 128-4,0 0-128 6,2 0 128-6,-1-1-128 7,1-1 0-7,-1 1 144 6,0 0-144-6,0 0 0 7,-1 0 128-7,0-1-128 6,0 2 0-6,1-1 0 7,2-1 0-7,-2 3 0 6,-1-2 0-6,1 2 0 7,-3 1 192-7,3 0-192 0,-3-1 192 0,0 0-192 4,1 0 160-4,-2 1-160 6,1-1 128-6,-2-1-128 6,3 0 128-6,-2 2-128 6,3-2 0-6,-2 0 128 6,1 1-128-6,0 1 0 6,0-1 0-6,0-1 128 7,0 0-128-7,-1 1 0 6,1-1 0-6,0-1 128 7,-1 0-128-7,1-1 0 0,0 0 0 0,0 0 128 5,-3 1-128-5,1 0 128 5,2-1-128-5,0 0 128 7,0-2-128-7,2 2 128 6,-1-1-128-6,1 2 128 7,-1-1-128-7,1 1 128 6,-2 2-128-6,1-1 128 6,-1 1-128-6,-1 0 0 7,1 2 144-7,-1-2-144 7,-1 0 0-7,3 1 0 0,-1-1 0 0,0 2 128 4,0-2-128-4,0 0 0 6,-1 0 0-6,0 1 128 6,0-1-128-6,-2-1 176 6,0 0-176-6,1 1 192 6,1-1-192-6,-1-2 0 7,-2 2 144-7,3-2-144 6,-1 1 0-6,-2-2 144 6,3 2-144-6,-1 0 0 7,-1 0 128-6,1 0-128-1,0 1 0 0,0-1 0 4,2 1 0-4,-2-1 0 6,1 0 0-6,-1 2 0 6,0-1 0-6,0 0 0 6,-1 1 0-6,1 1 0 6,2 0 128-6,-3 1-128 7,1 0 0-7,-1-1 0 6,2 1 128-6,0-2-128 7,-1 1 0-7,1-1 0 7,-2 0 0-7,1 0 0 0,-1 0 0 0,3-1 0 4,-2 2 128-4,2-1-128 6,1 0 0-6,0-2 0 6,0 0 0-6,-1 0 128 7,1 1-128-7,-1-1 0 5,-1 2 128-5,0 0-128 7,1-1 0-7,-2 1 0 6,3-2 0-6,-3 1 0 7,2 0 0-7,0 1 0 6,0-1 0-5,-1 1 0-1,2 1 0 0,-1 0 0 4,-2 0 0-4,1 0 0 5,-2 1 0-5,3 0 0 7,-1-1 0-7,0 2 0 6,0-1 0-6,-1 0 0 7,0 1 0-7,1-1 0 6,-2 0 0-6,1 0 0 7,0 0 128-7,1 0-128 6,0 0 0-6,-1-2 0 6,0 1 0-5,-1-2 0-1,1 1 0 0,-1-1 0 4,-1-1 0-4,0 2 0 6,2-2 128-6,-2 0-128 6,0 1 0-6,1-1 0 6,0-1 128-6,0 1-128 7,-1-1 0-7,1 1 0 6,0-1 0-6,-1 1 0 6,1 1 0-6,0-1 0 7,0 1 0-7,-1 1 0 6,2-1 0-6,0 0 0 0,-1 1 0 0,2 0 0 5,-1-1 0-5,1 1 0 5,0 1 0-5,-3 0 0 7,4-1 0-7,-2 0 0 7,0 0 0-7,0 1 0 6,-1-1 0-6,0 0 0 6,0 0 0-6,-1 0 0 2,1-1 0-2,0 1 0 5,1-1 0-5,-1 2 0 6,0-1 0-6,1 0 0 6,1 1 0-6,0 0 0 5,-1 0 0-5,0 0 0 6,1 0 0-6,-1 0 0 6,0 0 0-6,0 2 0 6,-1-2 0-6,1 0 0 7,-2 1 0-7,1-1 0 6,0 0 0-6,-1 0 0 6,0-1 0-6,1 1 0 0,0-1 0 0,-2 1 0 6,2 2 0-6,0-2 0 7,-3 1 0-7,1 0 0 5,1 0 0-5,0 0 0 6,1 0 0-6,-1 0 0 6,-1 1 0-6,1 0 0 6,1 0 0-6,-1 0 0 4,0 0 0-4,1 0 0 5,0 0 0-5,-2-1 0 6,1 1 0-6,0-1 0 5,0 0 0-5,0 0 0 6,1 0 0-6,0-2 0 6,0 1 0-6,-1-1 0 5,1 1 0-5,1-1 0 5,-2-1 0-5,0 0 0 7,1 1 0-7,-2 0 0 6,1-1 0-6,1 1 0 6,0 1 0-6,-2 0 0 3,-1 0 0-3,0 0 0 6,2 1 0-6,-1-1 0 5,0 1 0-5,-1 2 0 6,0-2 0-6,3 0 0 6,-1 0 0-6,0 0 0 5,0 0 0-5,0 0 0 5,0-1 0-5,0 2 0 7,0-1 0-7,1 0 0 7,0 0 0-7,-2 0 0 6,1 0 0-6,-1 0 0 6,-1 1 0-6,2-1 0 7,-1 1 0-7,-2 0 0 0,0-1 0 0,0 1 0 6,0 0 0-6,0 0 0 6,-1 0 0-6,2 0 0 5,-2 1 0-5,1 0 0 6,-1 0 0-6,0 0 0 4,-1 0-144-4,1 0-96 6,-2 0-16-6,1 1 0 22,-1 2-480-22,0-1-96 0,-2 1-32 0,-1 1-12736 3,0 2-2544-4</inkml:trace>
    </iact:actionData>
  </iact:action>
  <iact:action type="add" startTime="151673">
    <iact:property name="dataType"/>
    <iact:actionData xml:id="d5">
      <inkml:trace xmlns:inkml="http://www.w3.org/2003/InkML" xml:id="stk5" contextRef="#ctx0" brushRef="#br0">4698 11515 2751 0,'-2'1'256'3,"-1"0"-256"2,2 0 0-4,-1 0 0 6,0 0 3408-6,1-1 640 6,-1 0 128-6,2-1 32 6,-5 0-2208-6,1-2-432 5,-1 0-96-5,0 0 0 6,2-2-464-6,-1-1-96 5,-1 1-16-5,3-1 0 6,-1-1-288-6,0 0-64 5,0-2-16-5,2 0 0 6,-1-1-176-6,0-1-32 6,-1 0-16-6,2-1 0 8,0-3-32-8,0-1 0 2,1-1 0-2,1-3 0 7,0-3 176-7,0-4 48 5,4-3 0-5,-2-4 0 17,1-3 272-17,1-4 48 0,0-4 16 0,-1-2 0 4,1 0 0-4,2-1 16 6,0-1 0-6,1 2 0 6,0 4-208-6,0 2-64 0,1 2 0 0,-1 2 0 5,0 1-336-5,3 4-80 5,1 0-16-5,0 1 0 7,-1-1-144-7,2 3 192 7,-1 5-192-7,-2 0 192 6,1 4-192-6,0 2 0 6,-1 0 0-6,1 3 128 6,0 2-128-6,-2 0 0 6,0 3 0-6,-1-1 0 7,4 4 0-6,-3 0 0-1,-2 3 0 0,1 0 0 4,-3 1 0-4,-1 0 0 7,1 1 0-7,-2 1 0 6,-1-1-192-6,-2 1-112 3,0 1-16-3,0 1-16 23,0 0-1808-24,-1-1-352 1,0 2-80 0,-2-1-7744 2,2-2-1552-2</inkml:trace>
    </iact:actionData>
  </iact:action>
  <iact:action type="add" startTime="152069">
    <iact:property name="dataType"/>
    <iact:actionData xml:id="d6">
      <inkml:trace xmlns:inkml="http://www.w3.org/2003/InkML" xml:id="stk6" contextRef="#ctx0" brushRef="#br0">4794 10318 12895 0,'-2'-1'1152'0,"0"0"-928"3,1 0-224-1,0 1 0 4,1 0 1584-5,0 0 272 5,0-1 48-5,0-2 16 6,-1-2-368-6,0-2-64 5,1-1-16-5,1 0 0 6,0 0-352-6,2 0-80 5,2-1-16-5,0 1 0 6,0-1-352-6,3 2-80 6,0-1-16-6,2 1 0 6,0-1-128-6,2 1-48 5,2 1 0-5,0-1 0 6,1 1 32-6,-1 0 0 5,1 2 0-5,-3 1 0 6,-1 1 16-6,-2 2 16 5,-1 2 0-5,-3 0 0 6,0 3-112-6,0 1-32 5,-1 2 0-6,-1 2 0 7,-2 3-80-6,-1 1-32 7,-1 2 0-7,-2 1 0 6,1-1-208-7,0 0 0 6,-3-2-144-5,2 1 144 19,-1 2-1968-19,0-1-288 0,-1 0-64 0</inkml:trace>
    </iact:actionData>
  </iact:action>
  <iact:action type="add" startTime="152505">
    <iact:property name="dataType"/>
    <iact:actionData xml:id="d7">
      <inkml:trace xmlns:inkml="http://www.w3.org/2003/InkML" xml:id="stk7" contextRef="#ctx0" brushRef="#br0">5020 9529 7359 0,'-5'-4'656'1,"1"3"-528"1,0 0-128-1,1 0 0 6,1 0 2400-6,0 1 448 5,0-1 96-5,0 1 0 6,-4 0-928-6,1 0-192 5,1-1-32-5,-2 1-16 7,1-1-464-7,1 1-96 5,2 0 0-5,0 0-16 6,1 0-320-6,0 1-64 4,1 0-16-4,0 1 0 6,0 1-432-6,2 0-96 6,2 4-16-6,-1 0 0 7,1 2-256-7,2 0 0 4,0 3 128-4,5-1-128 7,0 1 0-7,-2 1 0 5,1 1 0-5,2 3 0 9,0 6 0-10,1 2 0 6,1 3 0-5,-1 2 0 6,-1 2 224-6,2 1-64 6,-2 1-16-6,3-1 0 7,-3-1 96-7,2 0 16 6,0 1 0-5,0-1 0-1,0-2-16 0,1-2 0 4,1-1 0-4,2 0 0 6,-2 0-112-6,2-2-128 6,-3-4 176-6,-1-2-176 6,0-3 128-6,-3-1-128 7,1 0 0-7,-3-3 0 6,0-2 0-6,-1-2 0 6,-3 1 0-6,0-3 0 7,-1 1 0-7,-2-2 160 7,0-1-160-7,-1-1 128 6,0 0-128-6,-2-2-144 0,1 0 144 0,0-1-208 18,-3-1-496-18,3-3-80 0,-4-1-32 0,-1-3 0 10,2 0-1408-10,-3-2-272 0</inkml:trace>
    </iact:actionData>
  </iact:action>
  <iact:action type="add" startTime="152879">
    <iact:property name="dataType"/>
    <iact:actionData xml:id="d8">
      <inkml:trace xmlns:inkml="http://www.w3.org/2003/InkML" xml:id="stk8" contextRef="#ctx0" brushRef="#br0">5323 9866 10127 0,'-2'-10'448'1,"2"2"96"-1,0 1-544 1,-1 2 0 2,0 3 0-2,1 1 0 7,-2 0 2656-7,2-1 416 5,-3-3 96-5,1-1 16 5,-1 2-1696-5,0 0-336 5,0 2-64-5,1 2 0 6,0 2-304-6,-1 2-48 5,1 0-16-5,-2 3 0 6,3-1-224-6,-3 2-48 5,0 0-16-5,2 3 0 6,-1 0 48-6,0-1 16 5,1 1 0-5,-2-1 0 9,2 1 96-9,1 0 32 3,-1-1 0-3,2-1 0 7,-1-2-112-7,1 0 0 3,1-1-16-3,-1 1 0 6,3 0-96-6,-1-1-16 9,1 1 0-10,0-2 0 8,3 2 48-7,-1-1 0 6,1-2 0-6,1 0 0 7,2 1-112-7,0-2 0 6,1-1-16-6,1-1 0 7,0-1-48-7,1-1 0 0,2-1 0 0,-1-1 0 4,-1 0 0-4,-1-1-16 5,-1 1 0-4,0 0 0 5,-1-1 0-6,-1 0 0 6,0 0 0-6,-2 1 0 7,2 1-48-7,-2 0-16 6,1 0 0-6,-3 1 0 7,1 1 48-7,-1-1 16 5,-2 1 0-5,1-1 0 1,-3 1-96-1,0 0-16 5,0 1 0-5,0-1 0 6,-3 1-128-6,2 0 0 5,-3 0 0-5,1-1 0 19,1 1-2016-19,0 0-480 0,0 1-112 0</inkml:trace>
    </iact:actionData>
  </iact:action>
  <iact:action type="add" startTime="154557">
    <iact:property name="dataType"/>
    <iact:actionData xml:id="d9">
      <inkml:trace xmlns:inkml="http://www.w3.org/2003/InkML" xml:id="stk9" contextRef="#ctx0" brushRef="#br0">5676 9694 3679 0,'-3'3'160'1,"-1"0"32"0,1-1-192 0,-1 1 0 3,2-2 0-3,0 1 0 5,2-1 5168-5,0-1 976 5,0 0 208-5,3-2 48 6,1-1-3568-6,2-2-704 6,2-3-144-6,2-2-16 5,2-1-272-5,-2-1-48 6,1 0-16-6,-2-1 0 5,1 0-672-5,-3 0-128 5,2 3-16-5,-1 0-16 7,-1-1-480-7,-2 3-80 4,1-1-32-4,0 3 0 8,-4-1-208-8,3 4 0 7,-1 1 0-7,0 3 0 18,0 3-2336-18,1 1-512 0,0 2-96 1</inkml:trace>
    </iact:actionData>
  </iact:action>
  <iact:action type="add" startTime="154771">
    <iact:property name="dataType"/>
    <iact:actionData xml:id="d10">
      <inkml:trace xmlns:inkml="http://www.w3.org/2003/InkML" xml:id="stk10" contextRef="#ctx0" brushRef="#br0">5810 9811 28623 0,'0'-4'1264'1,"0"1"272"0,0-1-1232 0,0 1-304-1,0 0 0 1,2 1 0 6,0-2 2112-6,2-3 352 6,0-5 80-6,4-3 16 5,-1-1-1472-5,2 0-304 6,0 0-48-6,3 1-16 20,-2 1-1264-20,-1 0-256 0,1 2-48 0,-1-1-16256 1</inkml:trace>
    </iact:actionData>
  </iact:action>
  <iact:action type="add" startTime="154951">
    <iact:property name="dataType"/>
    <iact:actionData xml:id="d11">
      <inkml:trace xmlns:inkml="http://www.w3.org/2003/InkML" xml:id="stk11" contextRef="#ctx0" brushRef="#br0">6166 9381 18431 0,'-3'-4'816'0,"3"1"160"1,-1 0-784 0,0 0-192 1,0 1 0-1,1 0 0 5,-1 0 3808-5,-2-5 720 5,-2-2 144-5,0-6 16 6,0-1-2672-6,-4 0-544 6,3 1-96-6,-2 1-32 6,1-1-544-6,-1 1-112 5,0 2-32-5,-1 0 0 6,1 0-352-6,-2 1-80 6,1 1-16-6,-2-1 0 5,1 4-208-5,0 1 128 6,-1 4-128-6,-1 2 0 5,3 0 144-5,-3 1-144 6,3 0 128-6,0 2-128 6,0 3 0-6,2 2 128 5,1 1-128-5,1 1 0 5,1 1 0-5,0 2 0 5,2 3 0-5,0 4 0 7,2 1-192-8,2 3 48 6,0 2 0-5,1 2 0 6,2 3-112-6,0 0 0 6,3 0-16-6,2 1 0 5,1-2-32-5,0-2 0 6,4-3 0-6,-1-3 0 5,1-4 304-5,0-5-192 7,-2-3 192-7,0-4-160 6,-3-3 160-6,2-3 0 6,-3-3-144-6,1-4 144 7,0-1 0-7,-2-4 0 6,-4-3 0-6,1-3 0 6,0-3 0-6,-2-1 160 6,0 2-16-5,-1-3 0-1,-1-4-16 0,-1-2 0 5,2 2 0-5,-1 3 0 6,0 1 64-6,-1 4 0 6,-1 3 0-6,1 3 0 6,0 4-16-6,0 1 0 7,0 4 0-7,0 3 0 6,0 2-32-6,1 3 0 1,0 2 0-1,2 2 0 6,0 4 16-6,1 2 0 5,2 3 0-5,-1-1 0 8,4 3-160-8,-2 0 0 4,2 2 0-4,-1 0 0 6,2 1 0-6,0-2 0 6,1-2 0-6,-1-4 0 6,-3-5 0-6,3 1 0 7,-3-2 0-7,1-1 0 6,-2-2 0-6,-1-2 0 6,0-2 0-6,-1-2 0 6,-2-2 0-6,-1-2 0 0,0-2 0 0,-2-1 0 7,0-2 0-7,0 0 0 5,0-2 0-5,-1-2 0 6,0-2 0-6,1-1 0 6,0 0 128-6,0-1-128 6,-1 1 0-6,2 2 0 7,0 1 0-7,-1 1 0 6,-1 2 0-6,2 2 0 6,0 1 0-6,0 3 0 6,0 2 0-6,1 0 0 7,0 2 0-7,0 0 0 0,-1 2 0 0,3 2 0 5,-1 1 0-5,3 0 0 5,-2 3 0-5,1 1 0 7,4 2 144-7,-2 3-144 6,2 1 0-6,0 3 144 7,3 2-144-7,2 2 0 6,2 3 0-6,0 1 0 6,1 1 0-6,1-1 0 7,0 3 0-7,-1-1 0 6,0 0 0-6,1 1 0 7,-3-2 0-7,-1-3 0 0,-1 0 0 0,-1-1 0 4,-2-3 128-4,0 0-128 6,-3-2 0-7,2-3 0 8,-1 0 0-7,-1-1 0 7,0-2 0-7,0-2-144 6,-3-3-208-6,0-2-32 6,-1 0-16-6,-2-3 0 15,1 0-720-15,-2-1-144 0,1-1-16 0,-2 0-16 10,-1-3-1920-10,-2-2-384 0</inkml:trace>
    </iact:actionData>
  </iact:action>
  <iact:action type="add" startTime="155656">
    <iact:property name="dataType"/>
    <iact:actionData xml:id="d12">
      <inkml:trace xmlns:inkml="http://www.w3.org/2003/InkML" xml:id="stk12" contextRef="#ctx0" brushRef="#br0">6370 9502 6447 0,'-1'-13'272'1,"-2"2"80"0,1 1-352 0,-1 2 0 1,3 5 0-1,2 0 0 5,-1 3 5888-5,-1-7 1120 6,1-4 224-6,2-3 32 5,1-1-4400-5,3 3-880 6,0 0-192-6,2 4-16 6,0 1-832-6,1 3-176 5,-1 1-16-5,1 2-16 7,-1 1-304-7,3 1-64 5,-2 2-16-5,-1 2 0 6,1 2-112-6,-2 1-32 4,0 4 0-4,-3 0 0 6,0 1-80-7,0 1-128 7,-3 1 176-6,0 1-176 6,-2 0 0-6,0-2 0 6,-2-1 0-7,0-2 0 19,1-4-384-18,-4 2-96 0,-1-3-16 0,1 1 0 11,-3-1-1744-11,1-2-368 0,-2 0-64 0</inkml:trace>
    </iact:actionData>
  </iact:action>
  <iact:action type="add" startTime="217718">
    <iact:property name="dataType"/>
    <iact:actionData xml:id="d13">
      <inkml:trace xmlns:inkml="http://www.w3.org/2003/InkML" xml:id="stk13" contextRef="#ctx0" brushRef="#br0">15144 11029 16175 0,'4'-1'704'0,"-4"0"176"1,0 0-704 0,0 0-176 4,0 1 0-4,0-1 0 6,0 1 1232-6,0 0 224 5,0 0 32-5,0-1 16 7,0-1-112-7,0 0-32 4,0 0 0-4,0-1 0 7,0-1-112-7,0 1-32 5,0-1 0-5,-1 0 0 5,0 0-288-5,-1 0-64 5,2-1-16-5,0-1 0 6,-1 1-288-6,0-2-64 7,-2 1-16-7,3-1 0 7,-2 0-176-7,-1 0-48 3,2 0 0-4,-2 1 0 10,1-1-80-9,-2-1-32 3,-1 3 0-3,2-2 0 6,-3 2 48-6,1 0 16 6,-1 1 0-6,0 0 0 5,-1 1 48-5,1 1 16 4,-2 0 0-4,3 0 0 6,-1 1 0-6,-2-1 0 6,3 1 0-6,-2 0 0 13,0 1-80-13,0 0 0 0,0 0-16 0,0 0 0 4,1 2-176-4,0-1 0 6,-1 0 144-6,1 1-144 6,0 1 0-6,1-1 144 7,2 0-144-7,-1 2 0 6,-1 1 144-6,0 0-144 7,0 2 0-7,0 1 144 7,0 0-144-7,-1 1 0 0,1 1 144 0,1 0-144 6,0 3 176-6,0-1-48 5,2 0 0-5,0 1 0 5,1 1-128-5,1 1 0 6,1 0 0-6,1 3 0 6,0 1 0-6,2 0 0 7,1-1 0-7,1 0 0 6,-2-1 0-6,5-2 0 6,-4 1 0-6,4-2 0 7,-2-1 0-7,-1-1 0 6,2 0 0-6,-2-1 0 8,2-1 0-8,-1 1 0 0,2-2 0 0,-2 0 0 3,1-3 0-3,-2-1 0 6,1 0 144-6,-1-3-144 6,1-1 144-6,-1-1-144 7,0-2 192-7,-2 0-192 6,1-3 240-6,2-2-64 7,-2-1-16-7,2-2 0 6,-1 0-32-6,0-1 0 6,1-2 0-6,-3-1 0 8,1 0-128-8,-1 0 192 0,0 0-192 0,-3-1 192 4,2-1-192-5,0-1 0 7,-3 0 0-6,2 0 128 6,-1 0-128-6,0 1 0 7,-1 1 0-7,0 2 128 6,0 1-128-6,0 0 0 6,-1 2 0-6,1 1 128 7,-1 1-128-7,-1 1 0 6,2 1 0-6,0 1 0 7,0 1 0-7,-1 2 128 0,0 0-128 0,1 1 0 5,0 1 0-5,-1 0 0 4,1 1 128-4,0 0-128 6,-2 1 0-6,2 0 0 4,0 1 144-4,2 2-144 7,-1 1 0-7,0 2 0 5,0 0 0-5,-1 4 0 7,3 1 0-7,-1 1 0 4,2 2 0-4,-2 2 0 6,2 1 0-6,1 1 0 6,0-2 0-6,-1 1 0 5,2-1 0-5,-1-2 0 6,0-1 0-6,0-2 0 7,1 0 0-7,-1-4 0 5,1 0 0-5,1-4-128 7,0 0 128-7,0-1 0 6,-2-2 0-6,2-2 0 7,-1 0 0-7,0-2 144 6,2 0-16-6,-1-2-128 8,0 0 208-8,-1 0-64 0,1-1-16 0,-2 0 0 4,-1 1-128-4,0 0 160 5,-2-1-160-5,2 1 160 6,-3 1-160-6,-1 1 128 6,0 1-128-6,-1 0 128 5,-1 0-256-5,0 1-64 4,1 0-16-4,-1 1-13120 14,-1 2-2624-14</inkml:trace>
    </iact:actionData>
  </iact:action>
  <iact:action type="add" startTime="219011">
    <iact:property name="dataType"/>
    <iact:actionData xml:id="d14">
      <inkml:trace xmlns:inkml="http://www.w3.org/2003/InkML" xml:id="stk14" contextRef="#ctx0" brushRef="#br0">15322 10861 23951 0,'1'0'1056'1,"-1"0"224"0,0 0-1024 0,0 0-256 1,2 0 0-1,-2 0 0 6,0 0 1456-6,1-1 224 5,0 1 48-5,3 0 16 6,-1 0-544-6,0 0-112 5,2 0-32-5,1 0 0 7,0 1-160-7,-2 0-48 5,6 0 0-5,-2 0 0 5,3-1-272-5,-1 1-48 5,0 0-16-5,1 0 0 6,-1 1-208-6,1-2-48 6,-1 1-16-6,0-1 0 6,2 0-240-6,-3 0 128 5,3-1-128-5,-2 0 0 6,2 0 144-6,-2 0-144 5,-1 0 128-5,0 0-128 8,-1 0 176-9,-2 0-48 4,2 0-128-3,-2 0 192 14,1 1 0-14,-2 0 0 0,0 1 0 0,-1 0 0 4,0 0-32-4,-2 0-16 5,0 1 0-5,-1 0 0 5,-1 1 112-5,-1 1 32 5,-1 1 0-5,1 0 0 6,-3 2 80-6,-1 0 16 5,2 0 0-5,-1 0 0 7,-1 2-128-7,-2 0 0 5,2 2-16-5,-2-1 0 6,2 2-80-6,-2 0-16 4,0-1 0-4,0-1 0 7,0 2-16-7,0 0 0 6,-3 0 0-6,4 0 0 6,-3 1-128-6,2 0 160 6,-2-1-160-6,4 0 160 7,-1-1-160-7,1-2 128 6,1-2-128-6,1 0 128 6,-1-1-128-6,2-2 0 6,0-1 0-6,1-1 0 7,0-2 0-7,1-1 0 0,1 0 0 0,0-2-176 19,3 0-272-19,0-1-64 0,1-1-16 0,-1 0 0 9,4-1-2032-9,-2-2-384 0,2 1-96 0</inkml:trace>
    </iact:actionData>
  </iact:action>
  <iact:action type="add" startTime="219494">
    <iact:property name="dataType"/>
    <iact:actionData xml:id="d15">
      <inkml:trace xmlns:inkml="http://www.w3.org/2003/InkML" xml:id="stk15" contextRef="#ctx0" brushRef="#br0">15790 10773 10127 0,'-2'-7'896'1,"-1"3"-704"5,2 1-192-5,-1-1 0 1,2 2 3440-1,-2 1 656 5,1 0 128-5,-2-1 16 7,-2-1-1504-7,0 1-304 4,0 0-64-4,-1 0-16 8,0-1-768-8,2 2-160 4,-1 1-16-4,3 3-16 7,-1 2-560-7,2-1-96 4,-1-1-32-4,0 1 0 6,2 4-352-6,0-1-80 5,2 1-16-5,-2-2 0 7,1 3-256-7,0-2 128 4,0 0-128-4,3 1 0 6,-3 1 0-6,4-1 0 6,-2 0 0-6,3 0 0 5,1 2 0-5,-2 1 0 8,4 5 0-8,-2-2 0 3,1-3 0-3,-1 0 0 6,2 5 0-6,-2-3 0 7,0-2 176-7,-1-4-176 6,1-1 160-6,1-3-160 6,-2-2 144-6,1 0-144 6,0-2 128-6,0 0-128 7,-1 0 208-7,1-2-32 6,0 0-16-6,-3-1 0 7,1-1 16-7,0 0 0 0,-1-3 0 0,-2 1 0 4,-1-2 0-4,2 1 0 6,-2-3 0-6,-1 0 0 7,0-1 16-7,-1-1 0 5,0 0 0-5,-2 0 0 7,2 2 96-7,-4-3 32 6,2-1 0-6,-2-2 0 6,1-1-32-6,-3 1 0 7,2 2 0-7,0 1 0 7,0 1 16-7,0 2 0 0,0 4 0 0,1 0 0 4,-1 2 0-4,-2 3 0 6,3-1 0-6,-1 2 0 6,0 1-48-6,1 0 0 7,-1 1 0-7,-3 1 0 6,4 0-128-6,-2 1-128 6,0-1 192-6,0 1-192 7,0 1 144-7,1-1-144 6,-2 1 0-6,2 0 144 7,0 2-144-7,0 0 0 0,1 2 0 0,0 0 0 6,1 1 0-6,2-2-224 4,-1 1 80-4,0-1 16 20,2 0-1776-20,0-1-336 0,2-1-80-1</inkml:trace>
    </iact:actionData>
  </iact:action>
  <iact:action type="add" startTime="242701">
    <iact:property name="dataType"/>
    <iact:actionData xml:id="d16">
      <inkml:trace xmlns:inkml="http://www.w3.org/2003/InkML" xml:id="stk16" contextRef="#ctx0" brushRef="#br0">17393 8639 14735 0,'1'-3'640'1,"-1"0"160"0,3 1-640 0,-2-1-160 2,0 0 0-2,-1 0 0 5,0 2 1472-5,0 0 272 5,0-1 48-5,0 0 16 6,0-1-560-6,0-2-112 6,0 1-32-6,-1-1 0 6,1-1-224-6,0 2-48 5,0-1-16-5,0 0 0 8,0 0-192-8,1 1-48 5,-1-1 0-5,2 0 0 4,-1 2-128-4,-1-2-48 5,0 1 0-5,-1-1 0 6,-1 1-144-6,2-1-48 4,-2 1 0-4,-1-1 0 7,3 2-16-7,-3 0 0 6,1 0 0-6,-2 0 0 6,2 0 80-6,-1 2 16 4,-2-1 0-4,3 0 0 9,-2 1 32-9,-2-1 16 4,2 1 0-4,-1 1 0 4,0 0-16-4,-1 0 0 5,0 1 0-5,-1 0 0 6,2 1-128-6,-2 0-16 5,2-1-16-5,3 1 0 7,-3 2-160-8,0 0 192 6,1 0-192-5,1 0 192 6,-1 2-192-6,1 1 0 6,1-1 144-6,1 1-144 5,-1 0 0-5,0 2 0 6,1-1 0-6,0 3 0 6,0-1 0-6,0 0 0 7,2 3-128-7,-1-1 128 7,1 0 0-7,-1 0 0 6,1 2 0-6,2 1 0 6,-1-1 0-6,3 0 0 6,-2-2 0-6,-1-1-128 8,3 0 128-8,2-3 0 0,-2 0 0 0,0-3 0 3,2 0 0 4,-1-1 0-7,0-2 0 0,1-1-128 6,-1-2 128 0,0 0 0-6,0-2 0 0,-1 0 0 3,0-1 0-3,0 1 0 5,-2-2 0-5,-1-1 0 6,3 1 0-6,-2-1 0 5,0-1 0-5,0 0 0 6,1-1 0-6,-1 0 0 5,0-1 0-5,0 0 0 7,-1 0 0-7,0-1 0 6,1 1 0-6,-1 0 0 6,1 2 0-6,-1-2 0 6,1 3 0-6,-3 0 0 6,1 1 0-6,1 1 0 6,-2 1 0-6,1 0 0 1,0 1 0-1,-1 1 0 6,0 1 0-6,0 0 128 6,1 0-128-6,-1 1 0 6,0 0 0-6,0 1 128 6,0 1-128-6,0 0 0 5,2-1 128-5,-1 2-128 5,0 2 0-5,0-2 0 5,1 2 0-5,0-1 0 6,-1 1 0-6,2 1 0 6,0 0 0-6,0-1 0 5,0 1 0-5,1-2 0 5,-2 1 0-5,1 0 0 7,1-1 0-7,-1 1 0 4,0-1 0-4,-1-1 0 6,0 2 0-6,1-1 0 6,0 0 0-6,-1-1 0 7,1 0 0-7,-1 0-128 4,-1-2 128-4,0 0 0 5,1 0-192-5,-2-1 32 5,2 0 16-5,-1-1 0 20,-1 1-1456-20,1-1-272 0,-1 0-64 0,1-1-7792 5,-1 1-1568-5</inkml:trace>
    </iact:actionData>
  </iact:action>
  <iact:action type="add" startTime="243482">
    <iact:property name="dataType"/>
    <iact:actionData xml:id="d17">
      <inkml:trace xmlns:inkml="http://www.w3.org/2003/InkML" xml:id="stk17" contextRef="#ctx0" brushRef="#br0">17578 8538 5519 0,'4'-3'496'1,"-3"1"-496"3,1 1 0-3,0 0 0 7,-2 1 3904-7,3-1 704 5,0-1 128-5,2-1 16 6,1 0-2960-6,3-1-576 5,-2 0-128-5,0 2-32 6,-1 0-448-6,-2 1-96 5,1-1 0-5,-2 1-16 7,1 0-320-7,1 0-176 4,-1-1 192-4,-1 1-192 7,0 0 0-7,-1-1 0 3,-1 1 0-3,0 0-8432 17,0 0-1712-17</inkml:trace>
    </iact:actionData>
  </iact:action>
  <iact:action type="add" startTime="243695">
    <iact:property name="dataType"/>
    <iact:actionData xml:id="d18">
      <inkml:trace xmlns:inkml="http://www.w3.org/2003/InkML" xml:id="stk18" contextRef="#ctx0" brushRef="#br0">17651 8649 20159 0,'3'-2'896'0,"0"1"176"0,-1 0-864 1,1-1-208 7,-2 1 0-8,0 0 0 8,-1 1 1280-7,3-3 192 6,1 0 64-6,3-3 0 6,-2-1-608-5,2 1-112-1,-2-1-32 0,-1 1 0 4,3-1-560-4,-1 0-224 6,-2 1 176-6,1-1-176 6,2 1-160-6,-3-1-128 6,1 0-32-6,0-1-8016 12,-1 1-1616-12</inkml:trace>
    </iact:actionData>
  </iact:action>
  <iact:action type="add" startTime="243888">
    <iact:property name="dataType"/>
    <iact:actionData xml:id="d19">
      <inkml:trace xmlns:inkml="http://www.w3.org/2003/InkML" xml:id="stk19" contextRef="#ctx0" brushRef="#br0">17852 8428 9215 0,'-1'1'400'1,"0"1"96"0,0 0-496 0,1-1 0 2,0 0 0-2,0-1 0 6,0 1 2880-6,0-1 464 5,0 2 112-5,-2 2 0 6,2-1-2208-6,0 1-448 5,2 1-96-5,-1 0 0 6,1 0-256-6,-1 1-64 6,1 1 0-6,0-1 0 5,0 1-96-5,0 0-32 6,1 1 0-6,0-1 0 5,-1 1-64-5,3 0-32 6,-2 2 0-6,1-2 0 5,2 0-160-5,-1-2 0 5,-2 1 0-5,2-1 128 6,0-3-128-6,-1 1 0 5,3-1 0-5,-1-1 128 5,-1-1-128-5,-1-1 0 6,1-1 0-6,-1 0 0 7,1-1 0-7,0 0 0 5,-1 0-144-5,-1-2 144 8,1 2 0-9,1-3 0 5,-1 1 0-4,1-1 0 6,-1 2 0-6,1-1 0 6,-3 0 0-6,2 0 0 3,0 1 128-3,-1-2-128 6,0-1 176-6,0 1-176 6,-1 0 272-6,0-1-48 5,0 2-16-5,-1-1 0 6,-1-1 176-6,1 1 16 6,0 1 16-6,-1-1 0 6,-1 0 144-6,1 1 16 5,-1 0 16-5,0 0 0 6,-1 0 112-6,0 1 32 5,1 1 0-5,-3-1 0 6,2 1 16-6,-2 0 0 4,0 0 0-4,0 0 0 6,1 1-128-6,-2 1-32 5,1-1 0-5,1 1 0 6,-2 0-208-6,0-1-32 5,1 1-16-5,1 0 0 8,-1 0-48-8,-1 0-16 5,2 0 0-5,0 0 0 6,-2-1-48-6,0 1-16 4,1-1 0-4,0 1 0 5,0-1-16-5,-1 1 0 5,1 0 0-5,0 1 0 6,0-1 1600-6,-1 1 304 6,2 0 64-6,-1 1 16 5,-1 1-1728-5,0 0-320 6,2 1-128-6,-3 1 0 7,3 1 0-7,-2 2-240 4,1-1 48-4,-1 1 0 20,0-2-3440-20,1 1-672 0</inkml:trace>
    </iact:actionData>
  </iact:action>
  <iact:action type="add" startTime="274651">
    <iact:property name="dataType"/>
    <iact:actionData xml:id="d20">
      <inkml:trace xmlns:inkml="http://www.w3.org/2003/InkML" xml:id="stk20" contextRef="#ctx0" brushRef="#br0">20006 10618 3679 0,'1'1'320'0,"-1"0"-320"1,0 0 0 0,0 0 0 0,0-1 2560 0,0 0 432 1,0 1 80-1,0-1 32 5,0 0-1232-5,0 0-240 5,0 0-48-5,0-1-16 5,2 1-416-5,-1 0-64 6,-1 0-32-6,1 0 0 5,-1 0-16-5,1-1 0 6,-1 0 0-6,0 0 0 5,0 0-112-5,0 0-32 7,0-1 0-7,0 0 0 6,0-1-224-6,-1 0-48 5,-1 1-16-5,0-2 0 6,1 0-208-6,0 0-32 5,1 1-16-5,-2-2 0 5,0 0-80-5,-1 0-16 6,1 1 0-6,-1-1 0 4,0 0 0-4,1 1-16 7,-2 0 0-7,0 0 0 5,0 1-16-5,0 0 0 5,1 1 0-5,-1-1 0 6,-1 1-16-7,0 0 0 9,-2 1 0-8,0-1 0 6,1 0-80-6,0 0 0 4,1 1-128-4,-2 0 192 9,-1 0-192-10,4-1 0 5,-2 0 0-4,0 1 0 7,2-1 0-7,0 0 0 6,-1 2 0-6,2-1 0 7,0 1 0-7,-2 1 0 1,0 0 0-1,2 0 0 5,0 1 144-5,-2 1-144 7,1 0 128-7,-1 0-128 4,2 1 160-4,-3 0-160 7,1 1 192-7,1-1-192 5,-1 1 144-5,1 0-144 7,0-1 0-7,1 0 144 6,0 1-144-6,0 0 0 6,1-1 0-6,0 1 128 2,1 1-128-2,-1-1 0 6,2 2 144-6,0 0-144 5,0 1 0-5,0 1 0 6,0 1 0-7,2 1 128 7,0 0-128-6,1 3 176 6,0 0-176-6,0 0 192 6,0 2-192-6,1-1 128 6,0-1-128-6,-1 0 128 7,1-2-128-7,1 1 0 7,0-3 144-7,1-1-144 7,-2 0 0-7,1-3 0 5,1 0 0-5,-1-1 128 1,0-1-128-1,2-1 0 5,-2-1 0-5,0-1 0 6,0 0 0-6,1-2 0 5,-1-1 0-5,1-1 0 6,-2 1 0-6,2-2 0 7,0-1 0-7,0-1 0 6,0 1 0-6,0-2 0 6,0 0 0-6,0-1 0 7,-3 0 0-7,2-2 0 6,0 2 0-6,0-2 0 7,-3 0 0-7,0 0 0 0,2-1 0 0,-1 1 128 4,-1 1-128-4,-1-2 0 6,2 1 0-6,-2-1 0 6,1 2 0-6,-1 0 0 7,2 0 0-8,-2 0 0 8,0 0 0-7,-1 2 128 7,2 0-128-7,-1 1 0 6,-1 1 0-6,0 1 0 6,0 1 0-6,0 2 128 0,1 0-128 0,-1 1 0 6,0 0 0-6,0 1 128 6,1 1-128-6,-1 1 0 6,0 0 0-6,2 1 0 4,-1-1 0-4,0 2 128 6,1 0-128-6,0 0 0 5,1 1 0-5,0 1 0 6,0-2 0-6,0 2 0 5,2 0 0-5,0-1 0 6,0 2 0-6,0-2 0 6,2 1 0-6,-1-1 0 6,0 1 0-6,1 0 0 6,0 0 0-6,0-1 0 5,-2-1 0-5,2 1 0 5,0-1 0-5,-2 0 0 7,2-2 0-7,-3-1 0 7,0 0 0-7,0-1 0 2,-1 0 0-2,1 0 0 6,-2-1 0-6,0-2 0 6,1 1 0-6,-2 0 0 4,0 0 0-4,-1 0 0 5,-1 0 0-5,0 0 0 22,-2-1-1792-22,0 2-256 0,0 0-64 0</inkml:trace>
    </iact:actionData>
  </iact:action>
  <iact:action type="add" startTime="275687">
    <iact:property name="dataType"/>
    <iact:actionData xml:id="d21">
      <inkml:trace xmlns:inkml="http://www.w3.org/2003/InkML" xml:id="stk21" contextRef="#ctx0" brushRef="#br0">20356 10488 11055 0,'1'0'976'1,"-1"-1"-784"3,0 1-192-3,0 0 0 4,0-1 2624-4,0 1 496 6,0 0 80-6,-1-1 32 5,0 1-1184-5,-1 0-224 6,0 1-48-6,-1 0-16 5,1 1-416-5,0 0-96 6,-1 0-16-6,0 2 0 5,-1 0-208-5,1 1-32 6,0-1-16-6,0 2 0 6,-2 1-80-6,0-1-32 5,0 2 0-5,-2-1 0 5,2 2-288-5,0-1-48 6,-2 0-16-6,1-1 0 6,2 0-224-6,-2 0-48 5,1-3-16-5,1 2 0 6,0-1-32-6,0-1 0 8,0 0 0-8,1 0 0 3,0 0 32-3,-1-2 0 7,0 2 0-7,0 0 0 5,0-1-64-5,-1 1-16 7,1-2 0-7,1 0 0 6,0 1-144-6,-1-3 192 6,1 2-192-6,1 0 192 7,-1-1-192-7,3 0 160 0,-1 0-160 0,1 0 160 5,-1-1-160-5,1 1 0 8,1-1 144-8,-1 0-144 5,0 0 0-5,1 0 0 6,2 0 0-6,-1 0 0 4,2 0 0-4,0 0 0 6,-1 1-128-6,2-1 128 5,1 0 0-5,-2 0-128 6,3 1 128-6,-2 0 0 5,1 1 0-5,0-1 0 6,0 3 0-6,0-1 0 5,2 0 0-5,-2 0 0 7,3 0 0-7,-1 0-128 4,1 0 128-4,0-1 0 6,0 0 0-6,-1-2 0 6,0 1 0-6,-1 0 0 7,2-1 0-7,-2-1 0 6,2 0 736-6,-3 1 224 7,1-1 64-7,0 0 0 6,0 0-832-6,1-1-192 6,-2 1 0-6,0 0 0 6,-1 0 0-6,-1 0 0 8,1 1 0-8,-2-1 0 0,-2 0 0 0,0 1 128 3,0 1-128-3,-1 0 0 5,0 0 0-5,-1 0 0 6,1 0 0-6,-1 0 0 20,1 1-1440-20,-1-1-288 0,1 1-48 0,-1 1-16 10,1-1-2720-10,-2 1-544-1</inkml:trace>
    </iact:actionData>
  </iact:action>
  <iact:action type="add" startTime="276287">
    <iact:property name="dataType"/>
    <iact:actionData xml:id="d22">
      <inkml:trace xmlns:inkml="http://www.w3.org/2003/InkML" xml:id="stk22" contextRef="#ctx0" brushRef="#br0">20582 10528 20159 0,'0'-3'896'1,"0"2"176"0,-1-1-864 8,1 1-208-8,0 0 0 0,0 0 0-1,-1 0 1328 1,1 0 208 6,-1-1 64-6,-1-1 0 5,2 0-432-5,-1 1-80 6,1 0 0-6,-1 0-16 5,0 0-224-5,-1 1-32 7,2 0-16-7,0 1 0 5,-1 0-224-5,1 0-32 7,-1 1-16-7,1-1 0 4,0 2-208-4,0-1-32 5,0 2-16-5,0-1 0 5,0-1-144-5,0 2-128 6,0 1 144-6,0 0-144 6,0 0 128-6,1 0-128 6,0 2 0-6,2 0 0 4,-1-1 0-4,0 2 0 6,1-1 0-6,0 2 0 6,0-1 0-6,1-1 0 10,1 2 0-10,-1-3 0 2,0 1 0-2,-1 0 0 6,2-1 0-6,-2 0 0 6,0-1 0-6,0 0 128 7,2-1-128-7,-2-1 0 6,1 1 0-6,-1-2 0 6,1 1 128-6,-1-2-128 6,2 0 0-6,-1 0 0 8,0-1 128-8,2-1-128 0,-2 1 0 0,-1-2 0 3,2 0 0-2,0 1 0 5,-1-3 160-6,1 0-160 6,0 0 160-6,0 0-160 6,0-2 160-6,-1 1-160 7,-1-2 160-7,1 1-160 6,-1-2 224-6,1 2-48 6,-1-1-16-6,1 0 0 7,-1 2 64-7,-2-2 16 7,2 2 0-7,-2 0 0 0,0 0 64 0,1 2 16 4,-1-1 0-4,1 0 0 6,-1 2 32-6,-1-1 16 6,0 1 0-6,0-1 0 5,0 1 48-5,-2 0 16 5,2 0 0-5,-2-1 0 5,1 1 0-5,-1-1 0 5,1 2 0-5,-1-2 0 5,0 0-80-5,0 1-16 6,0 0 0-6,-1 1 0 6,0-1-16-6,0 0 0 6,1 1 0-6,0 0 0 6,-2 0-64-6,-1 0 0 4,2 1-16-4,-1 0 0 5,-1 1-16-5,0-1 0 6,-1 1 0-6,3 0 0 6,-3 0-32-6,0 1-16 6,1-1 0-6,-2 1 0 4,2-1-176-4,0 0 192 7,-2 1-192-7,3 0 192 5,-2-1-192-5,1 0 128 6,-1 0-128-6,1 0 128 6,2 0-128-6,-2 0 0 6,2 0 0-6,-1-1 0 4,0 2 0-4,0-1 0 5,0 0 0-5,2 0 0 6,-2 1 0-6,1 0 0 6,0 0 0-6,0 1 0 5,0 0 0-5,0 1 0 6,-1-1 0-6,0 0 0 4,1 2-256-4,1 0 64 7,-2 1 0-7,0 0 16 19,0 2-1552-19,1 1-304 0,-3 1-64 0</inkml:trace>
    </iact:actionData>
  </iact:action>
  <iact:action type="add" startTime="318173">
    <iact:property name="dataType"/>
    <iact:actionData xml:id="d23">
      <inkml:trace xmlns:inkml="http://www.w3.org/2003/InkML" xml:id="stk23" contextRef="#ctx0" brushRef="#br0">19566 12208 5519 0,'0'0'240'0,"1"0"64"1,-1 0-304 0,0 0 0 3,0 0 0-3,0 0 0 6,0-1 1216-6,0 1 192 6,1 0 48-6,-1-1 0 6,0 0-1072-6,1-1-224 5,-1 1-32-5,1-2-128 6,0 1 192-6,-2 0-64 5,3 0 0-5,-1 1-128 5,-1 0 288-5,0 0-48 6,2 2-16-6,-2-1 0 6,0 1 736-6,0 0 160 5,-2 0 32-5,2 1 0 6,0 0-128-6,0-1 0 5,0 1-16-5,0-2 0 6,0 1-496-6,0-1-80 8,0-1-32-8,0 1 0 5,0-2-400-5,0 1 0 3,0-1 0-3,0 0 0 6,2 1 0-6,-1 0 0 5,0 0 0-5,0 0 0 5,0-1 0-5,0 1 0 6,-1 2 0-6,1-1 0 5,-1 1 160-5,0 1-160 6,0 0 192-6,2 1-192 5,-2-1 528-5,0 1 0 9,1-1 0-9,-1-1 0 3,1 1 96-3,-2-1 16 5,1-1 0-5,0 0 0 5,0 0-336-5,1 0-64 7,-1 0-16-7,0-1 0 4,0 1-32-4,0-1 0 7,0 1 0-7,0 0 0 4,0 0 96-4,0 0 16 6,0 0 0-6,0 0 0 5,0 1 176-5,-1 0 32 7,1 0 16-7,-1 1 0 8,1 0-80-8,0 0-32 3,-2 0 0-3,2 0 0 5,0 0-96-5,0 0 0 7,0 0-16-7,0 0 0 4,0 0-96-4,0-1-16 6,0 0 0-6,0-1 0 5,0 0-192-5,0 0 144 6,0 0-144-6,0 0 128 5,0 0-128-5,0 0 0 6,0 0 0-6,0 0 0 5,0 1 0-5,0-1 0 8,0 2 0-8,0-1 0 2,2 0 0-2,-2 1 0 8,1 1 0-7,0 0 128 2,-1 0-128-3,1-1 0 5,-1 1 0-5,1-2 0 6,0 2 0-6,0-1 0 7,0 0 0-7,-1 0 0 3,2-1 0-3,-1 0 128 8,0 1-128-8,0-2 0 5,-1 1 0-5,2 0 128 6,-1-1-128-6,-1 0 0 4,1 0 0-4,-1 2 128 6,1-1-128-6,-1 1 0 4,0-1 160-4,2 1-160 7,-2 0 192-6,0 0-192 7,1 1 192-8,-1-1-64 1,1 1 0-1,-1 0-128 5,0 1 240-5,0-1-64 7,0-1-16-7,0 1 0 6,0 0-16-6,2 0 0 6,-2-1 0-6,1 0 0 5,0 0-144-5,-1-1 192 5,1 0-192-5,-1-1 192 5,0 2-192-5,2 0 128 6,-1-1-128-6,0 0 128 4,0 1-128-4,-1 0 0 6,1 0 144-6,-1 0-144 6,1 0 128-6,-1 1-128 6,1 0 160-6,0 0-160 5,-1 0 160-5,1 0-160 6,0-1 160-6,0 2-160 4,-1 0 208-4,0 1-48 6,0-2-16-6,0 1 0 5,0 1-16-5,2-1-128 6,-2-1 192-6,0 1-64 5,0-1-128-5,0 1 0 7,1-1 144-7,0-1-144 5,0 0 0-5,-1 0 0 5,2 0 0-5,-1 0 128 6,1 0-128-6,-2 0 0 7,3 1 0-7,-2-2 0 5,1 0 0-5,0 2 0 5,-1-1 0-5,2 1 0 6,-1 0 0-6,1 0 0 6,-1-1 0-6,-2 1 0 4,1 1 0-4,0 0 0 6,0 0 0-6,0 0 0 5,2 0 0-5,-3 1 0 6,0-2 0-6,2 1 128 5,0-1-128-5,-1 0 0 6,-1 0 0-6,2-1 0 5,-1 0 0-5,1-1 0 6,-2 1 0-6,1-1 0 5,0 0 0-5,1 1 0 6,0 0 128-6,-1 0-128 4,0 0 128-4,0 0-128 7,1 1 160-7,-1 0-160 5,1 0 144-5,-2 1-144 6,2-2 128-6,-1 1-128 5,0 1 128-5,2 0-128 6,-2 0 0-6,0 0 128 6,1 0-128-6,-1 0 128 5,2 0-128-5,-1-1 128 5,-1 0-128-5,1 0 0 6,-1 1 144-6,1-1-144 5,0 0 160-5,-1-1-32 6,1 2-128-6,0-1 192 5,-1 1 0-5,1-1-16 6,-1 0 0-6,0 1 0 6,1-1-48-6,-1 0-128 5,1 0 192-5,0-1-64 5,-1 1-128-5,1-1 0 6,0-1 144-6,-1 1-144 5,1-1 0-5,-2 0 0 5,1 1 0-5,0-1 0 5,1 0 0-5,0 0 0 6,-1 1 0-6,2 0 0 6,-2 0 0-6,0 1 128 6,2 0-128-6,-2 0 0 6,-1-1 0-6,3 1 0 5,-1 0 0-5,-2 0 128 6,3 0-128-6,-2-1 128 6,0 1-128-6,-1-1 128 6,2 1-128-6,0-1 0 4,-1 1 128-4,-1-1-128 5,1-1 0-5,1 2 0 5,-1-1 0-5,0 0 0 6,0 0 0-6,0 0 0 6,-1-1 0-6,2 0 0 19,-2-1-416-19,0 0-96 0,0-1-32 0,0-1 0 10,0-1-2464-10,-2-1-480 0</inkml:trace>
    </iact:actionData>
  </iact:action>
  <iact:action type="add" startTime="319495">
    <iact:property name="dataType"/>
    <iact:actionData xml:id="d24">
      <inkml:trace xmlns:inkml="http://www.w3.org/2003/InkML" xml:id="stk24" contextRef="#ctx0" brushRef="#br0">19583 12207 9215 0,'0'-3'816'0,"-2"2"-656"7,4-1-160-6,-4 1 0 3,2 0 1632-3,0 0 288 6,0-1 64-6,0-1 16 6,-1-1-688-6,0 2-144 6,0-2-16-6,0 2-16 5,1 0-272-5,-1 2-48 6,1 0-16-6,0 1 0 5,0 2-256-5,0 0-48 6,0-1-16-6,0 2 0 6,1 1 48-6,0 1 16 6,0-1 0-6,1 2 0 5,0-2 0-5,0 2 0 5,-1 0 0-5,2-1 0 5,0 1-96-5,0-1-32 6,1 2 0-6,-1-1 0 5,-1 1-80-5,2-1-16 5,-1 0 0-5,1 0 0 6,-1-1-16-6,-1 1-16 12,1 1 0-12,0 0 0 0,-1-1-48 0,1 0-16 5,0 1 0-5,0-1 0 5,0 1 0-5,-1-1 0 7,1 1 0-7,1-1 0 6,-2 1-96-6,1-1 0 6,0 0-128-6,1-1 192 7,-1 1-192-7,0-1 176 6,-1 0-176-6,0 3 160 7,3-2-16-7,-3 0 0 6,1-1 0-6,-1 0 0 7,0 0 48-7,0-1 0 0,0 2 0 0,0 0 0 4,0-1-16-4,0 1 0 5,0-1 0-5,-1 2 0 7,2-2-176-7,0 2 160 6,0-2-160-6,0 0 160 6,2 1-160-6,-4-1 0 7,3 1 0-7,-1 0 128 7,0-2-128-7,0 2 0 5,-1-1 0-5,0-1 0 7,3 2 0-6,-2-2 0-1,-1 1 0 0,2 0 0 4,-2-1 0-4,1 0 128 6,-1 1-128-6,1-2 0 6,-1 2 192-6,0-1-64 6,0 0 0-6,0 1 0 6,1 0 64-6,0-2 16 7,0 0 0-7,0 0 0 6,-1 0-64-6,0 0-16 6,0 0 0-6,0 0 0 0,0 0-128 0,-1 0 0 6,2 0 144-6,-1 0-144 6,1 1 0-6,-2-1 0 5,1 0 0-5,-1 0 0 7,2 0 0-7,-2-1 128 7,1 2-128-7,0 0 0 6,-1 0 0-6,0 0 0 6,1 1 0-6,0 0 0 7,1-1 0-7,-2 1 0 6,0-1 0-6,2 0 128 6,-1-1-128-6,1 1 144 0,-2-1-144-1,1 1 160 6,1 0-32-5,0-1 0 6,1-1 0-6,-1 2 0 7,-1 2-128-7,3-3 0 6,-1 1 144-6,-1 0-144 7,0-1 0-7,-2 0 0 6,2 1 0-6,1 0 128 6,-1 0-128-6,-1 1 0 7,1 0 0-7,-1-2 128 0,1 2-128 0,0 0 0 6,1-1 0-6,-2 1 0 6,-1 0 0-6,2-1 0 5,0 2 0-5,-1-2 0 6,1 0 0-6,0 0 0 7,-1 0 0-7,0-2 0 6,1 2 0-6,0 0 128 7,-1-1-128-7,0-1 0 1,1 1 192-1,0 0-48 5,-2 0 0-5,2-1 0 6,-1 1-16-6,1-1-128 7,-1 2 192-7,0-1-64 4,0 1-128-4,-1 0 0 6,1 0 144-6,0 0-144 6,1 1 0-6,-1-1 128 6,1 1-128-6,0 0 0 7,-2-1 0-7,2 0 0 6,-1 2 0-6,0-3 0 6,0 1 0-6,-1 0 0 7,2 0 0-7,-1-1 128 6,-2 1-128-6,1 0 0 0,1-1 0 0,-1 2 0 5,2-1 0-5,-1-1 0 5,0 1 0-5,0 0 128 7,-1 0-128-7,2-1 0 7,-2 1 0-7,2 0 0 5,-1 0 0-4,0 0 128 5,1 0-128-6,-1-1 0 2,-1 0 0-2,2 0 0 5,-2 1 0-5,3-1 0 6,-1 1 0-6,0 0 0 6,0 0 0-6,-1-1 128 5,0 1-128-5,1 0 0 6,0-1 128-6,-1 1-128 6,0 1 128-6,0-2-128 6,0 1 128-6,0 0-128 7,0 0 128-7,-1 0-128 6,3-1 160-6,-3 1-160 1,2-1 160-1,-1 2-160 6,0-1 160-6,0 0-160 6,1 0 128-6,-1 1-128 7,0-2 0-7,-1 1 144 5,2 0-144-5,-1 0 128 6,-1 0-128-6,1 0 128 5,-1 1-128-5,3-1 0 6,-3 0 0-6,3 1 128 8,-1 0 736-8,-1 0 144 6,1 0 16-6,1 0 16 19,-1 1-1648-19,1-1-336 0,-2 1-64 0,2-1-16 0,0 1 832 0,-1 0 192 0,1 0 0 0,0 0 0 4,0-2 0-4,0 1 0 6,-1 0 0-6,0-1 0 6,1 0 0-6,-1-1 0 7,-1 0 0-7,2 0 0 6,-2 1 0-6,1 0 0 6,1-1 0-6,-3 2 0 6,3-1 0-6,-3 0 0 7,2 1 128-7,0 0-128 0,-1-1 0 0,1 1 128 7,0 1-128-7,0-1 0 4,1 2 0-4,1-1 0 6,-2 0 0-6,1-1 0 6,-2 0 128-6,3 0-128 7,-2-1 0-7,1 1 0 5,-1-1 0-5,1 0 0 7,-1 0 0-7,2 0 0 6,-2 0 128-6,-2 0-128 2,2 0 0-2,-1 1 0 5,0 0 144-5,1 1-16 6,0-2-128-6,-1 2 192 6,0-1-32-6,0 0-16 5,0 1 0-5,2-1 0 5,-2 1-144-5,1-1 128 8,-1 0-128-8,1 1 128 5,0-2-128-5,0 1 0 7,2 1 144-7,-2-3-144 7,-2 2 0-7,3 1 0 5,-1-3 0-5,0 2 0 8,0-1 0-8,1 0 0 7,-1 1 0-7,-1 0 0 0,2 0 0 0,-1 1 0 4,-1-1 0-4,1 2 0 5,-1-1 0-5,2 0 0 6,-1 1 0-6,0-2 128 6,0 2-128-5,1-2 0 5,-1 1 0-6,-1 0 0 6,1 0 0-6,-1 0 0 7,1 1 0-7,0-1 0 6,0-2 0-6,1 1 0 6,-3 1 0-6,2-1 0 0,0 1 0 0,0-2 0 6,0 1 0-6,0 0 128 5,-1-1-128-5,2 1 0 7,-1 1 0-7,-1-1 0 6,2 1 0-6,-1-2 0 6,-1 3 0-6,2-2 0 7,0 1 0-7,0-1 0 5,-1-1 0-4,-1 2 0 5,3-1 0-6,-2 0 0 7,2 1 0-7,-2-1 128 0,0 3-128 0,2-2 0 5,0 1 0-5,-2 0 0 5,0-1 0-5,1 0 0 6,-2 0 0-6,3 0 128 6,-2-1-128-6,2 0 0 8,-2 1 0-8,0-2 0 6,1 2 128-6,0-1-128 6,0-1 128-6,0 1-128 6,0 2 0-6,1-1 128 8,-1-1-128-8,2 1 0 0,-3 1 0 0,1-2 144 4,0 1-144-4,0-1 0 5,-2 0 128-5,3 1-128 7,-1-2 0-7,1 1 0 5,-1 0 0-5,0-1 0 7,-2 3 0-7,2-3 0 6,-1 2 128-6,0 1-128 6,-1-2 0-5,3 1 0 5,-2-2 160-6,-1 2-160 7,2-1 128-7,-1-1-128 0,-1 1 160 0,3-1-160 5,-1-1 192-5,-4 1-192 5,4 0 192-5,-1-1-192 6,0 0 192-6,-1 0-192 4,2 2 128-4,-3-3-128 5,4 2 0-5,-2-1 0 6,2 1 0-6,-3 0 0 5,2 1 128-5,-1 0-128 6,1-1 0-6,-1 1 0 6,0 0 0-6,0 0 0 7,1 0 0-7,0-1 0 4,-1 2 0-4,0-1 0 6,1 1 0-6,-2 0 0 6,2-1 0-6,-1 0 0 7,-1 0 144-7,1-1-144 6,0 1 0-6,-1-1 144 6,1 0 0-6,-1 0 0 1,0 1 0-1,0-1 0 7,0 0-16-7,0 1 0 6,-1-1 0-6,1 1 0 5,0 0 0-5,1-1-128 6,0 2 192-6,-2-2-64 5,1-1 0-5,0 1-128 7,-1 0 192-7,0-1-64 6,2 1-128-6,-1-1 192 6,0 0-192-6,0-1 192 6,-2 2-192-6,3-1 128 6,-1 0-128-6,1 0 128 7,-1 0-128-7,1 0 0 6,-1 1 0-6,1-2 128 0,-2 2-128 0,3-1 0 5,-1 1 0-5,-1-2 128 5,1 3-128-5,-2-1 0 7,2-1 0-7,-2 1 0 6,3 1 0-6,-3-2 0 7,3 1 128-7,-1 0-128 6,-2 0 0-6,2 1 0 2,0-1 0-2,0 0 0 5,-1 0 0-5,2 0 0 6,-1 2 128-6,0-3-128 6,-1 2 0-6,2-1 0 6,-1 0 0-6,-1 0 0 6,0 2 0-6,1-2 0 5,1 1 0-5,-1-1 0 6,0 0 0-6,0 1 0 6,0-1 0-5,0 0 0 5,0 1 0-6,0-1 0 3,-1 1 0-3,1 0 0 4,0-1 0-4,0 2 0 6,1-1 0-6,-1 0 0 7,-1 0 0-7,1 1 0 5,1-1 0-5,0 1 0 5,0-1 0-5,-2 0 0 6,3 1 0-6,-1-1 0 6,-1 0 0-6,-1-2 0 7,1 2 0-7,-1-1 0 6,2 0 0-6,0-1 0 7,-1 1 128-7,0 0-128 6,0 1 0-6,0 1 0 6,1-2 0-5,-1 1 0-1,1 1 0 0,0-2 0 5,1 1 0-5,-1 0 0 5,0 0 0-5,1 0 0 6,-1-1 0-6,-1 0 0 7,2 1 0-7,-1 0 0 6,2-1 0-6,-2 1 0 6,1 0 0-6,0 0 0 7,-1 0 0-7,1-1 0 6,0 1 0-6,0 0 0 6,-1 0 0-6,1 0 0 8,-1 1 0-8,-1-2 0 0,0 0 0 0,-1 0 0 4,2 0 0-4,0 0 0 5,-2 0 0-5,2-1 0 7,0 2 0-7,-1 0 0 6,0-1 128-6,0 2-128 6,-1-1 0-6,1 0 0 7,0 1 0-7,0-1 0 6,0 1 0-6,-1-1 0 6,2-2 0-6,-1 3 0 0,1-1 0 0,-1-1 0 6,-1 1 0-6,0 0 0 5,1 1 0-5,0-1 0 6,0 0 128-6,-1 1-128 6,2-1 0-6,-1-1 0 7,-1 1 0-7,2-1 0 6,0 0 0-6,-2 1 0 7,2-1 0-7,-1 0 0 6,1 1 0-6,0-1 0 6,-2 0 144-6,2 0-144 7,0 1 0-7,1 1 0 0,-2-1 0 0,-1-1 128 4,3 2-128-4,-2-1 0 6,1 0 0-6,-2 0 0 6,2 0 0-6,0 0 0 7,0 1 0-7,0-2 128 6,1 1-128-6,-1 1 0 7,0 0 0-7,-1 1 0 6,1-2 0-6,1 2 0 6,-2-2 0-5,2 2 0-1,-2-1 0 0,1 0 0 5,1 1 0-5,-1-2 0 5,0 1 0-5,1 0 0 7,0 0 0-7,-1-1 0 6,2 0 0-6,-1 1 0 6,-1-2 0-6,0 1 0 6,1 2 0-6,-1-3 0 7,-1 1 0-7,1-1 0 6,1 1 0-6,-1-1 128 6,-2 0-128-6,3 0 0 6,0 1 0-5,-1-1 128-1,0 3-128 0,0-1 0 4,1-1 0-4,0 1 144 6,-1 1-144-6,3 2 0 6,-1-3 128-6,-1 0-128 7,1 0 0-7,-1 0 0 6,1 0 0-6,0-1 0 7,-2 2 0-7,1-4 0 7,0 3 128-8,1 0-128 7,-2-1 0-4,0 1 0-2,-1-2 0 0,1 0 0 5,0 1 0-5,0-1 0 4,0 1 0-4,-1 0 0 7,0-2 0-7,2 2 0 6,-1-1 0-6,0 0 0 6,-1 1 0-6,1 1 0 6,1-1 128-6,-2 1-128 7,1 0 0-7,0 0 0 6,0 0 0-6,0 0 0 7,0 1 0-6,0-1 0-1,1 2 128 0,0-3-128 4,-1 2 0-4,0-2 0 6,1 1 0-6,-2-1 0 5,1 0 0-5,1 0 0 6,-2-1 128-6,2 1-128 7,-2 0 0-7,0 0 0 7,0 0 0-7,1 1 0 6,0-1 0-6,-1 0 0 7,0-1 0-7,0 1 0 5,1 1 128-4,-1-1-128-1,-1 1 0 0,1 0 0 5,1 1 128-5,-1 0-128 5,2 0 0-5,-2 0 0 7,1-1 128-7,0 1-128 6,0-1 0-6,-3 1 0 7,4-1 0-7,-2 1 0 5,2 0 128-5,-1 1-128 7,1-1 0-7,0 0 0 6,0 0 0-6,-1 1 0 7,1 0 0-7,2 0 0 6,-2-1 0-6,0 0 0 0,0-1 0 0,0 1 0 6,-1-1 0-6,1 1 0 5,-2-2 0-5,0 1 0 6,0-1 128-6,1 1-128 6,-1-1 0-6,0 0 0 6,-1 1 0-6,0-1 160 6,2 2-160-6,-1-1 128 8,0-1-128-8,0 0 0 5,0 0 144-5,1 1-144 6,0 0 0-6,-1-1 144 8,0 2-144-8,2-1 0 0,-1 2 128 0,1-2-128 3,-1 0 0-3,0 1 0 6,1-1 128-6,-1 0-128 8,1 2 0-8,-1-2 0 5,1 1 0-5,-2 0 0 7,1 0 0-7,0-1 0 7,-1 0 0-7,1 1 0 6,0-2 0-6,0 1 0 6,0-1 0-6,-1 1 0 0,1 0 128 0,1 0-128 5,0 1 0-5,-1 0 0 6,-1 1 128-6,2-1-128 6,0 0 0-6,-1-1 0 7,1 1 0-7,-1-1 0 6,0 1 128-6,-1-2-128 6,0 2 0-6,0-1 0 7,2 1 0-7,-1-1 0 5,0 1 0-5,0 0 0 7,0 0 0-7,-1 0 0 0,0 0 0 0,1 0 0 5,1 1 128-5,-2-1-128 7,0 1 0-7,0-2 0 5,2 1 128-5,0 0-128 7,-2 0 0-7,2 0 0 6,-1 0 128-6,1 0-128 6,-1 1 0-6,1-2 0 6,0 1 0-6,-1-1 0 7,1 1 0-7,2 0 0 6,-3 1 0-6,1 0 0 7,1-1 0-7,-1 0 0 0,1 2 128 0,0-1-128 4,-1 1 0-4,1-2 0 5,0 1 0-5,0 0 0 7,-1 0 0-7,3 1 0 6,-2-1 0-6,1 1 0 7,-2-1 0-7,0 1 0 7,2-2 0-7,-2 0 0 5,0-1 0-5,0 2 0 6,1-1 0-6,0 1 0 9,-1 0 0-9,-1 0 0 0,1 1 0 0,0-1 0 2,0 2 0-2,-1-3 0 6,1 1 128-6,0-2-128 7,-1 1 0-7,0-1 0 6,2 2 0-6,-3-3 0 7,0 3 0-7,0-1 0 6,2 1 0-6,-2-2 0 6,0 1 0-6,0-1 0 7,0 1 0-7,1-2 0 0,-1 0 0 0,0 1 0 6,1 1 0-6,0 0 0 5,0-2 0-5,1 2 0 6,-1-1 128-6,1 1-128 6,0-2 0-6,-1 1 0 7,0 0 0-7,0-1 0 6,0 0 0-6,-1 0 0 7,0 1 0-7,1 0 0 5,-1 0 0-5,1 0 0 7,-2 0 0-6,3 1 0-1,-1-1 0 0,0 1 0 5,-1-2 0-5,0 1 0 5,2 0 0-5,0-1 0 5,-3 1 0-4,3-1 0 5,-1 1 0-6,0 0 0 7,-2-1 0-7,2 2 0 6,-1-2 0-6,2 1 0 7,-2-1 0-7,-1 1 0 6,2 0 0-6,-1-1 0 6,-1 0 0-6,2 0 0 0,-1-2 0 0,-1 1 0 5,1 1 0-5,1-2 0 7,-2 0 0-7,1 1 0 5,-1-2 0-5,-1-1 0 7,1 1 0-7,-1 0 0 17,0-2-848-17,0 0-128 0,-1 0-32 0,-1-2 0 10,0 0-2304-10,-2-3-464 0,-2-1-80 0</inkml:trace>
    </iact:actionData>
  </iact:action>
  <iact:action type="add" startTime="325333">
    <iact:property name="dataType"/>
    <iact:actionData xml:id="d25">
      <inkml:trace xmlns:inkml="http://www.w3.org/2003/InkML" xml:id="stk25" contextRef="#ctx0" brushRef="#br0">20768 14819 11167 0,'0'-1'496'1,"1"-1"96"0,0 1-464 0,-1-1-128 4,2 0 0-4,0 0 0 4,-1 1 1328-4,-1 0 240 6,2-1 48-6,1-1 16 6,-1 1-544-6,1-2-96 5,-1 1-32-5,1 1 0 6,-1 1-64-6,-2 0-32 9,0 2 0-9,0 0 0 2,0 1 48-2,-2 1 16 7,-1 0 0-7,2-1 0 5,-1 1-352-5,0 0-64 5,1 0 0-5,0-1-16 7,-1 1-96-7,-1-2-16 4,3 1 0-4,-1-1 0 5,0 0 192-5,1 0 16 7,0-1 16-7,-1 1 0 3,2-1-48-3,-1 1-16 7,1-1 0-7,0 1 0 4,1 0-112-4,-1 0-32 7,0 0 0-7,0 0 0 6,1 0 0-6,0-1 0 6,0 1 0-6,-1-1 0 3,3 0-112-3,-3 0-32 7,2 0 0-7,-2 0 0 5,1 0-32-5,1-1-16 5,-1 2 0-5,1-2 0 5,-1 1-32-5,1 0-16 6,-2 0 0-6,1 1 0 5,1-1-16-5,1 0 0 7,-2-1 0-7,3 1 0 5,-2-1-144-5,1 0 0 9,1-1 144-9,-1 1-144 1,0 0 0-1,1-1 144 9,0 0-144-9,0-1 0 5,0 2 144-6,0-2-144 8,-1 1 0-7,-1-1 144 7,1 1-144-7,-2-1 0 5,-1 1 0-5,2 1 0 7,-1-1 0-7,-1-1 0 1,0 1 0-1,1 0 128 5,0 1-128-5,-1-1 0 6,-1 1 0-6,0 1 0 6,0 0 0-6,0-1 0 5,0 1 0-5,0 0 0 6,0-1 160-6,0 1-160 5,0 0 192-5,0 1-192 5,2-1 208-5,-2-1-64 6,1 1-16-6,-1 0 0 5,1 0-128-5,0 0 192 6,-1 0-192-6,0 0 192 6,2 0-64-6,0 0-128 6,-1 0 192-6,0 0-64 5,2 0-128-5,-1 0 0 6,1 1 144-6,1 0-144 4,-1-1 0-4,-1 1 0 6,1-1 0-6,-1 1 128 5,1 0-128-5,1 0 0 5,-2 0 128-5,1-1-128 6,2 1 0-6,-1 0 128 6,0 0-128-6,0-1 0 6,1 1 208-6,-1-1-16 6,0 1-16-6,0-1 0 4,2 1-16-3,0 0 0 5,-2 0 0-6,1 0 0 6,2 0-160-6,-2 1 192 6,2-1-192-6,-3 1 192 6,2 0-192-6,-1-1 0 7,1 1 0-7,0-1 0 2,1 1 0-2,-3-1 0 5,4 0 0-5,-2-1 0 5,-1 1 176-5,2-1-48 8,-2 0-128-8,0 0 192 4,3 0-48-4,-4 0-16 5,1 0 0-5,0 0 0 6,0 0 0-6,-1 0-128 5,1-1 192-5,2 1-64 6,0 0-128-6,0 1 0 5,0-1 0-5,1 0 0 5,0 1 0-5,0 0 0 6,-1 0 0-6,1 0 0 6,1 0 0-6,0 1 128 6,0-1-128-6,-1 1 0 5,1-1 0-5,0 0 128 6,1 0-128-6,-2-1 0 6,2 0 160-7,-2-1-160 8,3 0 192-7,-3-1-192 7,1 0 128-7,0 0-128 6,0 0 0-6,2-1 0 6,-1 2 0-6,0-2 0 7,0 2 128-7,0-1-128 6,1 1 0-7,-1 1 0 1,1 1 128 0,-1-1-128 6,-1 1 0-6,1 1 0 5,0 0 0-5,-1-1 0 6,1 2 128-6,-3 0-128 7,2-1 0-7,-2 1 0 6,2-1 0-6,-1 0 128 7,0 0-128-7,2-1 0 6,-1 0 160-6,1-1-160 7,-1 0 128-7,2-2-128 6,0 1 192-5,0 0-32-1,3-2-16 0,-1 0 0 4,0 1-144-4,-1 0 160 5,1 0-160-5,-1 0 160 7,0 1-160-8,-1-1 0 9,1 1 0-8,2 0 128 6,-1 0-128-6,-1 1 0 6,1 0 0-6,-3 0 0 6,3 0 0-6,-1-1 0 6,-1 1 0-6,2 0 0 7,-2-1 0-7,1 1 0 7,-3-1 0-7,1 0 0 0,1 0 0 0,-1-1 0 3,0 0 0-3,2 0 0 6,-2 1 128-6,2-1-128 7,-1 0 0-7,0 0 128 7,2 1-128-7,-1 0 0 6,-1 0 0-6,0 0 0 7,1 1 0-7,-1 0 0 6,0 0 0-6,0 0 0 7,-2 0 0-5,3 0 0-2,-2-1 128 0,1 2-128 2,1-1 0-2,0-1 0 7,1 0 0-7,-2-1 0 5,0 1 0-5,0 1 0 6,1 0 0-6,-2-1 0 6,3 0 0-6,-3 0 0 8,2 1 0-8,0 1 0 5,-2 0 0-5,0 0 0 7,2-1 0-7,-1 2 0 6,0 0 0-6,1 0 0 7,1 0 0-7,-1-1 0 0,0 0 0 0,1 0 128 4,0 0-128-4,1 0 0 6,0-1 0-6,0 0 0 7,0 0 128-7,-2 0-128 6,3-1 0-6,-1 0 0 6,0-1 0-6,-1 1 0 6,1-1 0-6,0 0 0 6,0 0 128-6,-1 1-128 7,1 0 0-7,-14 1 0 0,0 0 0 0,0 0 128 5,54-7-128-5,-42 6 0 6,2-1 0-6,-1 0 0 6,1 1 0-6,1 0 0 6,0 0 0-6,0 1 128 7,0 0-128-7,1 1 0 6,1-1 0-6,0 0 0 6,0 1 0-6,-1-1 0 6,1 1 128-6,-3 0-128 7,-14-1 0-7,0 0 0 7,0 0 0-7,62 0 0 0,-62 0 0 0,0 0 0 4,0 0 0-4,57-4 128 5,-57 4-128-6,0 0 160 8,0 0-160-7,51-6 160 5,-51 6-32-5,0 0-128 5,0 0 192-5,54-10-64 6,-40 8-128-6,1 0 128 5,-1 1-128-5,0 0 128 6,-14 1-128-6,0 0 0 6,0 0 0-6,57 1 0 5,-43 0 128-5,0 1-128 7,-14-2 0-7,0 0 128 5,0 0 0-5,50 9 0 6,-50-9 0-6,0 0 0 4,0 0 0-4,0 0 0 6,54 9 0-6,-54-9 0 4,0 0-128-4,0 0 160 7,0 0-160-7,0 0 160 5,48 3-160-5,-48-3 0 6,0 0 0-6,0 0 0 5,0 0 0-5,0 0 0 6,0 0 0-6,0 0 0 20,0 0-1360-20,0 0-256 0,0 0-48 0,0 0-19504 0</inkml:trace>
    </iact:actionData>
  </iact:action>
  <iact:action type="add" startTime="327137">
    <iact:property name="dataType"/>
    <iact:actionData xml:id="d26">
      <inkml:trace xmlns:inkml="http://www.w3.org/2003/InkML" xml:id="stk26" contextRef="#ctx0" brushRef="#br0">23190 14595 29375 0,'-5'5'1296'1,"3"-2"272"0,0 0-1248 0,2-2-320 1,-1 0 0-1,0-1 0 6,1 1 976-6,-1 0 144 5,0 1 32-5,0 0 0 5,1 0-928-5,-1 1-224 6,1-1 0-6,1 0 0 6,0 0 256-6,0 1 0 6,1-1 0-6,2 0 0 5,-1 2 384-5,3-2 96 6,0 2 16-6,-1-1 0 5,3 2 16-5,-1-1 0 8,0 1 0-8,0 1 0 5,0 0-288-5,2-1-48 4,-1 1-16-4,0 0 0 4,-8-6-160-4,0 0-48 7,0 0 0-7,37 22 0 5,-37-22-208-5,0 0 128 6,0 0-128-6,41 22 0 7,-41-22 0-8,0 0 0 13,0 0 0-12,0 0 0 0,48 18 0 0,-40-17 128 5,-8-1-128-5,0 0 0 6,0 0 0-6,0 0 128 3,0 0-128-3,0 0 0 5,0 0 192-5,49 13-48 7,-47-11-16-7,1-1 0 4,-2 1 0-4,0 1 0 7,-1-1 0-7,0 1 0 4,-1 0 48-4,-1 0 0 7,0-1 0-7,-3 2 0 6,2 0 16-6,-3 1 16 6,-2-1 0-6,3 0 0 6,-4 1-48-6,2-1-16 6,-3-1 0-6,1 1 0 6,-1 0-144-6,3 0 0 6,-1-2 0-6,0 1 128 7,-1 0-128-7,1 0-256 6,0 0 64-6,-1-1 16 14,0 0-1200-14,-3 2-240 0,1 0-48 0,-2 3-16608 1</inkml:trace>
    </iact:actionData>
  </iact:action>
  <iact:action type="add" startTime="327753">
    <iact:property name="dataType"/>
    <iact:actionData xml:id="d27">
      <inkml:trace xmlns:inkml="http://www.w3.org/2003/InkML" xml:id="stk27" contextRef="#ctx0" brushRef="#br0">23668 14931 29599 0,'1'2'1312'0,"-1"-1"272"1,2 0-1264 0,-1 0-320 2,0-1 0-2,0 0 0 5,-1 1 1040-5,2 0 160 6,1 0 16-6,1 0 16 5,-4-1-928-5,0 0-304 6,0 0 160-6,0 0-160 5,0 0 128-5,0 0-128 6,39 14 0-6,-39-14 128 6,0 0 240-6,0 0 32 6,49-1 16-6,-49 1 0 6,0 0 224-6,51-3 64 7,-51 3 0-7,0 0 0 5,57-5-272-5,-57 5-48 4,0 0-16-4,50-2 0 7,-50 2-368-8,0 0 128 5,0 0-128-4,50 1 0 6,-50-1-208-6,0 0-112 5,0 0-32-5,0 0 0 19,0 0-672-19,0 0-144 0,0 0-32 0,23 17 0 11,-27-14-2496-11,-1 0-496 0</inkml:trace>
    </iact:actionData>
  </iact:action>
  <iact:action type="add" startTime="328023">
    <iact:property name="dataType"/>
    <iact:actionData xml:id="d28">
      <inkml:trace xmlns:inkml="http://www.w3.org/2003/InkML" xml:id="stk28" contextRef="#ctx0" brushRef="#br0">23784 14882 29487 0,'0'0'1296'0,"0"0"288"1,0 0-1264 0,0 0-320 3,0 0 0-3,0 0 0 4,0 0 2928-4,0 0 528 7,0 0 96-7,50 7 32 5,-50-7-2944-5,0 0-640 7,0 0 0-7,0 0 0 4,45 14-320-4,-40-7 0 7,0 0 0-7,-2 1 0 4,-1 0 192-4,0 2 128 5,0-1-192-5,0 0 192 5,0 2 0-5,-1-1 0 7,-1 1 192-7,0 1-48 5,3 0 176-5,-3-1 48 7,1 3 0-7,0-3 0 4,-1 2-240-4,2-3-128 9,0 0 160-9,1-2-160 5,-1 2 256-6,0-2-32 6,1 1-16-5,0-2 0 18,-1-1-528-18,0-2-96 0,0 0-32 0,1-3 0 10,1 0 16-10,0-2 0 0,-3-2 0 0,4-1 0 11,3-3-144-11,-3-1-16 0,-5 8-16 0,16-24 0 10,-6 8-608-10,-1-4-128 0,1-2-32 0,-1-2-14176 4</inkml:trace>
    </iact:actionData>
  </iact:action>
  <iact:action type="add" startTime="328353">
    <iact:property name="dataType"/>
    <iact:actionData xml:id="d29">
      <inkml:trace xmlns:inkml="http://www.w3.org/2003/InkML" xml:id="stk29" contextRef="#ctx0" brushRef="#br0">24169 14595 23951 0,'0'0'2128'1,"0"0"-1696"4,0 0-432-4,0 0 0 5,0 0 1504-5,0 0 224 6,0 0 32-6,0 0 16 6,8 28-1424-6,-8-14-352 5,0 2 0-5,-2 0 0 5,-1 1 320-5,1 0 0 6,0 1 0-6,1 1 0 5,1 1 816-5,-1 0 144 7,1 0 48-7,-1-1 0 5,2 3-336-5,-1 1-64 9,2 3-16-9,-2 0 0 1,0 4-592-1,0 2-112 6,0 3-16-6,-2 3-16 6,1 3-176-7,-2 2 0 7,1 0 0-6,-1 2 0 5,1 0 0-5,0 0 0 6,1-1 0-6,-1-5-176 5,1-7-80-5,0-4-32 6,1-4 0-6,0-4 0 18,1-6-656-18,1-4-128-1,0-5-16 1,-1-2-9792 7,1-4-1936-7</inkml:trace>
    </iact:actionData>
  </iact:action>
  <iact:action type="add" startTime="328637">
    <iact:property name="dataType"/>
    <iact:actionData xml:id="d30">
      <inkml:trace xmlns:inkml="http://www.w3.org/2003/InkML" xml:id="stk30" contextRef="#ctx0" brushRef="#br0">24362 15068 33743 0,'0'0'1488'1,"0"0"320"0,0 0-1440 0,0 0-368 3,0 0 0-3,0 0 0 6,0 0 1136-6,0 0 144 6,0 0 48-6,0 0 0 4,0 0-1328-4,0 0-272 6,0 0-48-6,0 0-16 6,7 12 0-6,-11-8 0 6,0 0 0-6,1 0 0 5,0 1 336-5,-1 1 0 5,3-1 128-5,0 2-128 6,1-1 400-6,1-1 0 8,0 1 0-8,2-1 0 3,-3-5 0-3,0 0 0 8,0 0 0-8,0 0 0 3,25 15-208-3,-25-15-64 6,0 0 0-6,0 0 0 5,0 0 0-5,38 6 0 5,-38-6 0-5,0 0 0 6,0 0 128-6,0 0 32 7,28 16 0-7,-28-16 0 10,3 12 96-9,-5-6 0-1,1 4 16 0,-4-1 0 4,-3 2-16-4,-1 1-16 6,-1 0 0-6,0 0 0 5,-1-2-368-5,-2 0 0 7,3-3 0-7,-3-5 0 20,-1-5-2560-20,2-8-592 0</inkml:trace>
    </iact:actionData>
  </iact:action>
  <iact:action type="add" startTime="330950">
    <iact:property name="dataType"/>
    <iact:actionData xml:id="d31">
      <inkml:trace xmlns:inkml="http://www.w3.org/2003/InkML" xml:id="stk31" contextRef="#ctx0" brushRef="#br0">22198 14712 5759 0,'1'-1'256'1,"-1"0"48"-1,0 1-304 1,0 0 0 3,-1-1 0-3,1 1 0 4,0 0 1824-4,0 0 304 6,0 1 64-6,-2-1 16 5,2 1-608-5,0 1-112 6,-1 0-16-6,0 0-16 6,0-2-432-6,-1 1-96 5,2 0-16-5,-1 1 0 9,0 0-320-9,-2 0-64 2,3 0-16-2,-1 0 0 6,1 0-128-6,-1 0-16 6,1 0-16-6,0-2 0 5,0 2 0-5,0 0 0 9,0-1 0-9,0 0 0 2,0 1 64-2,0 0 16 6,0 0 0-6,0 0 0 5,0 0 16-5,0 1 0 7,0 0 0-7,0 0 0 6,0 1-128-6,0 0 0 4,0 1-16-4,-2 1 0 5,2-1-304-5,-1 1 160 6,0 0-160-6,0 0 128 5,-1 0-128-5,2 1 0 9,0-1 0-10,-1 0 0 8,0 0 0-7,1-1 0 7,0-1 0-7,0-1 0 7,0 0 0-7,0-3 0 0,0 1 0 0,0-1 0 5,0 0 0-5,0-1 0 7,1 0 0-7,0-2 0 3,1 0 0-3,-1-2 0 6,0 1 0-6,-1-3 0 5,1 1 0-5,-1 1 128 6,0-2-128-6,0 1 0 5,2 1 0-5,-2 0 0 6,0 0 0-6,-2 1 0 5,2 0 160-5,0 1-160 6,-1 0 192-6,0 1-192 5,1 1 320-5,-3 0-64 6,3 1 0-6,-1 0 0 5,0-1 48-5,-2 1 0 7,3 1 0-7,-1-1 0 4,-1 0-112-4,1 1 0 6,0 0-16-6,-2 0 0 5,1-1-176-5,0 2 160 6,0-1-160-6,-1 1 160 5,3 1-160-5,-2 0 0 6,1-1 144-6,0 2-144 5,0 0 192-5,-1 0-48 7,0 0 0-7,2 1 0 5,0 1-144-5,-1-1 160 7,0 1-160-7,1 0 160 6,-1 0-160-6,-1-1 0 6,2 0 0-6,0-1 128 6,-1 0-128-6,1-2 0 1,0 0 0-1,0-1 0 6,-1-1-192-6,1 0 16 6,0-1 16-6,0-1 0 20,0-1-608-20,0-1-112 0,0-2-16 0,1-3-13744 6</inkml:trace>
    </iact:actionData>
  </iact:action>
  <iact:action type="add" startTime="331641">
    <iact:property name="dataType"/>
    <iact:actionData xml:id="d32">
      <inkml:trace xmlns:inkml="http://www.w3.org/2003/InkML" xml:id="stk32" contextRef="#ctx0" brushRef="#br0">22153 14696 24767 0,'0'3'1088'1,"0"-1"240"0,0-1-1072 0,0 0-256 1,0-1 0-1,0 0 0 5,0 0 544-5,0 0 48 6,0 1 16-6,0 0 0 5,0 2-432-5,-1-1-176 8,0 1 128-8,1 0-128 6,0-1 160-6,-1-1-160 4,1 2 192-4,0 0-192 6,-1 2 272-6,1 0-48 5,0 1-16-5,0 1 0 5,0 0-208-5,0 1 0 5,-1-2 128-5,1 2-128 6,1-2 0-6,-1-2-256 6,1 0 48-6,0-1 16 22,0-2-1456-21,0-1-272-1,1-1-64 0</inkml:trace>
    </iact:actionData>
  </iact:action>
  <iact:action type="add" startTime="332282">
    <iact:property name="dataType"/>
    <iact:actionData xml:id="d33">
      <inkml:trace xmlns:inkml="http://www.w3.org/2003/InkML" xml:id="stk33" contextRef="#ctx0" brushRef="#br0">22151 14718 9215 0,'0'1'816'2,"0"0"-656"5,0-1-160-6,0 0 0 6,0 1 3152-6,0-1 608 6,-1 2 112-6,0 1 32 5,0 1-2896-5,-1 1-576 5,1 1-112-5,-1 0-32 6,-1 1-288-6,1 1 0 6,0-1 0-6,1 1 0 5,-2-1 0-5,3 1 0 5,-1 0 0-5,0 1 0 6,0 1 0-6,1 0-192 6,-1 0 16-6,0-1-10464 11</inkml:trace>
    </iact:actionData>
  </iact:action>
  <iact:action type="add" startTime="332648">
    <iact:property name="dataType"/>
    <iact:actionData xml:id="d34">
      <inkml:trace xmlns:inkml="http://www.w3.org/2003/InkML" xml:id="stk34" contextRef="#ctx0" brushRef="#br0">22132 14864 11055 0,'0'6'480'1,"0"-2"112"-1,0 0-464 0,0-2-128 6,0 0 0-5,2 0 0 3,-2 0 2816-3,-2 2 528 6,2 2 112-6,-1 4 32 5,-1 1-2736-5,0 2-560 6,1 0-192-6,-1 0 144 5,1 1-336-5,-1-1-80 6,0 1-16-6,2 0 0 5,-1 0-16-5,0 0 0 5,1-1 0-5,-2-1 0 6,2-1 176-6,0 1 128 15,0-1-192-15,0-1 192 0,0 2-384 0,0-2 48 13,2 0 0-13,-1-1-5808 15,0-1-1152-15</inkml:trace>
    </iact:actionData>
  </iact:action>
  <iact:action type="add" startTime="332858">
    <iact:property name="dataType"/>
    <iact:actionData xml:id="d35">
      <inkml:trace xmlns:inkml="http://www.w3.org/2003/InkML" xml:id="stk35" contextRef="#ctx0" brushRef="#br0">22114 15337 10367 0,'0'9'448'0,"0"-4"112"0,0 1-560 1,0-2 0 2,0-2 0-2,0-1 0 6,0 2 288-6,0 1-48 7,1 4-16-7,-1 1 0 5,2 3-224-5,-1 1 0 5,-1 1 0-6,1-3 0 7,-1-1 432-6,0 1 32 6,-1 0 16-6,1 0 0 6,0 2 192-6,-1-1 32 6,-1-2 16-6,2 0 0 5,0 0-336-5,-1-1-80 5,1 0-16-5,-1-1 0 6,0 2-288-6,-1-3 0 6,2 1 0-6,-1-1-144 20,1 0-736-20,-1 0-144 0</inkml:trace>
    </iact:actionData>
  </iact:action>
  <iact:action type="add" startTime="333203">
    <iact:property name="dataType"/>
    <iact:actionData xml:id="d36">
      <inkml:trace xmlns:inkml="http://www.w3.org/2003/InkML" xml:id="stk36" contextRef="#ctx0" brushRef="#br0">22119 16119 15487 0,'0'6'336'1,"0"-1"80"0,0-1 16 0,0-1 0 0,2-2-432 0,-2 3 0 0,0 3 0 0,0 3 0 3,1 2 336-3,0 3-16 6,-1 1 0-6,0-2 0 6,1 0-320-6,-1-1 0 6,-1-2 0-6,1-1 0 5,1-1 0-5,-2 0 144 6,2-2-144-6,-1 0 0 5,0-2 0-5,0 0 0 6,0 1 0-6,0-2 0 6,0 0 0-6,2 1 0 6,0-1 0-6,-1 0 0 4,1 1 128-4,-1 1-128 7,1-1 0-7,-1 2 0 7,0-1 320-7,-1 0-32 3,2 2-16-3,-1-1 0 6,0 1 112-6,0-1 32 6,-1 2 0-6,0-2 0 7,0 1-160-8,0-2-48 5,0-1 0-4,0 0 0 6,2-1-208-6,-2-1 144 7,1 1-144-7,-1-1 128 4,0 0-128-4,1 0 0 5,-1 0 0-5,0 0 0 5,0 2 0-5,0 0 0 6,0-1 0-6,0 1 128 6,0 1 48-6,-1 0 0 5,1 1 0-5,-1 0 0 5,1 0-176-5,-2 0 192 6,2 0-192-6,0 0 192 7,0-2-192-7,0 2 128 6,0 0-128-6,0-2 128 6,0 0 48-6,0-1 0 7,2-1 0-7,-1-1 0 6,1 1-176-6,0-1 128 1,-1 1-128-1,1-2 128 6,0 1-128-6,0-1 0 5,1 0 0-5,1 0 0 6,-2 1 256-6,0 2 32 5,0 0 0-5,-2 2 0 6,2-1 128-6,-2 2 32 6,2 1 0-6,-2 1 0 7,0-1-80-7,-1 1-16 6,1 0 0-6,-1 0 0 7,0 0-80-7,0 0-16 6,-1-1 0-6,0 0 0 6,1-2-80-6,-2 2-32 8,3-3 0-8,-1 0 0 0,0 0-144 0,1-2 0 3,-1 1 0-3,-1-1 128 6,2 0-128-6,0-1 0 4,0 1 0-4,2-2 0 6,-2 2 0-6,0-1 0 6,1 1 0-6,-1 0-176 6,1 1-48-6,-1-1-16 5,1 2 0-5,-1-1 0 18,0 0-208-18,0 0-64-1,0 0 0 1,0 0 0 12,0 1-512-12,-1-2-128 0,0 1 0 0,-2-1-8848 3</inkml:trace>
    </iact:actionData>
  </iact:action>
  <iact:action type="add" startTime="334042">
    <iact:property name="dataType"/>
    <iact:actionData xml:id="d37">
      <inkml:trace xmlns:inkml="http://www.w3.org/2003/InkML" xml:id="stk37" contextRef="#ctx0" brushRef="#br0">22006 16779 22575 0,'1'4'992'0,"-1"-3"224"1,0 1-976 0,0-1-240 4,0 0 0-4,0 0 0 5,2 0 1120-5,-1 1 176 6,0 2 48-6,0 0 0 5,2 2-752-5,-1 0-144 5,0 1-16-5,1 0-16 6,-1-1-176-6,3 0-48 5,0 0 0-5,0 0 0 7,1 1 64-7,-1 0 0 5,2 0 0-5,1 1 0 6,-1-1 304-6,2 2 64 6,-1-2 16-6,3 1 0 7,-3 0-160-7,1 1-32 4,-2-2 0-4,3 1 0 4,-3-1-288-4,3 1-160 5,-1-2 160-5,-1-1-160 7,1-2 0-7,0 0 0 5,-1 0 0-5,-2-1 0 5,1 0 0-5,-1-1 0 6,0 1 0-6,0-1-160 21,1 1-544-21,-3-1-128 0,0 0 0 0,-1 0-16 8,0 0 64-8,-1-1 16 0,-2 1 0 0,0-1 0 10,0 0 32-10,0 0 16 0,0-1 0 0,-1 0-11296 3</inkml:trace>
    </iact:actionData>
  </iact:action>
  <iact:action type="add" startTime="334343">
    <iact:property name="dataType"/>
    <iact:actionData xml:id="d38">
      <inkml:trace xmlns:inkml="http://www.w3.org/2003/InkML" xml:id="stk38" contextRef="#ctx0" brushRef="#br0">22222 16754 6447 0,'0'5'576'1,"0"-1"-576"4,0-1 0-4,-1-2 0 5,1 0 5456-5,0 1 992 5,-1 2 192-5,-2 3 32 6,2 2-4624-6,-2 1-912 5,0 2-192-5,-2-2-48 5,0 0-672-5,1 0-224 6,-1-1 128-6,0 1-128 5,1-1 0-5,-2 1 0 7,0 0 0-7,1-1 0 5,-1-1 304-5,1 0 0 6,1 1 0-6,-1-1 0 5,0 1 144-5,0 0 48 6,1 0 0-6,-1-1 0 4,1-2-192-4,0 0-48 8,0 2 0-8,-1-2 0 4,1 1-256-4,0 0 128 5,-1-1-128-5,1 0 0 5,0 1 0-5,0-3-304 10,-1 2 48-11,2-1 0 17,-1 0-880-16,1 0-160 0,-2-1-48 0,1 0-13744 2</inkml:trace>
    </iact:actionData>
  </iact:action>
  <iact:action type="add" startTime="335556">
    <iact:property name="dataType"/>
    <iact:actionData xml:id="d39">
      <inkml:trace xmlns:inkml="http://www.w3.org/2003/InkML" xml:id="stk39" contextRef="#ctx0" brushRef="#br0">22139 16896 10127 0,'0'-1'896'2,"-1"1"-704"5,1 1-192-6,0-1 0 5,0 1 1664-5,0-1 288 6,0 0 64-6,-2 0 16 5,2 2-1552-5,0 0-304 6,-1 0-176-6,1 1 192 5,0 1-352-5,0-1-64 7,1-1-16-7,2 1 0 20,-1 1-208-20,2-1-32 0,0 0-16 0,0-2 0 9,2 1-592-9,0-1-128 0</inkml:trace>
    </iact:actionData>
  </iact:action>
  <iact:action type="add" startTime="335773">
    <iact:property name="dataType"/>
    <iact:actionData xml:id="d40">
      <inkml:trace xmlns:inkml="http://www.w3.org/2003/InkML" xml:id="stk40" contextRef="#ctx0" brushRef="#br0">22216 16833 7359 0,'-1'6'656'1,"-1"-2"-528"1,2 1-128-1,-2-2 0 6,1-1 1920-6,-1 0 368 6</inkml:trace>
    </iact:actionData>
  </iact:action>
  <iact:action type="add" startTime="339192">
    <iact:property name="dataType"/>
    <iact:actionData xml:id="d41">
      <inkml:trace xmlns:inkml="http://www.w3.org/2003/InkML" xml:id="stk41" contextRef="#ctx0" brushRef="#br0">20612 15054 11967 0,'-2'4'528'1,"0"-2"112"0,1 2-512 0,-1-1-128 2,0-1 0-2,2-1 0 5,-1 0 2896-5,1-1 560 6,0 1 96-6,0 0 32 5,-3 0-2752-5,2 2-528 6,-1 1-112-6,0 0-32 5,-1 0 256-5,1 0 48 6,-1 1 16-6,3 1 0 5,-1 1 48-5,-2 1 16 6,2 1 0-6,0 1 0 5,0 3-272-5,-1 0-48 6,2 1-16-6,-1 2 0 5,1 3-208-5,0 1 0 7,1 0 128-7,-1 3-128 6,3-1 0-6,-1-2 0 4,2 0 0-4,-1-2 0 6,2-3 0-6,0-2 0 7,-1-1 0-7,3-4 0 6,-1-1 0-6,0-3 0 7,0 0 128-7,1-1-128 6,-3-2 0-6,4-1 0 6,-3 0 128-6,1-1-128 7,-1 1 0-6,1-1 144-1,0 1-144 0,-1-1 128 4,-2 2-128-4,1 0 0 6,0 0 144-6,-1 2-144 5,-1 0 144-5,0 2-144 5,-2 2 192-5,0-1-192 5,-1 1 384-5,-2 1-48 6,1 3 0-6,-3 0 0 6,1 0 208-6,-4 2 32 6,2-1 16-6,-1-1 0 5,-2 0-80-5,3-1 0 6,-2-1-16-6,2-1 0 4,-2-2-240-4,1 0-32 7,-1-2-16-7,0 0 0 6,0-3-80-6,0 1 0 6,2 1-128-6,-2-2 192 6,1 0-192-6,0 0 0 8,2 0 0-8,0-1 0 6,1 0-432-6,-1 0 32 5,2-1 0-5,-1-1 0 16,1 0-656-16,-1-2-128 0,1 1-32 0,2-2 0 8,-2-3-464-8,2 1-112 0,1-2 0 0</inkml:trace>
    </iact:actionData>
  </iact:action>
  <iact:action type="add" startTime="339642">
    <iact:property name="dataType"/>
    <iact:actionData xml:id="d42">
      <inkml:trace xmlns:inkml="http://www.w3.org/2003/InkML" xml:id="stk42" contextRef="#ctx0" brushRef="#br0">20580 15258 14735 0,'1'2'1312'1,"0"-1"-1056"4,-1-1-256-4,2 0 0 5,-2 0 3360-5,1 0 608 6,0 0 128-6,2 1 32 6,0-1-3024-6,3 1-592 6,-2-1-128-6,1-1-32 5,1 0-352-5,-1-1 128 5,1 0-128-5,2-2 0 6,-2 2 256-6,0-3-32 5,2 1 0-5,1-1 0 6,-1 1 208-6,2-1 32 8,-1 1 16-8,0-1 0 2,-2 2-96-1,0 0 0 4,-1 1-16-5,0 0 0 6,-1 2-176-6,-3 0-16 6,1 1-16-6,-2 0 0 5,-1 1-16-5,0 1 0 6,0 0 0-6,-2 1 0 5,0 1-144-5,0 0 0 5,-1-1 0-5,-2 1-10592 16,0-1-2192-16</inkml:trace>
    </iact:actionData>
  </iact:action>
  <iact:action type="add" startTime="340272">
    <iact:property name="dataType"/>
    <iact:actionData xml:id="d43">
      <inkml:trace xmlns:inkml="http://www.w3.org/2003/InkML" xml:id="stk43" contextRef="#ctx0" brushRef="#br0">22412 15127 26495 0,'0'-1'1168'1,"0"-1"240"0,0 1-1120 0,0 0-288 2,0 1 0-2,-2-1 0 6,2 1 1232-6,0 0 192 6,0-1 48-6,-1 0 0 5,-2 1-448-5,1 0-64 7,-1 2-32-7,1 0 0 5,-1 2 0-5,2 1 0 6,-1 1 0-6,-1 1 0 4,0 1-32-4,-1-2-16 6,0 2 0-6,0 0 0 5,1 0-432-6,-1 0-64 8,0 0-32-7,0 0 0 5,0 1-352-5,0 0 144 5,0 1-144-5,0-1 0 7,2 1 0-7,-1 1 0 8,2 1 0-8,-1 1 0 5,0 1 144-6,1 2-144 5,-1 2 0-4,0 2 144 7,1 2-144-7,-2 1 0 6,1 1 0-6,-1-2 0 7,3 0 0-7,-1-4 0 6,0 0 0-6,1-2 0 6,1 0 0-6,0-2 0 7,2-1-144-7,-1-3 144 6,2-2 0-6,1-2-128 7,0 0 128-7,1-1 0 0,2-2-208 0,0-1 64 4,-2-2 16-4,2 0 0 5,-1 0 128-5,0-1-160 7,0-1 160-7,0 0-160 6,0-2 160-6,-2 0 0 7,0 0 0-7,0-2 0 6,-1 0 0-6,1 2 0 6,0-3 0-6,-1 0 0 6,-1 2 128-6,0-1 64 7,-1 0 16-7,1 0 0 0,-1 1 144 0,-2 0 32 6,2-1 0-6,-2 0 0 5,0 1-64-5,0 0-16 6,0 1 0-6,-2 0 0 4,0 1-112-4,-2 0 0 5,0 1-16-5,1 0 0 5,-1 2-16-5,-3-1 0 6,2 1 0-6,0 1 0 5,-2 1 32-5,0 0 16 7,-1 1 0-7,0 1 0 5,-1 0-80-5,1-1 0 7,-2 0-128-7,1-1 192 5,0 1-192-5,0 0 0 6,0-1 128-6,2-1-128 6,-1 0 0-6,2-2 0 6,0-1 0-6,1-1 0 15,2-1-1104-15,-2-2-112 0,4-4-32 0,0-8-18672 5</inkml:trace>
    </iact:actionData>
  </iact:action>
  <iact:action type="add" startTime="349444">
    <iact:property name="dataType"/>
    <iact:actionData xml:id="d44">
      <inkml:trace xmlns:inkml="http://www.w3.org/2003/InkML" xml:id="stk44" contextRef="#ctx0" brushRef="#br0">20495 16286 18303 0,'1'-2'816'0,"2"1"160"1,-1-2-784 0,0-1-192 4,-1 1 0-4,-1 1 0 6,0 2 1072-6,0-1 160 6,1 0 48-6,-1-2 0 6,1 0-576-6,-1-1-96 5,0-1-32-5,1 2 0 6,0 0 0-6,-1-2 0 5,0 2 0-5,0 0 0 6,-1 1 128-6,0 1 32 6,0-1 0-6,-1-1 0 7,0 2 16-7,0-2 0 5,-2 0 0-5,-1 0 0 5,1 0-288-5,-1-1-48 5,0-1-16-5,-1 1 0 4,0 0-80-4,0-1 0 7,2 0-16-7,-2 2 0 5,1-1 32-5,-1 1 16 7,-2 1 0-7,4 0 0 5,-3 1-80-5,-1 1-16 6,4 0 0-6,-4 2 0 5,3 1-48-4,0 0-16 4,-1 2 0-5,-1 0 0 6,2 1-64-6,-1 0-128 6,0 2 176-6,1-1-176 7,0-1 128-7,0 0-128 6,0-1 0-6,0 1 0 6,0 1 0-6,1-1 0 7,-1 0 0-7,1 0 0 0,1-1 0 0,1 2 0 5,-1 0 0-5,1 1 0 6,2 1 0-6,-2 1 0 6,4-2-128-6,-2 3 128 6,3 3 0-6,-1 0 0 7,0-1 0-7,0 2-144 6,1-1 144-6,0 2 0 6,1 1 0-6,0 1 0 6,-1-1-128-6,0 0 128 7,2-3-128-7,-1-2 128 0,-2 0-160 0,1-3 160 5,2-1-192-5,-1 0 192 5,-1-2-144-5,1-2 144 7,0-1 0-7,0-1-144 6,-1-1 0-6,1-1 0 6,3-1 0-6,-2-1 0 7,0-2 16-7,0-1 0 1,0-1 0-1,2 0 0 5,0-1 128-5,-1-2-160 7,1-2 160-7,0-1-160 6,-1-1 160-6,1-1 0 5,-1-1 0-5,0 1 0 6,1 1 0-6,-3 0 0 6,1 1 160-6,-2 1-160 6,-1 1 192-6,-1 2-48 6,1-1-16-6,-1 2 0 7,-1 0 16-7,0 0 0 6,-3 1 0-6,3 0 0 6,-1 2 48-6,-1 1 16 7,0 0 0-7,0 1 0-1,1 0-16 1,0 1-16 6,-1 0 0-6,0 0 0 4,2 0-176-4,-1 0 192 7,1 1-192-7,0-1 192 5,0 0-192-5,0 0 0 5,0 1 0-5,0-2 0 6,1 0 0-6,-1 1 0 6,2-1 0-6,0 0 0 5,0 0 0-5,0 0 0 6,1-1 0-6,-1 2 0 5,-2 0 0-5,3-1 0 7,-3 1 0-7,1-1 0 4,1 1 0-4,-1-1 0 7,0 2 0-7,-1-1 0 4,1 0 0-4,-1-1 0 5,0 1 0-5,0 0 0 5,2 0 0-5,-1-1 0 7,-1 0 0-7,0 1 0 5,0 0 0-5,1 0 0 6,-1 1 0-6,1-1 0 5,-1 1 0-5,0 0 0 6,0 1 0-6,0 0 0 5,0 0 0-5,0 1 192 6,0 1-192-6,0-1 192 6,0 2-16-6,2 2 0 5,-2-1 0-5,0 2 0 5,1 1 64-5,0 0 16 6,0 1 0-6,-1 3 0 5,1 0-64-5,1 1 0 6,-1-1 0-6,3 2 0 6,-1 0-64-6,-2-1 0 5,3 0-128-5,-4-1 192 6,4 0-192-6,-1-2 176 6,0 0-176-6,1-1 160 6,-1-1-160-6,1 0 0 6,1-2 0-6,0-1 0 7,-1 0 0-7,1-1 0 6,1-2 0-6,-2 1 0 6,4 0 0-6,-2-1 0 7,2-1 0-7,0-1 0 6,-2 0 176-5,2 0-48-1,-2 0-128 0,2-1 192 4,-3 0-192-4,-1 0 128 6,1-1-128-6,-1 0 0 6,-1 0 0-6,-1 1 0 6,3 0 0-6,-2-2 0 3,-1 1-144-3,0 0-128 6,-1-1-32-6,0 1 0 21,-1-1-688-21,1 0-144 0,-1-2-16 0,0-1-16 8,0 0-2224-8,0-3-432 0,0-1-80 0</inkml:trace>
    </iact:actionData>
  </iact:action>
  <iact:action type="add" startTime="350409">
    <iact:property name="dataType"/>
    <iact:actionData xml:id="d45">
      <inkml:trace xmlns:inkml="http://www.w3.org/2003/InkML" xml:id="stk45" contextRef="#ctx0" brushRef="#br0">20768 16239 32703 0,'2'1'720'1,"1"-1"160"0,-1 1 16 0,0-1 16 0,-1 0-720 0,-1-1-192 0,1 1 0 0,0 0 0 3,0-1 192-3,2 1 16 5,0-1 0-5,0 1 0 6,-1 0-208-6,1 0 0 6,-2 0 0-6,-1 1 0 5,0-1 144-5,2 1-144 6,-4 0 128-6,2 1-128 5,0 0 512-5,-1 0 32 6,-2 1 0-6,1-2 0 5,-1 2 32-5,-2 0 16 9,2-1 0-9,-1 1 0 3,-1 1-352-3,0-2-80 7,0 2-16-7,-1 0 0 3,1 0-144-3,0 0 0 6,-1-2 0-6,0 2 128 5,2 0-128-5,-1-1 0 5,0 0 0-5,2 0 0 6,-1 0 0-6,-1 0 128 5,2 0-128-5,1 0 0 7,0-1 192-7,-1 0-32 5,1-1-16-5,0 1 0 6,2-2 16-6,-1 1 0 6,-1 0 0-6,2 0 0 4,-1 1-16-4,0 0 0 6,1 0 0-6,-1-1 0 7,1 2-16-7,-2 0 0 5,2 1 0-6,0-1 0 6,-1 0 32-5,1 1 0 5,0 0 0-5,0-1 0 6,1 1 16-6,-1-3 0 6,0 1 0-6,3 0 0 6,-1-1-176-7,0 0 192 7,1 0-192-6,0-1 192 5,0 1-192-5,2-1 128 6,-1 0-128-6,1 1 128 5,0-1 32-5,1 2 0 6,-1-1 0-6,2 1 0 5,0 0 48-5,0 0 16 6,2 1 0-6,-4 2 0 5,5-1-64-5,0-1-16 7,1-1 0-7,-1 2 0 5,2 0 768-5,-2-1 160 5,2 0 16-5,0-2 16 17,-1 0-1616-17,2 1-336 0,-2-2-64 0,-1 0-16 2,0 0 768-2,-1-1 160 7,0 0 0-7,-2 0 0 6,-1 0 0-6,-1 1 0 7,-2-1 128-7,0 0-128 6,1 1 0-6,-3 0 0-1,-1 0 0 1,0 0 0 18,0 1-592-18,0-1-16 0,0 0 0 0,-1 0 0 11,0-1-528-11,0 1-96 0,1-2-32 0,0 0 0 11,-2-2-528-11,2-1-128 0,-1-1 0 0,0-3-8288 6,0-1-1648-6</inkml:trace>
    </iact:actionData>
  </iact:action>
  <iact:action type="add" startTime="350948">
    <iact:property name="dataType"/>
    <iact:actionData xml:id="d46">
      <inkml:trace xmlns:inkml="http://www.w3.org/2003/InkML" xml:id="stk46" contextRef="#ctx0" brushRef="#br0">21016 16285 28623 0,'3'1'624'0,"-1"-1"128"1,0 0 16 0,0 0 64 0,0 0-672 0,-1 0-160 0,1-1 0 0,0 0 0 6,3 1 848-6,-1-3 144 5,0 1 32-5,1-2 0 6,-1 2-416-6,-2-1-80 6,3 1-16-6,-3 0 0 5,0 0-256-5,-1 0-48 6,-1 1-16-6,0 1 0 4,0 1 160-4,0 0 32 10,0 1 0-10,0 0 0 2,-1 0 128-2,0 1 16 6,0 1 16-6,-1 1 0 5,2-1-128-5,2 1-32 6,-2 0 0-6,1-1 0 5,0 0-208-5,0 0-48 5,1 0-128-5,0 0 192 6,1-2-192-6,-1 1 0 5,3 0 0-5,-2-1 0 6,1 0 0-6,-1 0 0 6,2 0 0-6,0-1 0 5,-1 1 0-5,1-1 0 8,0 0 0-8,-1-1 0 3,0 0 0-3,0-1 0 6,1 1 0-6,-1-1 144 6,0-1-144-6,1 0 0 8,-2-1 0-8,2-1 0 6,-2 0 0-6,1 0 160 2,1-2-160-2,-1 1 160 5,0-1 0-5,1-1 0 7,-1 0 0-7,-1-1 0 4,0 0 96-4,0 0 0 6,-1-1 16-6,-2 1 0 6,1 0-80-6,-1 0-32 6,0 0 0-6,0 1 0 7,-1-1-160-7,-1 1 128 6,-1 1-128-6,-1 1 128 6,-1 0 16-6,0 2 0 7,0 1 0-7,0 0 0 6,-1 1 112-6,0 0 0 7,1 2 16-7,-1 0 0 0,1 0 128 0,0 0 32 4,-2 0 0-4,3 0 0 6,0-1-80-6,-2 1-16 6,1-1 0-6,1 0 0 7,0-1-176-7,-2 0-32 6,3 1-128-6,-2 0 192 7,0 0-192-7,-2 0 0 1,5 1 128-1,-3 0-128 6,1 2 0-6,-1 1 0 5,1 0 128-5,-1 2-128 5,1 1 0-5,1-1 0 7,0 1 0-7,-2-1 0 5,4 2 0-5,-1-1 0 6,0 1 0-6,2-2-160 7,-1 0-96-7,2-1-32 6,-1-1 0-6,3-1 0 18,-1-1-416-18,1-1-96 0,1 0-16 0,1-2 0 9,3 0-2512-9,0-1-512 0</inkml:trace>
    </iact:actionData>
  </iact:action>
  <iact:action type="add" startTime="351504">
    <iact:property name="dataType"/>
    <iact:actionData xml:id="d47">
      <inkml:trace xmlns:inkml="http://www.w3.org/2003/InkML" xml:id="stk47" contextRef="#ctx0" brushRef="#br0">21418 16287 40367 0,'10'1'896'1,"-3"0"176"0,-1-1 32 0,-3 0 32 0,-1 0-912 0,-1 0-224 3,-1-1 0-3,2 1 0 2,1 0 0-2,0 0 0 6,0 0-144-6,0-1-17744 10</inkml:trace>
    </iact:actionData>
  </iact:action>
  <iact:action type="add" startTime="352583">
    <iact:property name="dataType"/>
    <iact:actionData xml:id="d48">
      <inkml:trace xmlns:inkml="http://www.w3.org/2003/InkML" xml:id="stk48" contextRef="#ctx0" brushRef="#br0">20372 17045 15663 0,'0'5'688'0,"0"-1"144"1,1 0-656 0,0 0-176 4,0-1 0-4,-1 0 0 5,0-1 3024-5,0-1 576 6,0 1 112-6,0 0 32 6,0 2-2656-6,0 3-544 6,0 1-96-6,-1 3-32 5,2-1-160-5,-1 1-48 7,0 2 0-7,2 1 0 4,0 1 48-4,1 1 0 8,1 1 0-8,-1 1 0 3,3 2 0-3,1 1 0 6,0 3 0-6,3-2 0 8,0 0-256-8,2-1 176 3,-2 0-176-3,-1-1 160 7,3-3-160-8,-2-2 0 7,-1-4 0-6,1-1 0 6,1-2 0-6,-1-3 0 7,0-2 0-7,-1-3 0 6,0-1-128-6,-2-3-16 6,-1 0 0-6,1-1 0 7,-1-3 144-7,0 0-208 6,-2-2 80-5,3-2 128-1,-1 2 0 0,-3-5 0 5,2 0 224-5,-1-1-64 5,0 0 288-5,-1 0 64 6,-1 0 16-6,0 1 0 6,0 2 256-6,-1 1 48 7,1 0 16-7,-2-1 0 7,2 2-192-7,-3-1-32 6,1 1-16-7,-1 0 0 8,1 2-288-7,-1 0-48 0,2 1-16 5,-2 2 0-4,1 1-80-1,-1 2-32 5,0 1 0-5,2 0 0 6,-2 1 32-6,1 0 0 5,-2 1 0-5,2 0 0 6,0 1-176-6,-1-1 160 5,0 1-160-5,-1 0 160 5,2 0-160-5,-1 0 160 6,0 1-160-6,1-1 160 5,-1 0-400-5,1 0-80 6,0 1 0-6,0 0-16 21,2 0-2512-21,-1-1-496-1</inkml:trace>
    </iact:actionData>
  </iact:action>
  <iact:action type="add" startTime="353140">
    <iact:property name="dataType"/>
    <iact:actionData xml:id="d49">
      <inkml:trace xmlns:inkml="http://www.w3.org/2003/InkML" xml:id="stk49" contextRef="#ctx0" brushRef="#br0">21010 17071 26367 0,'5'2'576'1,"-1"-2"128"0,-1 0 32 0,-1 0 0 0,-1 0-592 0,1 0-144 0,0-1 0 0,-1 1 0 5,4-1 1088-5,-1 0 176 5,1-1 32-5,0 2 16 6,-2-1-464-6,-1 1-80 6,-2 1-32-6,0 0 0 6,0 2 96-6,-2-1 32 6,1 2 0-7,-3 0 0 6,2 2 32-5,-2-1 0 8,1 2 0-8,-2-1 0 2,0 1-224-2,-1 0-32 7,0-1-16-7,1 1 0 5,0-1-352-5,-2 1-64 6,-1-1-16-6,0-1 0 5,0 1-192-5,2 1 0 5,-1-2 0-5,1 0 0 6,-1 1 0-6,1-2 0 7,1 0 0-7,0-1 0 4,0 0 0-4,0 0 0 6,3-1 0-6,-2 0 0 5,0 0 0-5,2-1 0 7,0 0 0-7,1 1 0 5,-3 0 0-5,3-1 0 5,0 1 0-5,0-1 0 4,1 0 0-4,0 1 0 6,0 0 0-6,0 0 0 7,0 2-144-7,1-1 144 5,1-1 0-5,1 0-144 6,-1 0 144-6,1 0 0 5,1 0 0-5,1 0 0 6,-1 0 0-6,1-2 0 5,0 1 128-5,1-1-128 5,1 0 0-5,1-1 0 6,-1 0 0-6,1 0 0 6,-1-1 0-6,2 1 128 5,-2 1-128-5,3 0 0 5,-3 1 0-5,1 1 0 7,-2 0 0-7,1 1 0 5,1 0 128-5,-1 1-128 6,0 1 128-6,0-1-128 6,1 0 0-6,-3 0 144 6,1 1-144-6,1 0 0 7,-2-2 128-7,0 1-128 6,0-1 0-6,-1-2 0 6,1 0 0-6,0-1 0 6,-2-1 0-6,1-2 0 7,0 0-144-8,0-2-48 8,-2 1 0-7,0-4 0 11,-2-1-1664-11,0-2-320 0,-2 0-80 0</inkml:trace>
    </iact:actionData>
  </iact:action>
  <iact:action type="add" startTime="353712">
    <iact:property name="dataType"/>
    <iact:actionData xml:id="d50">
      <inkml:trace xmlns:inkml="http://www.w3.org/2003/InkML" xml:id="stk50" contextRef="#ctx0" brushRef="#br0">21289 17074 22223 0,'3'0'480'1,"-2"0"96"-1,0 0 32 1,0 0 32 0,-1 0-512 0,0 0-128 3,0 0 0-3,1 0 0 1,1 0 1104-1,-1 1 192 6,2 0 48-6,0 0 0 6,-1 0-352-6,-2 0-64 5,3 0-16-5,-1-1 0 6,-2 1-16-6,1 0-16 6,0 1 0-6,0 0 0 5,0 0-64-5,-1 0-16 5,0 1 0-5,0 1 0 5,0-1-288-5,0 1-48 7,0 1-16-7,0 0 0 4,0 1-192-4,2 0-32 8,-1 0-16-8,1 1 0 5,0-1-208-5,0 1 128 7,1 0-128-7,-1 2 0 4,1-1 0-4,2 0 0 8,-1-1 0-9,1 0 0 5,0-2 0-4,2 0 0 6,-2-1 0-6,2-2 0 7,0-1 0-7,-2 0-192 6,3-2 192-6,-2-2-160 7,-1 0 160-7,2-1-160 6,0 0 160-6,-1-3-160 6,0 0 160-6,2-2 0 8,-2 1 0-8,-2-2 0 0,2 0 192 0,-1 0-48 3,-1 0 0-3,-1 0 0 7,2 0 192-7,-2 0 48 5,-1 0 0-5,0 0 0 7,-1 2 0-7,0 0 16 6,-1 1 0-6,0 0 0 7,0 1-80-7,-1 0 0 6,-1 1-16-6,1 0 0 0,-2 3 32 0,-1-1 16 6,0 0 0-6,-1 1 0 5,0 0-32-5,-1 1-16 6,1 0 0-6,-2 0 0 6,0 0-160-6,1 1-16 7,-1-1-128-7,1 0 192 6,1 1-192-6,-2 0 144 7,3 0-144-7,-1 0 128 6,0 0-128-6,2 0 0 6,-1 0 0-6,-1 0 0 0,2 1 0 0,-2 0 0 6,2 1 128-6,-2 0-128 5,1 2 0-5,0 0 192 6,0 1-192-6,0 2 192 6,-1 1-192-6,1 1 0 6,0 0 0-6,-1 2 0 7,2 0 0-7,0 1 0 6,-1 0 0-6,0 0-176 16,1-2-288-16,-2-2-64 0,3-3-16 0,0-3 0 10,0-2-1728-10,-2-6-352 0,0-4-64 0</inkml:trace>
    </iact:actionData>
  </iact:action>
  <iact:action type="add" startTime="384817">
    <iact:property name="dataType"/>
    <iact:actionData xml:id="d51">
      <inkml:trace xmlns:inkml="http://www.w3.org/2003/InkML" xml:id="stk51" contextRef="#ctx0" brushRef="#br0">18765 3339 3679 0,'0'1'320'1,"0"-1"-320"0,0 0 0 0,0 0 0 0,2 0 3328 0,-2 0 576 1,0 0 128-1,0 0 32 5,1 0-2016-5,-1 0-416 5,1 1-80-5,-1-1-16 6,1 1-576-6,2 0-128 6,-1 1-32-6,1-1 0 5,-2 0-160-5,2 0-16 7,-1 0-16-7,3 0 0 4,0 0 64-4,-3-1 16 6,3 1 0-6,0-1 0 7,1 0-48-7,0-1-16 6,1 0 0-6,0 0 0 5,0 0-112-5,-1 0-32 7,0-1 0-7,2 0 0 2,-3-1-160-2,3 1-16 8,-3-1-16-8,5 0 0 4,-1 1-32-4,1-1 0 8,2 0 0-9,-1 0 0 5,0 1 64-4,1-1 16 6,-1 2 0-6,4-1 0 5,-1 1-16-5,0-1-16 6,0 0 0-6,-1 1 0 6,-2-1 0-6,1 1 0 6,2-1 0-6,-1 0 0 7,0 1-48-7,1-2 0 6,-1 0 0-6,1-1 0 7,0 0 0-7,0 1 0 6,-1-2 0-6,1 0 0 6,1 0 0-5,-1 1 0-1,-1 0 0 0,0 0 0 4,-1 1-64-4,1 0-32 6,0 0 0-6,1 0 0 6,0 0-160-6,-1 1 128 6,1 0-128-6,1 1 128 7,-1 0-128-7,0 0 192 6,-2 0-192-6,-1 0 192 7,-1 0-192-7,1 0 160 6,0 1-160-6,0 0 160 6,0 0-160-5,2-1 0-1,-1 0 0 0,0 0 128 4,-1 0-128-4,2-1 0 6,-3 0 0-6,1 0 0 6,1 0 0-6,2-1 0 7,-1 0 128-7,0-1-128 6,1-1 0-6,-1 1 0 6,1-2 0-6,1 0 128 6,2-1-128-6,-1 1 128 6,0 0-128-6,1 0 128 7,0 0-128-7,1 0 0 0,-1 0 0 0,-2 0 128 4,1 2-128-4,2-1 0 7,0 1 0-7,-1 1 128 6,0 2-128-6,0-2 0 6,-3 0 0-6,1 1 0 7,-1 0 0-7,0 0 0 7,0 0 0-7,1 1 0 5,-1 0 0-5,0-1 0 7,0 1 0-7,1-1 0 6,2 1 128-5,-1-3-128-1,1 0 128 0,1 0-128 4,0-1 192-4,0-1-64 7,-1 2 0-7,0-2 0 5,-1 0 0-5,1 0-128 6,2 0 192-6,-2 0-64 7,-3 2 0-7,3-2 0 6,-4 1 0-6,0 2 0 7,0-1-128-7,0 0 160 6,0 0-160-6,0 1 160 6,0-1-160-6,1 1 0 0,-2 0 0 0,1-1 0 5,2 2 0-5,-2-1 0 6,3-1 0-6,-1 1 0 6,1-1 0-6,-1 1 128 6,1-1-128-6,-1 0 0 7,-1 0 128-7,0 0-128 6,1-1 0-6,0 0 128 7,-1 0-128-7,1 0 128 6,-1 0-128-6,0-1 128 6,-3 2-128-6,3-1 0 7,-2 1 0-7,1 0 128 0,1 0-128 0,0-1 0 4,0-1 0-4,0 2 0 6,0 0 0-6,1 0 0 7,2 1 0-7,-1 0 0 6,3 0 0-6,0 0 0 6,0 0 0-6,0 0 0 6,0 1 0-6,0-1 0 7,0 0 0-7,1-2 0 6,1 0 0-5,1 0 0-1,-3 0 0 0,2-2 0 4,-2 0 0-4,3-2 0 6,-1 1 0-6,1-1 0 6,4-2 0-6,0 1 0 7,2 0 0-7,1 0 128 6,-2 1-128-6,0-1 0 7,1 1 0-7,-1-1 0 5,-3 3 0-5,1-2 128 7,-3 2-128-7,0-1 0 6,0 1 144-6,0-1-144 7,2 1 160-7,2-1-160 0,3 2 128 0,1-1-128 5,2-1 0-5,-1 2 144 5,0 0-144-5,-3 0 0 6,-2 1 0-6,1 0 0 7,-4 1 128-7,-1 2-128 6,-1-2 128-6,-2 0-128 7,3 1 176-7,1 0-48 6,-1-1-128-6,4 1 192 6,-2-1-192-6,0-1 128 7,-3 1-128-7,-1-1 0 0,-4-1 128 0,-2 0-128 4,-1-1 0-4,-4-1 0 6,0-1 128-6,-3-1-128 6,-2-1 0-5,-3-3 0 5,-2-1 0-6,-3-2-336 7,-3-2 48-7,-2-1 16 15,-4-1-2816-15,-4 0-560 0</inkml:trace>
    </iact:actionData>
  </iact:action>
  <iact:action type="add" startTime="386271">
    <iact:property name="dataType"/>
    <iact:actionData xml:id="d52">
      <inkml:trace xmlns:inkml="http://www.w3.org/2003/InkML" xml:id="stk52" contextRef="#ctx0" brushRef="#br0">21912 2328 9215 0,'0'0'816'3,"0"0"-656"3,0 1-160-5,0-1 0 5,0 1 3456-5,2 0 672 6,-2-1 128-6,1 2 32 5,-1 1-2224-5,1 1-432 6,0 1-96-6,1 1 0 6,1 0-480-6,1 0-96 5,1 0 0-5,0 1-16 5,2-2-272-5,2 3-48 6,1-1-16-6,0 1 0 6,2-1-80-6,-1 0-16 6,0 1 0-6,0-2 0 5,1 2-96-5,0-1-32 6,2 0 0-6,0-1 0 5,-1-2-160-5,1 0-32 6,-3 0-16-6,1-1 0 6,-3-2-176-6,-1 1 0 20,2 1 144-20,-1-2-144 0,1 1 0 0,-3-1 0 0,0 0 0 0,-1 0 128 2,0 0-128-2,-2 0 0 6,0 1 128-6,-2-1-128 5,1 1 128-5,-2 0-128 5,1 1 128-5,-1 0-128 5,-1 2 192-5,0-2-48 6,0 1 0-6,0 0 0 5,0 0 48-5,-2 0 16 6,1 2 0-6,-1-1 0 5,0-1 48-5,1 2 0 7,-3 0 0-7,-1 0 0 4,0 2 112-4,-1 0 16 6,-2 1 16-6,1 1 0 7,-4 1 112-7,-2 2 0 6,2 3 16-6,-4-1 0 7,-2 2-80-7,-2 2-32 5,0 0 0-5,0 1 0 6,1 1-208-6,1 0-32 7,-1-2-16-7,1 0 0 7,-1-4-160-7,5 0 0 0,-1-2 0 0,0-1 0 18,3-4-256-18,1-2-144 0,3-3-32 0,2-2-13488 5,1-2-2704-5</inkml:trace>
    </iact:actionData>
  </iact:action>
  <iact:action type="remove" startTime="387713">
    <iact:property name="style" value="instant"/>
    <iact:actionData xml:id="d53" ref="#d51"/>
  </iact:action>
  <iact:action type="remove" startTime="388118">
    <iact:property name="style" value="instant"/>
    <iact:actionData xml:id="d54" ref="#d52"/>
  </iact:action>
  <iact:action type="add" startTime="387578">
    <iact:property name="dataType" value="strokeEraser"/>
    <iact:actionData xml:id="d55">
      <inkml:trace xmlns:inkml="http://www.w3.org/2003/InkML" xml:id="stk53" contextRef="#ctx0" brushRef="#br1">18713 3644 40447 0,'2'-7'0'2,"-2"3"0"-1,1-1 0 0,1-1 0 8,0 2 0-8,0 0 0 0,-1 2 0 0,3 1 0 11,3 0 0-11,7 0-160-1,13 1 160 0,17 0 0 16,13 0 0-15,-1 2 0 0,-8 3 0 0,-6-2 0 12,-6-3 0-12,-2 1 0 0,2 0 0 0,23-1 0 15,28-5 128-16,-14-1 0 1,-19 1 0 0,-10-1-320 6,-6-1-48-6,27-2-16 0,30-1 0 0,-16-3 256 12,-19-1 160-12,-4-8-32 0,0-5 0 0,29 3-128 11,28 4 0-11,-26-2 0 0,-26 2 0 0,28-5 128 14,31-2 0-14,-32 10 0 0,-28 10 0 0,33-1-128 7,31-2 0-7,-32 7 0 0,-29 3-176 0,30-5 176 11,32-3 0-11,-32 0 0 0,-30 0 0 0,28 4 0 11,27 2-128-11,-34-4 128 0,-29-2-128 0,28-1 128 12,29 3-128-12,-33-4 128 0,-29-2-128 0,1-2 128 11,6-1 0-11,14-5 128 0,12-3-128 0,-28-1 128 10,-26-2-128-10,-10-5 128 0,-5-3-128 0,-2 8 128 11,-2 9-128-11,-2 8 128 0,-2 6-128 0,0-6 0 12,-2-3-128-12,-2 6 0 0,2 7 0 0,-4-4 128 11,-2-2 0-11,0 2 0 0,0 4 0 0,-1-2 0 11,-1 0 0-11,-2-2 128 0,0 2-128 0,-2 0 0 11,-1 2 0-11,-3-4 0 0,0-3 0 0,-5 3 0 9,-4 5 0-9,-8 0 0 0,-8-1 0 0,-21-2 0 13,-15-2 0-13,8 3 0 0,17 5-128 0,10-4 128 10,12-6 0-10,-5 3 0 0,-7 6 0 0,-18-3 0 11,-13-4-128-11,11 4 128 0,17 5-128 0,10-1 128 12,8-1 0-12,2 2 128 0,5 0-128 0,-3-1 128 11,-3-1-128-11,-3-5 128 0,-5-2-128 0,10 4 128 10,7 7-128-10,4-4 128 0,1-3-128 0,1-1 0 11,3-1 0-11,11 4 0 0,10 4-128 0,-8-6 128 12,-7-8-128-12,9 4 128 0,14 8-128 0,-4-7 128 11,-5-6 0-11,3 7 0 0,6 4 0 0,0-5 0 11,0-7 0-11,6 0 0 0,6 1 0 0,31 2 0 11,32 2 0-11,-17-5 128 0,-23-1-128 0,12 2 128 11,13 5-128-11,0-2 128 0,0 1-128 0,-6-3 0 10,-7-5-128-10,20 2 0 0,19 1 0 0,-19 3 128 12,-18 1 176-12,20 0-48 0,19 0 0 0,-15-1-128 11,-14 1 0-11,11 0 0 0,15-3-176 0,-8 4 176 10,-7 1 0-10,-2 0 0 0,0 2 0 0,5-7 0 12,4-4 0-12,-10 4 0 0,-8 4 0 0,-8-6 0 12,-4-5 0-12,10 5 0 0,12 7 0 0,-31-9 0 10,-25-8 0-10,2 10 0 0,7 9 0 0,11-7 0 11,8-10 0-11,-20 13 0 0,-20 12 0 0,-9-9 0 11,-6-12 0-11,-3 11 0 0,-3 10 0 0,-1-5 0 10,-3-8 0-10,1-3 0 0,-1-1 0 0,-4 9 0 11,1 9-128-11,-1-7 128 0,1-9-128 0,-3 5 128 12,-1 8 0-12,-2-7 128 0,0-8-128 0,-6 4 0 10,-5 6 0-10,-12-8 0 0,-14-7 0 0,-14 8 0 12,-16 7 0-12,15 3 0 0,16 2-128 0,-5-9 128 11,-11-10 0-11,-16 7 128 0,-16 7-128 0,18-5 0 11,22-3 0-11,-16 1 0 0,-17-1 0 0,6 6 0 11,6 6 0-11,10-2 0 0,12 1-128 0,-20-6 128 11,-16-4 0-11,20 5 128 0,19 4-128 0,5-3 0 11,7-7 0-11,-13 3 0 0,-16 4 0 0,3-1 0 10,5 0 0-10,16-1 0 0,18 3 0 0,4-2 0 12,2-1 0-12,0-1 0 0,1 2-128 0,0 0 128 12,1 0 0-12,-2 0 128 0,0-1-128 0,5 1 0 10,7 3 0-10,3-1 0 0,3 1 0 0,1-1 0 10,0 0 0-10,3 1 0 0,6 0 0 0,1 0 0 11,2 1 0-11,2 0 0 0,1 0 0 0,1 0 0 12,2 3 0-12,2-1 0 0,0-3 0 0,14 1 128 12,14 0-128-12,-50-2 128 0,177 1-128 0,-89-3 0 10,-18-3 0-10,36-5 0 0,35-4-128 0,14-10 128 11,9-7 0-11,23-50 0 0,17-39 0 0</inkml:trace>
    </iact:actionData>
  </iact:action>
  <iact:action type="add" startTime="390506">
    <iact:property name="dataType"/>
    <iact:actionData xml:id="d56">
      <inkml:trace xmlns:inkml="http://www.w3.org/2003/InkML" xml:id="stk54" contextRef="#ctx0" brushRef="#br0">17893 3226 6447 0,'-1'0'272'1,"1"0"80"0,-2 1-352 0,0 0 0 4,0 0 0-4,2-1 0 4,-1 1 3264-4,-1-1 576 7,2 0 112-7,-1 1 16 5,-1-1-2240-5,0 1-448 6,0 1-80-6,0-2-32 5,0 1-256-5,1 0-48 5,-1 0-16-5,1 0 0 6,1-1-48-6,-1 1-16 6,1-1 0-6,0 0 0 5,0 0-96-5,0-1-32 6,0 2 0-6,1-2 0 5,-1 1-144-5,0 0-16 7,1 0-16-7,-1 0 0 5,0 0-192-5,0 1-32 6,0-1-16-6,0 0 0 5,0 1-112-5,2 0 0 6,-1 0-128-6,-1-1 192 4,2 2-192-4,-2-1 176 6,1 1-176-7,1 0 160 8,-1-1-160-7,3 1 160 7,-1 0-160-7,0-1 160 4,-1 1-160-4,0-1 0 6,1 1 144-6,0-2-144 5,1 0 128-5,-1 0-128 5,1 0 160-5,0-1-160 5,0 1 256-5,1-1-32 6,0 0-16-6,-1 0 0 6,1 0 16-6,-1 0 0 6,1 1 0-6,0 0 0 11,0 0-32-10,-1 0-16-1,3 0 0 0,-2 0 0 4,0 0-176-4,0 0 160 6,0 0-160-6,1 0 160 6,1 0-160-6,-2 0 0 7,0 0 144-7,0 0-144 6,1-1 176-6,-2 0-48 7,2 0 0-7,-1 0 0 6,0-1 32-6,0-1 0 6,1 0 0-6,0 0 0 6,-1-1-16-5,2 1 0-1,0 0 0 0,0 0 0 4,-2 0-16-4,3 0 0 6,-3 1 0-6,1 1 0 6,-1-1-128-6,0 1 0 6,0 0 144-6,0 1-144 6,-1 0 0-2,0 0 144-4,2 0-144 0,-1 0 0 4,-1 1 128-4,0-1-128 6,1 1 0-6,0-1 0 5,0 1 0-5,0-1 160 6,0 0-160-6,-1 0 128 7,1 0 64-7,2 0 0 4,-2-1 0-4,0 0 0 6,2 0-64-6,-1-1-128 7,2 1 192-7,-3-1-64 7,4 1-128-7,-2-1 128 6,1 2-128-6,0-1 128 6,-2 1-128-6,1 0 0 7,-2 0 144-7,3 1-144 6,-2 0 0-5,-1 0 0-1,2 1 0 0,-3-1 128 3,2 1-128-3,1 0 0 6,-2-1 128-6,1 1-128 6,0-1 144-6,1-1-144 7,0 0 192-7,-1 1-192 6,0-1 176-6,3-1-176 8,-1 0 160-8,-1 0-160 6,0-1 192-6,1 0-64 6,-2 1-128-6,2-1 192 6,-2 0-192-6,1 0 144 0,1 1-144 0,-1-1 128 6,2 2-128-6,-1 0 0 5,-3 0 0-5,2 0 0 6,-1 0 0 0,0 0 0-6,0 1 0 0,0 0 0 3,0-1 128-3,0 1-128 6,1-1 0-6,-3 0 128 5,2 0-128-5,0 0 0 6,-1 0 144-6,3-1-144 6,-2 1 128-6,2-1-128 6,-2 0 128-6,2 0-128 4,-3 0 0-4,3 0 144 6,-2 0-144-6,2-1 0 7,1 1 128-7,-2 1-128 6,0-1 0-6,0 1 0 7,1-1 128-7,-1 1-128 6,-1 0 0-6,1 0 0 6,-2 0 128-6,2 0-128 7,-2 2 0-7,-1-1 0 6,1 1 144-6,1 0-144 7,-2 0 0-7,1-2 144 0,-1 0-144 0,1 0 128 4,-1 1-128-4,0 0 128 5,4 0-128-5,-3-1 0 5,0 1 0-5,1-1 128 5,-2 1-128-5,2 0 0 7,-1-1 0-7,-1 0 128 4,0 0-128-4,-1-1 0 6,2 1 0-6,-1-1 0 6,0 1 128-6,1-1-128 6,-1 0 0-6,0 1 128 6,0 1-128-6,1-1 0 4,0 0 0-3,-1-1 0 4,2 1 0-5,-1 0 0 6,1 0 128-6,-1 1-128 5,1-1 0-5,-2 0 0 6,1 0 0-6,-1 0 0 5,0 0 0-5,-1 0 0 5,2 0 0-5,-1-1 0 6,0 1 0-6,-2-2 0 6,3 1 0-6,0-1 0 5,0 0 0-5,-2-1 0 6,2 1 0-6,0-1 0 6,-2 1 0-6,2 1 0 6,0-1 0-6,-1 0 0 7,-1 1 0-7,2 0 0 6,0 0 0-6,0 1 0 7,1-1 0-7,-1 0 0 6,-2 1 0-6,1 0 0 0,1-1 0 0,0 1 0 5,0-1 0-5,1 1 0 6,0 0 0-6,-2 0 0 6,3 0 0-6,-2 0 0 6,1 0 0-6,-1 0 0 6,0 1 0-6,-1-2 0 7,0 1 0-7,4 0 0 2,-4 0 0-2,0 0 0 5,1 0 0-5,-2 0 0 6,1 0 0-6,-1 1 0 6,2-1 0-6,0 0 0 6,-1-1 0-6,1 1 0 5,0-1 0-5,0 1 0 6,0-1 0-6,1 0 0 6,0 1 0-6,-2-1 0 6,4 0 0-6,-2 0 0 6,-1 0 0-6,2 0 0 7,-3 1 0-7,1-1 0 6,-2 1 0-6,0 0 0 2,0 1 0-2,-2-1 0 5,4 1 0-5,-2 0 0 5,-1 0 0-5,2 0 0 6,-2 1 0-6,1 0 0 6,0 0 0-6,0 0 0 6,-1 1 0-6,2-1 0 6,-1 0 0-6,1-2 0 3,-1 2 0-3,2-1 0 6,-1 0 0-6,0-1 0 5,2 0 0-5,-2 0 0 6,1-1 0-6,1 0 0 6,-1 0 0-6,-1 0 0 6,1 0 0-6,0-1 0 6,-2 1 0-6,2-1 0 5,-1 1 0-5,0 1 0 6,-2-1 0-6,3 1 0 5,0 0 0-5,-1 0 0 5,-1 1 0-5,2 0 0 5,0 0 0-5,0 1 0 6,-1 0 0-6,1-1 0 6,0 1 0-6,-1 0 0 5,2 0 0-5,-1 0 0 6,-1 0 0-6,-2-1 0 6,3 0 0-6,0 0 0 5,1 0 0-5,-1-1 0 6,1 0 0-6,-2 1 0 6,4-2 0-6,-1 1 0 6,-1 1 0-6,1-1 0 7,-1 1 0-7,0-1 0 7,0 0 0-7,-2 0 0 6,4 1 0-6,-3 1 0 6,0 0 0-6,-1-1 0 7,3 2 0-7,-2-1 0 0,2-1 0 0,1 0 0 4,-1 0 0-4,-1-1 0 6,4 0 0-6,-1-1 0 6,-1 1 0-6,-1-2 0 7,0 1 0-7,1-2 0 6,0 1 0-6,-1 1 0 6,-1 0 0-6,1 0 0 7,-1-1 0-7,0 2 0 5,1-1 0-5,-1 1 0 7,2-1 0-6,-1 1 0-1,0 0 0 0,-1 0 0 4,0 1 0-4,0 0 0 6,0-1 0-6,-1 1 0 6,3 0 0-6,-3 1 0 6,1 0 0-6,0 0 0 7,0-1 0-7,2 1 0 6,-2-1 0-6,4 0 0 7,-3-1 0-7,2-1 0 6,-1 1 0-6,1-2 0 6,0 0 0-6,1 0 0 0,0 1 0 0,2-1 0 6,-2-1 0-6,-1 2 128 5,0-1-128-5,0 0 0 6,-2 0 0-6,1 0 128 6,-1 1-128-6,2 0 128 7,1 1-128-7,0 0 128 7,-1 0-128-7,-1 1 0 6,1-1 0-6,-1 1 128 6,1 0-128-6,-2-1 128 6,0 2-128-5,2-2 128-1,-2 0-128 0,-1 0 128 4,2-1-128-4,-2 0 128 6,2 0 48-6,0 0 0 6,0 0 0-6,-1-1 0 6,2-1-176-6,-2 2 0 7,0-1 0-7,1 0-176 6,0 0 176-6,0 0 0 6,0 0 0-6,-2 1 128 7,3 0-128-7,0 0 128 6,0 0-128-5,1 0 128-1,-3-1-128 0,3 0 0 5,-1 1 128-5,2-1-128 4,-1 0 0-4,0-1 144 7,2 1-144-7,-2-1 0 6,-2 1 144-5,2-1-144 5,-1-1 0-6,1 1 144 7,0 0-144-7,1 1 0 6,1 0 0-6,-2 0 0 6,-1 0 0-6,1 0 0 7,-3 0 128-7,3 1-128 0,-4 2 0 0,2-2 0 5,-2 1 0-5,0 0 0 5,2 1 0-5,-4-1 128 6,3 0-128-6,-1 1 0 7,0-1 0-7,1 0 0 6,-1 0 0-6,1 0 0 7,-1 0 0-7,-1-1 0 6,4 0 0-6,-4 0 0 6,2 0 0-6,1-1 0 7,-2 1 0-7,0-1 0 0,2 0 0 0,0 0 0 4,-3 1 128-4,5-1-128 6,-3 1 0-6,0 0 0 6,1 0 0-6,-1 0 0 7,0 0 0-7,1 1 0 6,0 0 0-6,-2 0 0 6,3 1 0-6,-1-1 0 6,0 1 0-6,-1-1 0 7,0 1 0-7,0 0 0 7,0 0 0-7,-1 0 0 0,0 0 0 0,0 0 0 5,0 0 0-5,1 0 0 6,1 1 0-6,-1-1 0 5,1 0 0-5,-1 0 0 7,2-1 0-7,-2 0 0 5,1 1 0-5,-2 0 0 7,2-1 0-7,-2 1 0 6,1-1 0-6,-1 1 0 7,2 1 0-7,-2-1 0 7,1 0 0-7,1 1 0 0,-2-1 0 0,3 0 0 4,-2 1 0-4,1-1 0 6,-1 0 0-6,1 1 0 7,-1 0 0-7,1-1 0 6,0 1 0-6,0-1 0 6,1 1 0-6,0-1 0 6,1 0 0-6,0-1 0 6,-1 1 0-6,1-1 0 7,2 0 0-7,-1 0 0 7,0 1 0-7,1-1 0 0,-1-1 0 0,0 1 0 6,0 0 0-6,-2-1 0 4,1 1 0-4,-1 0 0 7,1 0 0-7,1 1 0 6,-1-1 0-6,1 0 0 6,0 0 0-6,-2 0 0 7,1 0 0-7,-1 0 0 6,2 1 0-6,-1-1 0 6,0 0 0-6,-1 0 0 7,-1 0 0-7,1 0 0 5,3 0 0-4,-2 0 0-1,-1 0 0 0,1 1 0 4,-1-1 0-4,2 0 0 7,-1 1 0-7,0-2 0 6,4 1 0-6,-3 0 0 6,-1-1 128-6,2 1-128 6,-1-2 0-6,1 2 0 6,-1-1 144-6,2 0-144 7,-1-1 0-7,-1 2 128 7,1-2-128-7,-2 1 0 6,1-1 0-6,-1 1 144 6,0-1-144-6,1 2 0 0,0-1 128 0,-1 0-128 4,1 0 0-4,-2 1 0 7,0-1 0-7,0 1 0 6,-1 0 0-6,0-1 0 6,-2 1 128-6,0-1-128 7,0 0 0-7,0 1 0 6,0-1 0-6,-2 0 0 6,2-1 0-6,-1 1 0 0,-1-1 128 0,1 0-128 7,0 1 0-8,-2-1 0 7,1-1 128-6,-2 0-128 6,1 1 0-6,-3-1 0 6,3 1 0-6,-3 0 0 4,0 0 128-4,-1-1-128 4,-1-1 0-4,1 1 0 6,-1 1 128-6,-1 0-128 20,-1 0-416-20,-3 2-144 0,2 0-16 0,-6 1-14368 6,1 2-2864-6</inkml:trace>
    </iact:actionData>
  </iact:action>
  <iact:action type="add" startTime="393222">
    <iact:property name="dataType"/>
    <iact:actionData xml:id="d57">
      <inkml:trace xmlns:inkml="http://www.w3.org/2003/InkML" xml:id="stk55" contextRef="#ctx0" brushRef="#br0">21304 2958 13823 0,'0'0'1216'1,"1"0"-960"7,-1 0-256-7,1 0 0 4,-1 1 2736-4,1-1 496 6,-1 1 96-6,2-1 32 6,0 2-1568-6,0 0-304 6,1 1-64-6,1 1-16 5,-1 1-352-5,2-1-80 6,-1 2-16-6,2 0 0 7,-1 0-224-7,2 1-48 4,0-1-16-4,0 1 0 5,0 1-32-5,1-2 0 5,0 0 0-5,0-1 0 5,2 1 0-5,-4-1 0 6,4-1 0-6,-3 1 0 6,3 0-160-6,-2 0-32 7,-1-1-16-7,-1 1 0 4,1 1-224-4,-1-3-32 6,-1 2-16-6,0 0 0 5,0-1-160-5,-2 0 0 7,1 1 0-6,-1-1 128 6,0-1-128-7,-1 1 160 6,-1 1-160-6,-1-1 160 6,-1 0-160-5,1 1 160 5,-2 1-160-5,1-1 160-1,-1 2 32 0,-1 1 16 4,-1 0 0-4,0 1 0 5,-1 0 16-5,-2 0 0 7,1 2 0-7,-3 0 0 6,2 1-32-6,-3 0 0 6,0 0 0-6,0-1 0 7,-1 0-192-7,1 0 128 7,0-1-128-7,-1-1 0 6,2-1 0-6,-1-2 0 6,0-3-176-6,0 0 176 13,-1-1-2672-13,1-2-400-1</inkml:trace>
    </iact:actionData>
  </iact:action>
  <iact:action type="add" startTime="394109">
    <iact:property name="dataType"/>
    <iact:actionData xml:id="d58">
      <inkml:trace xmlns:inkml="http://www.w3.org/2003/InkML" xml:id="stk56" contextRef="#ctx0" brushRef="#br0">21547 3634 20607 0,'2'-3'912'1,"-1"0"192"0,-1 1-880 8,2 1-224-8,-2 0 0-1,1-1 0 3,0 1 1648-2,0-2 272 5,0-1 64-5,1-2 16 5,2-1-800-5,-1 0-176 6,0 1-16-6,0-1-16 8,-1 0-176-8,1 1-48 3,0-1 0-3,-1 0 0 7,3 0-208-7,-2 0-48 5,0-1-16-5,0 0 0 4,2 1-192-4,-1-1-48 7,1 1 0-7,1 0 0 5,-2 0-96-5,1 1-32 5,1 0 0-5,-1 1 0 6,0-1-128-6,0 1 0 7,0 2 0-7,-1-1 128 7,3 1-128-7,-2 2 0 2,-1 0 0-2,2 2 0 7,1 0 0-7,-2 1 0 10,3 1 0-10,-3 1 0 2,1 1 176-2,1 3 0 6,-2-1 0-6,0 3 0 6,2 1 96-6,-3 1 32 6,2 1 0-6,-1 1 0 7,-1 0 96-7,1 1 32 6,2-1 0-6,-2 1 0 7,2-2 0-7,2 1 0 0,0 1 0 0,-1-1 0 4,2-1-48-4,-3 0-16 6,0 0 0-6,0-1 0 6,1 0-96-6,-2-1-16 6,-1-2 0-6,2 1 0 7,-2-2-64-7,-1 0-32 7,1-1 0-7,0-1 0 6,-1 1-160-6,1-3 160 7,0 2-160-7,-2-2 160 6,1 0-160-6,-1 0 128 0,1-1-128 0,-2 0 128 4,0-2-128-4,-2 0 0 6,0-1 144-6,0 0-144 5,-1-1 0-5,-1-1 0 6,-1 0 0-6,0 0-192 20,-1 0-1424-20,0 0-304 0,-1 0-48 0,0 0-10320 4,1 0-2048-4</inkml:trace>
    </iact:actionData>
  </iact:action>
  <iact:action type="add" startTime="394549">
    <iact:property name="dataType"/>
    <iact:actionData xml:id="d59">
      <inkml:trace xmlns:inkml="http://www.w3.org/2003/InkML" xml:id="stk57" contextRef="#ctx0" brushRef="#br0">21917 3437 15663 0,'3'-6'1392'1,"-2"3"-1120"1,-1-1-272-1,0 2 0 5,-1 1 2256-5,1 1 400 5,-1 1 80-5,1-1 16 5,-2 1-576-5,-3 0-96 7,1 1-32-7,-1 2 0 5,0 2-496-5,-2 1-96 5,2 1-32-5,-1 1 0 6,-2 2-144-6,1 1-16 8,0 1-16-8,-1 2 0 3,-1 1-336-3,-1 1-64 7,1 0-16-7,0 1 0 3,-2 1-384-3,1 0-96 7,-1 1-16-7,1-3 0 5,3 2-192-5,-2-4-144 6,2 0 192-6,2-2-192 5,0-3 0-5,0-1 0 6,3-1 0-6,-1-2 0 6,1-2 0-6,0 0 0 5,0-1 0-5,1-1 0 5,-1 0 0-5,2-2 0 6,0 1 0-6,2-1 0 20,-1-1-1280-20,0 0-256 0,2 0-48 0,0 0-11376 5,0-2-2272-5</inkml:trace>
    </iact:actionData>
  </iact:action>
  <iact:action type="add" startTime="400101">
    <iact:property name="dataType"/>
    <iact:actionData xml:id="d60">
      <inkml:trace xmlns:inkml="http://www.w3.org/2003/InkML" xml:id="stk58" contextRef="#ctx0" brushRef="#br0">19249 3175 2751 0,'0'0'128'0,"0"-1"16"1,0 2-144 0,0-2 0 4,0 0 0-4,0 1 0 5,0 0 5408-5,0 0 1056 5,-1 0 192-5,1-1 64 6,0 1-3744-6,-1-1-736 5,1 0-160-5,-2 1-32 6,2-1-528-6,-1 0-112 6,2 0-32-6,-1 0 0 6,0 0-496-6,0 1-112 5,0-1 0-5,0 0-16 6,0 0-304-6,0 1-64 5,0 0-16-5,0 0 0 8,0 0-176-8,0 0-48 4,0 0 0-4,0 1 0 4,0 0-144-4,0 2 0 6,0 1 144-6,0 1-144 5,0 2 0-5,0 0 0 5,0 2 0-5,0 0 0 6,2 1 0-6,-2-1 0 6,-2 0 0-6,2 1 0 7,-1-1 0-8,1-1 0 5,-1-2 0-4,1-1 128 5,-1 0-128-5,0-1 0 6,1-3 0-6,-1 0 0 7,1-1 0-7,0-1 0 5,1 0 0-5,-1-1 0 6,1-2 0-6,0-1-160 6,0-1 160-6,0 0-160 6,-1-3 160-6,2 1-128 7,-2-1 128-7,0-3-128 6,0 1 128-6,0-1 0 6,0 0 0-6,-2 1 0 7,2 2 0-7,0-1 0 6,-1 3 0-5,0-1 0-1,0 3 0 0,0-1 0 4,1 2 0-4,-1 1 0 6,1 1 0-6,-1 1 0 6,1 1 0-6,-2 0 0 5,2 2 128-5,0 0 64 4,0 2 16-4,-1 0 0 6,0 1-64-6,0 2-16 6,-1 1 0-6,1 1 0 6,-2 2-128-6,2 2 0 5,-3-2 0-5,1 1 0 18,0 1-1728-18,0 1-368 0</inkml:trace>
    </iact:actionData>
  </iact:action>
  <iact:action type="add" startTime="400655">
    <iact:property name="dataType"/>
    <iact:actionData xml:id="d61">
      <inkml:trace xmlns:inkml="http://www.w3.org/2003/InkML" xml:id="stk59" contextRef="#ctx0" brushRef="#br0">19218 3712 8287 0,'-1'0'736'1,"-1"0"-592"6,1 0-144-6,1 0 0 7,-1 0 3840-7,0 1 752 4,-2 0 144-4,-1 0 16 6,-1 2-2784-6,1-1-560 5,-1 3-128-5,-1 1 0 6,2 0-544-6,0 2-96 6,0 1-32-6,2 3 0 5,-1 0-144-5,3 1-16 6,-1 0-16-6,1 1 0 6,0 1 208-6,0-1 64 5,1 2 0-5,-1-3 0 7,3 0 64-7,-1-1 0 5,2-1 16-5,0 0 0 5,-1-1-304-5,2-2-64 4,1-2-16-4,-1 0 0 7,2 0-144-7,0-3-48 5,0 0 0-5,0-1 0 6,0-2-16-6,1-1-16 5,-2-1 0-5,3-2 0 8,-4 1-48-9,4-2 0 4,-2-1 0-3,-1-1 0 7,-1-2 64-7,1-1 16 5,0-1 0-5,0-2 0 6,-2 1 144-5,0-1 32 5,-1 2 0-6,-3-2 0 6,-1 1 128-6,-1 1 16 7,-2 0 16-7,-1-1 0 6,-3 1-32-6,3 0 0 6,-4 1 0-6,3 1 0 7,-1 1-144-7,-2 2-48 0,3 1 0 0,-2 2 0 6,3 0-128-6,-2 2-48 4,1 1 0-4,-2 0 0 6,0 0-144-6,0 1 0 7,0 0 0-7,1 1 128 7,-1 0-256-7,2 0-64 6,-1-1-16-6,2 2 0 15,-1 1-2016-15,0-1-400 0,2 1-64 0</inkml:trace>
    </iact:actionData>
  </iact:action>
  <iact:action type="add" startTime="431403">
    <iact:property name="dataType"/>
    <iact:actionData xml:id="d62">
      <inkml:trace xmlns:inkml="http://www.w3.org/2003/InkML" xml:id="stk60" contextRef="#ctx0" brushRef="#br0">20379 16817 3679 0,'0'1'160'0,"0"0"32"0,0 1-192 1,-1 0 0 4,1-1 0-4,-1 0 0 5,1-1 2624-5,0 0 464 6,0 0 112-6,0 0 0 6,0-1-2320-6,-2 1-480 6,1 0-80-6,0 0-32 5,0 0-160-5,-1 0-128 6,1 0 192-6,0-1-192 6,0 2 560-6,0-1 0 5,0 0 0-5,0 0 0 5,2 0 272-5,-2 0 64 7,1 0 16-7,0 0 0 4,0 0-176-4,0 0-32 8,0 0-16-8,1-1 0 2,-1 1-352-2,3-1-64 6,-2 0-16-6,0 0 0 5,1 0-48-5,1-1-16 6,-1 1 0-6,2 0 0 5,-1-1 64-5,2 1 0 7,-1-1 0-7,1-1 0 6,2 1 112-6,-2 0 16 5,4-1 16-5,-1 2 0 6,1-1 1584-6,-1 1 320 6,2-1 64-5,-2 0 16 15,2 1-3408-16,-1 0-672 0,0 0-144 0,0 0-16-1,-1 0 1536 1,0 1 320 6,-1-1 0-6,0 0 128 7,-1 0 0-7,-1 1 0 6,0 0 0-6,0-1 0 7,0 0-128-7,2 0 0 6,1 0 144-6,-1 0-144 6,0 0 176-5,-1 0-48 5,1-1 0-6,-2 2 0 0,1-1 144 0,-1 1 32 4,0 0 0-4,-2 0 0 7,0 0 48-7,0 0 16 6,0 1 0-6,-1 0 0 3,-1 0 96-3,1-1 32 6,-2 1 0-6,2-1 0 5,-1 1-80-5,0 0-16 6,-1 0 0-6,0-1 0 5,0-1-208-5,0 1-64 7,0 0 0-7,-2 0 0 5,1 1-128-5,0-1 0 6,-2 0 0-6,-2-1-16768 8</inkml:trace>
    </iact:actionData>
  </iact:action>
  <iact:action type="add" startTime="432466">
    <iact:property name="dataType"/>
    <iact:actionData xml:id="d63">
      <inkml:trace xmlns:inkml="http://www.w3.org/2003/InkML" xml:id="stk61" contextRef="#ctx0" brushRef="#br0">20677 17691 3679 0,'1'3'320'1,"-1"-1"-320"7,0 0 0-7,0-1 0 5,0 0 3072-5,1 0 528 6,0 1 112-6,-1 1 32 5,2 1-2496-5,-1 0-496 6,0-1-112-6,2-2 0 5,-1 0-432-5,1-2-80 6,1 0 0-6,-1-1-128 4,0 0 400-4,1-2-16 7,1 1-16-7,-1 0 0 6,0 1 144-6,1 0 48 7,1 0 0-7,-3-1 0 3,4 1-48-3,-1-1 0 6,-1 1 0-6,3 1 0 5,-2-2 0-5,4 1 0 7,-1 0 0-7,3 0 0 4,-3 0-128-4,3-1-48 6,0 1 0-6,1-1 0 10,2-1-96-10,-1 0-32 6,-1 0 0-6,-1 0 0 6,1-1 160-6,0 0 16 6,-2 1 16-5,0-2 0-1,1 2 112 0,-2-1 32 4,-1 3 0-4,0-1 0 6,-3 1 0-6,1 0 0 6,0-1 0-6,-3 2 0 7,-1 1-64-7,2 1-16 6,-1-1 0-6,-3 1 0 6,0 0 16-6,2 0 0 2,-3 0 0-2,2 0 0 5,-1 0-112-5,0 0-32 6,-1 0 0-6,1 0 0 6,-1 0-176-6,-1 0-32 6,1 0-128-6,-1-1 192 5,-2 0-336-5,1 1-80 6,-2 1-16-6</inkml:trace>
    </iact:actionData>
  </iact:action>
  <iact:action type="add" startTime="445108">
    <iact:property name="dataType"/>
    <iact:actionData xml:id="d64">
      <inkml:trace xmlns:inkml="http://www.w3.org/2003/InkML" xml:id="stk62" contextRef="#ctx0" brushRef="#br0">14648 10257 2751 0,'-2'-1'256'2,"-1"-2"-256"4,0 1 0-5,-1 1 0 8,4-1 4992-8,-1 1 944 5,0 0 192-5,0-2 32 6,0-1-3360-6,-2 0-688 4,1 0-128-4,-1 1-16 6,2 1-864-6,1 1-160 5,0 1-48-5,3 1 0 6,0 3-448-6,3 2-112 6,2 4-16-6,-1 2 0 5,3 2-144-5,0 1-48 5,0 2 0-5,0 2 0 6,0 1 64-6,1 0 16 7,-1-1 0-7,-1-3 0 4,-1-2 32-4,1 1 0 6,1-2 0-6,-3-1 0 9,3-2-112-10,-3-1-128 3,1-3 176-2,-1-3-176 7,-1 0 240-7,0-2-64 5,-2-1-16-5,3-3 0 6,-3 0 96-6,-2-2 32 7,2-3 0-7,-1 0 0 6,-1-3 160-6,-2 0 16 6,0-3 16-6,0-1 0 7,-1-1-224-7,-3 0-32 6,2 0-16-6,-1-1 0 6,-2-1-48-5,-2 0-16-1,3 0 0 0,-1 1 0 5,-1 1 32-5,1 0 0 5,-1 0 0-5,-1 2 0 6,2 2-16-6,0 1 0 6,0 2 0-6,1 3 0 7,0 0-160-7,0 2 0 6,0 2 0-6,3 0 128 6,-2 1-128-6,1 2 0 1,1 1 0-1,2 1 128 18,-1 1-1408-18,2 1-272 0,2 1-64 0,0 2-10704 8,2 0-2144-8</inkml:trace>
    </iact:actionData>
  </iact:action>
  <iact:action type="add" startTime="445501">
    <iact:property name="dataType"/>
    <iact:actionData xml:id="d65">
      <inkml:trace xmlns:inkml="http://www.w3.org/2003/InkML" xml:id="stk63" contextRef="#ctx0" brushRef="#br0">15027 10166 8287 0,'0'-1'736'1,"0"0"-592"3,0 1-144-3,0 0 0 7,0 0 4992-7,0 0 976 5,0 0 192-5,-1 0 48 6,0-1-3952-6,1 0-784 5,1 0-144-5,0 1-48 7,2 0-768-7,-1 0-144 5,2 0-48-5,1 0 0 5,2 1 0-5,-2 0 0 5,2 0 0-5,0 0 0 7,0 1-64-7,1-1-32 5,-1 1 0-5,3-2 0 5,-2 1-96-5,0 0 0 4,-1-1-128-4,0 1 192 7,-2-1-192-7,2 1 0 5,-1-1 0-5,-1 0 0 6,0 0 0-6,-1 0 0 7,0 0 0-7,0 0 0 6,-1 0 128-6,-1 1-128 3,-1-1 0-3,1 0 144 6,-1 1-144-6,-2-1 160 5,-1 1-160-5,2 0 160 6,-1 1-32-6,-1 0 0 5,-1 1 0-5,-1 0 0 7,2 1 80-7,-2 1 16 5,0 1 0-5,-1 2 0 7,1 1 32-7,-1 1 0 4,1 0 0-4,-1 1 0 8,2-2-256-8,-2 0 176 4,1 3-176-4,1-3 160 7,-1 0-160-7,2-1 0 6,-1-1 0-6,-2-1 0 6,2-1 0-6,1 0 0 6,-2-1 0-6,2 0 0 7,1-1 0-7,-1-1 0 0,1-1 0 0,0 0 0 5,1-1-240-5,1 0-128 6,-1 0-16-6,1-1-16 19,1 0-2416-19,0 0-496 0,1 0-80 0</inkml:trace>
    </iact:actionData>
  </iact:action>
  <iact:action type="add" startTime="445921">
    <iact:property name="dataType"/>
    <iact:actionData xml:id="d66">
      <inkml:trace xmlns:inkml="http://www.w3.org/2003/InkML" xml:id="stk64" contextRef="#ctx0" brushRef="#br0">15239 10129 22111 0,'3'9'976'1,"-3"-4"208"0,3 2-944 0,-2-2-240 2,-1-1 0-2,2-1 0 6,0 2 1488-6,3 2 256 5,1 5 48-5,2 2 16 6,0 1-896-6,2-4-176 7,2-2-32-7,-2-3-16 4,-1-2-400-4,0-2-80 5,1-3-16-5,-3-1 0 6,2-2-32-6,-1-1-16 5,-1-1 0-5,1-2 0 9,1 1-16-9,-3-1-128 3,1 4 192-3,-2-4-64 7,-2-4 160-7,-1 1 32 4,2 2 0-4,-3-2 0 5,-1-4 384-5,0 1 96 5,-1 1 16-5,0 1 0 9,-2 1 224-10,1 0 48 4,-1 1 16-3,-1 0 0 6,-1 0-64-6,0 1-16 5,-2 1 0-5,0 2 0 6,0-1-176-6,0 2-32 5,0 2-16-5,-2 1 0 7,1 1-96-7,0 2-32 6,-1 1 0-6,-1 0 0 6,0 3-112-6,0 1-32 6,-1 0 0-6,2 2 0 7,0-1-272-7,2 1-64 6,1 0-16-6,0-1 0 6,1 1-176-6,0-1 0 7,2 2 0-7,1-2 0 7,-1 0 0-7,1-1 0 0,-1 1 0 0,2-1 0 16,1-1-1152-16,0 0-224 0,2-1-32 0,1-1-13216 6,-1 1-2640-6</inkml:trace>
    </iact:actionData>
  </iact:action>
  <iact:action type="add" startTime="447708">
    <iact:property name="dataType"/>
    <iact:actionData xml:id="d67">
      <inkml:trace xmlns:inkml="http://www.w3.org/2003/InkML" xml:id="stk65" contextRef="#ctx0" brushRef="#br0">14438 10503 31615 0,'0'-4'1408'1,"-2"-2"272"0,2-2-1344 0,-1 0-336 1,0 1 0-1,0 2 0 7,-1 1 1632-7,2 1 256 5,-2-3 48-5,-1-3 16 5,0-3-752-5,-3-1-160 6,1 2-16-6,0 0-16 6,1 3-416-6,-2 0-80 5,2 1 0-5,-3 0-16 6,2 3-176-6,-2-1-48 6,-1 1 0-6,-1 2 0 5,0 1-80-5,1 1-32 5,-2 1 0-5,-1 2 0 6,1 0 0-6,0 2 0 5,-2 1 0-5,-1 2 0 6,1 1-160-6,1 2 0 5,1 0 0-5,1 1 0 5,1 0 0-4,3 1 0 4,-1-1 0-5,4 0 0 6,0 0 0-6,0-1 0 5,5 0-192-5,-1-2 192 6,3 0-192-6,2-2 192 7,0 0-160-7,0 0 160 6,2-2-160-6,2 1 160 6,0-1-160-6,0 2 160 7,0 0-128-7,-2 0 128 6,0 3 0-6,1 0-144 6,-3 0 144-6,1 2 0 6,-2-2 0-6,-1 2 0 0,0 3 0 0,2 1 0 5,-2 0 0-5,-1 1 0 7,0 2 0-7,0 1 0 5,-2 1 0-5,-2-1 128 7,3 0-128-7,-3 0 0 7,0-1 0-7,-3-2 0 6,2-2 0-6,0-2 0 6,-2-3 0-6,0-2 128 6,-1-4-128-6,2-2 128 7,-1-3-128-7,-1-1 128 0,-1-3-128 0,2-2 176 5,-2-3-176-5,2-1 192 5,-1-2-192-5,1-1 0 7,1-2 0-7,1 1 0 6,2-1-160-6,0 1 160 7,1 2 0-7,1-1-144 6,2 0 144-6,-1 1 0 6,1 4 0-6,2 2 0 6,0 5 0-6,1 1 0 7,-1 4 0-6,2 1 0-1,0 5 0 0,0 3 0 4,0 2 0-4,1 5 0 6,1 3 0-6,0 5 0 6,3 2 0-6,0 0-128 6,-1-1 128-6,1 0 0 6,0-3 0-6,-1 0 0 6,4-4 0-6,-4-2 0 6,-3-1 0-6,2-4 0 7,-3-1 160-7,-1-2 16 7,-1-2 0-7,-2-1 0 6,1-4-48-6,-1-1-128 0,-2-2 192 0,-1-1-64 4,-1-1-128-4,-1-1 0 5,0 0 144-5,-1-3-144 21,-1-2-1280-21,0-2-320 0,-2-4-64 0</inkml:trace>
    </iact:actionData>
  </iact:action>
  <iact:action type="add" startTime="449375">
    <iact:property name="dataType"/>
    <iact:actionData xml:id="d68">
      <inkml:trace xmlns:inkml="http://www.w3.org/2003/InkML" xml:id="stk66" contextRef="#ctx0" brushRef="#br0">19981 16487 29599 0,'0'4'1312'1,"-1"-2"272"0,0-1-1264 0,0 0-320 2,-1 0 0-2,2-1 0 5,0 0 1344-5,0 0 192 5,0 0 64-5,0 0 0 6,0-1-800-6,-1 0-160 7,-1 0-16-7,0-1-16 4,-2-1-144-4,-1 0-16 6,0-1-16-6,-2 0 0 6,0 2-272-6,0-2-160 5,-3 1 192-5,2 1-192 5,-1 1 320-5,0 0-64 6,3 1 0-6,-2 1 0 7,-1 1 224-7,0 0 32 6,1 2 16-6,0 0 0 5,0 1-128-5,1 2-16 6,-2-1-16-6,5 2 0 3,-2-1-240-3,2 1-128 5,0 0 128-5,1 1-128 6,0 0 0-6,0 1 0 6,-1-2 0-6,3 1-128 5,1-2 128-5,0-1-160 6,1-2 160-6,2 0-160 6,1 1 32-6,1 1 0 5,0-1 0-5,0 1 0 6,4 1 128-6,-1-1-160 6,1 4 160-6,3-1-160 6,-1 3 160-6,-1 1 0 7,1 1 0-7,-2 2 0 6,0 1 0-6,-3 1 0 6,1 5 0-6,-2 1 0 7,1-1-176-7,-2 3 176 6,-1 1-208-6,-2 1 80 6,-1 1-128-5,-3-2-32-1,2-3 0 0,-3-1 0 4,3-3 288-4,-3-4 0 6,3-2 0-6,-2-4 0 6,0-2 0-6,-1-2 0 7,0-1 0-7,1-2 144 6,0-1-144-6,-2-2 160 6,0 0-160-6,2 0 160 6,-1-1-160-6,1-1 0 1,-1 0 0-1,1-1 0 6,1 0 0-6,2-1 0 6,-2 2 0-6,2-2 0 5,0 1-192-5,2-1 192 6,-1 1-192-6,2 0 192 6,0 0-192-6,0 0 192 4,2 1-160-4,-1-1 160 5,3 2-128-5,-2 0 128 6,1 0 0-6,1 2-144 6,2 1 144-6,1 0 0 6,0 3 0-6,-2 1 0 5,5 3 0-5,-2 2 0 6,1 5 0-6,1 6 0 5,3 1 0-5,0 6 256 5,-1 0-64-5,2 5-16 7,0 2 1856-7,0 4 368 7,-2 0 80-7,0-3 16 18,0-2-2336-18,-4-4-464 0,1-2-80 0,-2-7-32 8,-3-6-288-8,2-5-48-1,-3-3-16 1,0-5 0 6,1-3 576-6,-2-5 192 0,-1-3-144 0,-3-7 144 18,2-7-2096-18,-9-13-336 0</inkml:trace>
    </iact:actionData>
  </iact:action>
  <iact:action type="add" startTime="456850">
    <iact:property name="dataType"/>
    <iact:actionData xml:id="d69">
      <inkml:trace xmlns:inkml="http://www.w3.org/2003/InkML" xml:id="stk67" contextRef="#ctx0" brushRef="#br0">20122 11356 17567 0,'-1'-2'768'0,"-1"1"176"1,1 0-752 0,1-2-192 4,-1 2 0-4,-1 1 0 5,2-1 1888-5,0-1 352 6,-1 1 64-6,0-1 0 5,1 0-576-5,-3 0-112 6,3 1-16-6,0-2-16 5,0 2-432-5,0 1-96 7,0 0-16-7,0 0 0 4,0 1-272-4,0 1-48 8,0-1-16-8,2 3 0 3,0 0-224-3,1 3-48 8,-1 3-16-8,5 1 0 4,0 1-96-4,0 3-32 4,3 0 0-4,0 3 0 6,-1 3-80-6,4 1-16 9,1-1 0-10,0 0 0 11,-2 1-192-10,-1-5 128 6,-1-1-128-6,-1-5 0 0,-1-1 128 0,-2-2-128 4,0-4 0-4,1 1 0 6,-1-3 0-6,0 0 0 7,-1-2 0-7,0-2 0 6,-1 0 176-6,1-2-176 6,-3 0 192-6,2-3-192 7,0-1 256-7,-2-2-64 5,0-2-16-5,-1-2 0 7,-1-2 48-7,-1-2 16 7,-1 0 0-7,1-2 0 0,-1 0 16 0,0 0 16 5,-1 1 0-5,1 1 0 5,0-1-16-5,-1 2-16 7,2 2 0-7,-2 1 0 6,2 1-80-6,-1 2-16 6,0-1 0-6,2 3 0 7,-2-1-144-7,2 4 128 6,-2 0-128-6,2 2 128 7,0 1-128-7,-1 1 128 6,1 1-128-6,0 1 128 0,-1 2-128 0,0-1 0 5,1 2 144-5,0-1-144 20,2 3-1584-20,1 0-384 0,1 0-80 0,2 1-10416 4,-1 1-2080-4</inkml:trace>
    </iact:actionData>
  </iact:action>
  <iact:action type="add" startTime="457300">
    <iact:property name="dataType"/>
    <iact:actionData xml:id="d70">
      <inkml:trace xmlns:inkml="http://www.w3.org/2003/InkML" xml:id="stk68" contextRef="#ctx0" brushRef="#br0">20470 11289 13823 0,'0'-2'1216'1,"0"2"-960"6,0-1-256-6,0 1 0 5,0 0 2784-5,2 0 512 6,-1-1 96-6,0 0 32 5,3 1-2080-5,0-1-400 6,0 1-96-6,1 0-16 6,3 0-352-6,-1 0-80 5,1 1-16-5,0-1 0 6,2 1 32-6,-1 0 0 6,2 0 0-6,-1 0 0 5,0-1-16-5,2 1 0 5,-2-1 0-5,-2 0 0 6,0 0-128-6,0-1-16 6,-2-1-16-7,2 0 0 6,-3 1-48-5,0-2-16 6,1 0 0-6,-2 0 0 6,1 1 16-6,0 0 0 5,-1 0 0-5,-1 1 0 6,1 0 64-6,-2 1 32 6,2 0 0-6,-3 0 0 4,2 1 80-4,-2-1 16 5,-1 2 0-5,0-1 0 5,2 1 64-5,-2 0 32 7,0 0 0-7,0 0 0 5,-2 0 64-5,2 1 16 6,0-1 0-6,-1 1 0 5,0 1-112-5,-1 0-32 6,0-1 0-6,-1 1 0 6,0 2-112-6,0-1-32 5,1 1 0-5,-2 1 0 5,-1 0-80-5,0 1-32 6,3 0 0-6,-3 2 0 7,1 3-160-7,-1-1 128 7,2 1-128-7,0 1 128 6,-2 1-128-6,1 1 0 6,0 0 144-6,1-1-144 7,-1 0 0-7,0-2 0 6,3-1 0-6,-2-1 128 0,2-2-128 0,-2-2 0 5,3-2 0-5,-1 0 0 6,0 0 0-6,1-4 0 6,0 1 0-6,0-2 0 5,0 1 0-5,0-1-192 5,0 0 192-5,0 0-192 23,1 0-400-23,0 0-96 0,-1 0-16 0,2 0 0 6,-1 0-1872-6,2 0-384 0,0-1-80 0,1 0-12752 4</inkml:trace>
    </iact:actionData>
  </iact:action>
  <iact:action type="add" startTime="457782">
    <iact:property name="dataType"/>
    <iact:actionData xml:id="d71">
      <inkml:trace xmlns:inkml="http://www.w3.org/2003/InkML" xml:id="stk69" contextRef="#ctx0" brushRef="#br0">20786 11265 10127 0,'1'2'448'1,"1"0"96"0,-2-1-544 0,0 0 0 2,1 0 0-2,-1 1 0 5,1 0 4624-5,0 1 816 6,1 1 176-6,0 3 16 5,2 2-3440-5,0-2-688 6,1 0-144-6,0 0-16 5,2 0-640-5,0-2-112 6,1 0-16-6,0-1-16 5,0 1-352-5,1-3-64 5,2 1-16-5,-3 0 0 5,1 0 32-5,-1-2 0 6,3 0 0-6,-3-1 0 6,1 0 96-6,-1 0 0 6,1-2 16-6,-2-1 0 6,2 0 112-6,-1 0 0 6,-1-3 16-6,-2-1 0 5,2 1 0-5,-2-3 0 9,-2 1 0-9,1-2 0 3,0 0-32-3,-2 0-16 6,-1-3 0-6,0 2 0 6,-1 0 32-6,0 0 16 6,1 2 0-6,-2 0 0 7,-1-1 112-7,-2 2 32 6,2 0 0-6,-2 2 0 7,-1 0 0-7,0 1 0 0,-1 1 0 0,-1 2 0 5,-1 0-96-5,0 2 0 5,-2 1-16-5,0 1 0 6,1 1-176-6,-3 2-16 7,3 0-16-7,-1 0 0 6,1 2-224-6,1-1 144 6,-2 0-144-5,2 1 128 5,-1-1-128-6,1 1 0 6,0 0 0-6,0 0-176 14,0 2-368-14,3-1-80 0,1 1-16 0,-1-1 0 9,2 0-3184-9,-2 1-640 0</inkml:trace>
    </iact:actionData>
  </iact:action>
  <iact:action type="add" startTime="458654">
    <iact:property name="dataType"/>
    <iact:actionData xml:id="d72">
      <inkml:trace xmlns:inkml="http://www.w3.org/2003/InkML" xml:id="stk70" contextRef="#ctx0" brushRef="#br0">20845 11641 11967 0,'-9'9'528'1,"2"-4"112"0,1 0-512 0,1 0-128 1,4-2 0-1,-1-1 0 5,-1 0 3712-5,-3 3 704 7,-1 3 128-7,-3 0 48 4,-1 2-2400-4,-3 2-464 6,0-1-112-6,1 0-16 6,-1 0-528-6,2 0-112 8,-1 1-32-8,-1 0 0 3,-1 1-352-4,-1-2-64 8,2 1 0-7,-4-2-16 5,-1 0-224-5,-1-1-32 5,1 0-16-5,-3-2 0 6,-1 0-224-6,1-1 128 6,-1-3-128-6,1 1 0 7,-1-2 192-8,1-2-64 6,0 0-128-5,0-2 192 7,2 0 0-7,-3-1 0 5,-2-1 0-5,-2 0 0 7,0-1 0-7,-1 0 0 6,-2-1 0-5,0-1 0 5,0-1-192-6,0 0 144 6,3-2-144-6,0-1 128 7,1-1-128-7,-1-3 0 0,1 0 0 0,0-1 0 4,0-2 0-4,-3-2 0 6,1 1 0-6,2-2 0 7,-1 0 0-7,3-1-144 7,1-1 144-7,2-3 0 5,-1-3-128-5,2-3 128 7,2-2 0-7,1-2 0 6,0-3 0-6,1-1-128 6,1-1 128-6,1-4 0 6,-1-1 0-5,-1-4-128-1,2-2 128 0,4-2 0 4,0 0-256-4,-1-2 64 6,0-3 16-6,-4-2 0 7,-2-1-48-7,1 2-16 6,2 2 0-6,4 0 0 6,3-2 240-6,4 3 0 7,2 7 0-7,2 2 0 6,3-1 0-6,4-5 0 6,5-5 0-6,1 3 0 6,2 6 0-5,0 5 0-1,1 4 0 0,0 2 0 4,0 2 0-4,1 0 0 6,4-2 0-6,1 3 0 6,2 3 144-6,1 4-144 7,2 7 0-7,2 4 144 6,2 2-144-6,4 3 0 6,0 0 0-6,0 1 0 7,-5 3 0-7,0 0 0 7,0 1 0-7,2 0 0 6,3 0-128-6,4 1 128 0,6-1 0 0,1 2 0 4,-2 3 0-4,-4-1-144 6,-5 4 144-6,2 1 0 7,-1 2 0-7,5 2 0 6,3 4 0-6,1 1 0 6,0 4 176-6,-1 2-176 6,-5 0 192-6,-4 1-192 8,-3 2 128-8,1 1-128 5,0 4 0-5,0 2 0 7,1 0 0-5,-1 2 0-2,1 3 0 0,-3 1 0 2,3 0 224-2,-5 2-64 6,-3-2-16-6,-2 0 0 7,-1 2 144-7,0 5 32 7,-1 3 0-7,2 4 0 6,-1 1 64-6,2 6 0 6,0 5 16-6,0-3 0 6,-3-1-272-6,-3-2-128 7,-2-1 128-7,-2-2-128 6,-3-4 0-6,-3-3 0 7,-1-3 0-7,-6-2 0 0,-3-3 0 0,-4-1 0 4,-2 0 0-4,-1 0 0 6,-5 1 0-6,3-1 0 6,-3 1 0-6,0 2 0 6,0 2 128-6,-1 0-128 7,-2-3 0-7,-1-4 128 6,-2-3-128-6,2-2 192 6,1 1-192-6,0 0 192 7,1 0 160-7,0 2 32 0,1-3 16 0,2-1 0 5,0-1-176-5,0-2-32 5,2-3-16-5,-2 1 0 7,-3 0-32-7,-1 0 0 7,-2 0 0-7,-1 1 0 5,-3 0 16-5,-3-1 0 7,-2-2 0-7,-1 0 0 6,-3-3-160-6,5-2 192 7,-1-4-192-7,-2-1 192 5,0-1-464-5,-1-3-96 1,-2-1-16-1,-6-3-13680 14,-3-4-2736-14</inkml:trace>
    </iact:actionData>
  </iact:action>
</iact:actions>
</file>

<file path=ppt/ink/inkAction7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30347" units="cm"/>
          <inkml:channel name="Y" type="integer" max="20231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3071" units="1/cm"/>
          <inkml:channelProperty channel="Y" name="resolution" value="1000.04944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2-07-27T03:55:01.683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43758">
    <iact:property name="dataType"/>
    <iact:actionData xml:id="d0">
      <inkml:trace xmlns:inkml="http://www.w3.org/2003/InkML" xml:id="stk0" contextRef="#ctx0" brushRef="#br0">6618 5221 3679 0,'0'-1'320'1,"-2"0"-320"0,2 0 0 0,-1 1 0 0,0-1 1920 0,0 0 304 0,0 0 64 0,1 0 16 4,0 0-832-4,-1 1-176 5,0 0-16-5,0 0-16 6,0 0-320-6,-1 1-64 5,0 0-16-5,2 0 0 8,-2 0-288-8,1 0-48 4,-1 0-16-4,2 1 0 6,-1 0-160-6,1-2-32 5,-1 1-16-5,1 0 0 9,0 0-48-9,1-1 0 1,-1 0 0-1,0-1 0 9,1-1-96-9,2 0-32 2,-2 0 0-2,0 0 0 6,2 0 192-6,-1-1 16 5,-1 2 16-5,1 0 0 6,-2 0-32-6,1 1 0 6,1 0 0-6,-1 0 0 5,1 1-144-5,0 0-48 6,1 1 0-6,0 1 0 7,0-1 32-7,1 1 0 4,0 1 0-4,-1-1 0 6,1 0 32-6,-3-1 16 6,2-1 0-6,-1-1 0 5,0 1-16-5,2-2-16 5,0 1 0-5,-3-2 0 5,3-1 96-5,0-1 32 5,-2 1 0-5,2 0 0 6,-2 1 16-6,1 0 16 8,0-1 0-6,0 1 0-1,-1 1-144-1,1 0-48 6,-1 1 0-6,0 1 0 5,0 1-144-5,0 0 160 5,0 1-160-5,-1 0 160 6,3 1-160-6,-3 0 160 5,2-1-160-5,0-1 160 6,0 0-160-6,2-1 128 6,-2-1-128-6,1 0 128 5,1 0-128-5,0 0 0 6,-1-1 0-6,3 1 128 6,-2-1 0-6,-2 0-128 6,1 1 192-6,-1-1-64 6,1 2 32-6,-1 0 0 5,-1 0 0-5,2 1 0 4,1 1 48-4,-2 0 16 5,0 0 0-5,-1 0 0 6,0-1-32-6,3 1 0 6,-2-1 0-6,-1 0 0 5,1-1-32-5,-1 0-16 6,0-1 0-6,2-1 0 5,0 1-144-5,0-2 160 6,0 1-160-6,-1-1 160 7,2 1-32-7,0-1-128 6,-3 2 192-6,3-1-64 4,0 1-128-4,1 0 192 4,-1 1-192-4,1 0 192 6,1 1-192-6,-1 0 160 6,-1 0-160-6,0 1 160 6,0 1-160-6,0-1 0 6,-1-2 0-6,1 1 128 5,0 0-128-5,0-2 0 6,-3 0 0-6,3-2 128 6,3 0-128-6,-3 0 0 6,1-1 144-6,0 0-144 6,-1 0 144-6,0-1-144 6,0 1 192-6,-2 0-192 7,1 1 256-7,-1 0-48 6,0 0-16-6,-1 1 0 6,3 0-192-5,-1 1 144-1,1 0-144 0,-2 0 128 5,1 0-128-5,1 1 128 5,0 0-128-5,-1-1 128 7,0 1-128-7,0 0 0 4,1-1 0-4,-1 0 0 6,1 0 0-6,0 0 128 5,0 0-128-5,-1-1 0 5,2 1 128-5,-1-1-128 6,-1 0 0-6,-2-1 128 6,2 1 16-6,-3-1 0 5,2 1 0-5,-1 0 0 6,0-1-16-6,0 1 0 5,0-1 0-5,1 1 0 6,0 0 0-6,-1 0 0 6,2 0 0-6,-1 1 0 5,2 0-128-5,0 0 0 5,-1 0 0-5,1 1 0 6,0 0 0-6,-1 0 0 5,4 0 0-5,-3 0 0 6,2 0 0-6,-1 0 0 6,-1-1 0-6,-1 1 0 5,1-1 0-5,-1 0 0 6,1 1 0-6,-2-2 0 5,2 1 0-5,-1 0 0 10,0 1 0-10,-2-2 0 3,3 1 0-3,-1 0 0 4,-1 0 0-4,-1 0 0 5,1 0 0-5,1 0 0 5,0 0 0-5,0 1 0 6,-2-1 0-6,3 0 128 5,0 1-128-5,0-1 0 6,-2 0 0-6,1 1 0 5,0 0 0-5,-1 0 0 7,-1 0 0-7,2-1 0 4,-1 1 0-4,0 0 0 6,-1-1 0-6,1 1 0 5,-1-1 0-5,0 0 0 5,1 0 128-5,0 0-128 6,0 1 0-6,-1-1 128 6,0-1-128-6,0 0 0 5,0 0 144-5,2 0-144 7,-1 1 0-7,0-1 144 4,0 1-144-4,-2 0 0 6,4 0 128-6,-1 0-128 7,0 1 0-8,-2 0 0 6,2-1 0-5,-1 1 0 5,2-1 0-5,-2 1 0 6,0-1 0-6,0 1 0 5,0-1 128-5,1 0-128 6,-1-1 0-6,1 0 128 6,-1 1-128-6,2-1 0 6,-2 0 128-6,0 0-128 5,0 0 0-5,2 0 0 5,-1 0 0-5,-1 1 0 5,-1 0 128-5,2 0-128 6,-1 0 0-6,1 0 128 5,0 0-128-5,-2 0 0 6,3 0 0-6,0 0 0 5,-1 1 0-5,0 0 0 6,2 1 128-6,-1-1-128 6,-1 0 0-6,-1 0 0 6,1 0 0-6,-1 0 0 5,0 0 128-5,0 0-128 6,1-1 0-6,0 1 0 5,1-1 0-5,-3 1 0 5,2-1 0-5,-1 1 0 6,1 0 0-6,-1 0 0 5,0-1 144-5,1 1-144 5,1 0 0-5,-2 0 144 6,-1 0-144-6,3 0 128 5,0 0-128-5,-2 0 128 7,1 0-128-7,0-1 0 5,0 1 0-5,-2-1 128 6,3 1-128-6,-1-1 0 5,-1 0 0-5,1 0 0 5,-1 0 128-5,-1-1-128 5,2 2 0-5,0-1 128 6,0 0-128-6,-1 0 0 6,-1 1 0-6,2-1 0 5,-1 1 0-5,1-1 0 6,0 0 0-6,-3 0 128 6,3 0-128-6,0 0 0 4,0-1 0-4,-1 0 0 6,1 0 0-6,-1 0 0 7,2 0 0-8,-1 0 0 8,-2 0 0-7,3 1 0 7,-2-1 128-7,0 0-128 6,1 0 0-6,-2 1 0 2,1-1 144-2,0 1-144 4,-1 1 0-4,2-1 0 6,-3 0 0-6,2 0 0 7,1 1 0-7,0 0 0 6,0 0 0-6,-2 1 0 5,2-1 0-6,-1 0 0 8,1 0 0-7,-1-1 0 5,1 1 0-5,0-1 128 4,1 0-128-4,0-1 0 6,-2 1 0-6,1-1 0 5,-1 0 0-5,0 1 128 7,0-1-128-7,-2 0 0 5,2 0 0-5,-1 1 128 7,1 0-128-7,-1 0 0 4,2 0 0-4,-2 0 128 6,1 1-128-6,1-1 0 6,0 1 0-6,-1 0 128 7,-1 0-128-7,0 1 0 3,0-2 0-3,2 1 0 5,0-1 0-5,-2 0 144 6,2 0-144-6,-1-1 0 6,-1 0 0-6,1 0 0 5,0 0 0-5,-1-1 0 6,1 0 144-6,0 0-144 4,0 0 0-4,0 1 144 7,1 0-144-7,-2-1 0 6,1 1 144-6,-1 0-144 7,1 0 0-7,-1 1 128 5,2-1-128-4,-2 1 0 2,2-1 0-3,-2 1 128 5,2-1-128-5,-3 1 0 5,3-1 896-5,-1 1 128 5,1 0 0-5,-1-1 16 23,2 1-1616-23,-1-1-320 0,0 1-64 0,-1-1 0 0,1 0 768 0,-1 0 192 1,0 1 0-1,2-1 0 6,-1 0 0-6,-1-1 0 6,-1 1 128-6,3-1-128 6,-2 1 912-5,2 0 128 5,-3 0 32-6,0 1 0 2,1 0-832-2,-1 0-240 5,1 0 0-5,-1 0 128 6,2 0-128-6,-1 0 0 6,-1 0 128-6,2 1-128 21,-1-1-736-21,0 1-224-1,-1 1-32 1,1-2-16 0,-1 1 832 0,2 0 176 4,0-1 0-4,-2 0 0 6,0 0 0-6,0-1 0 2,2 1 0-2,-1-1 0 5,-1 1 0-5,-1-1 0 6,1 0 0-6,-1 1 0 7,0 0 0-7,2 0 0 4,-2-1 0-4,1 0 0 7,0 2 0-7,0-1 128 5,0 0-128-5,-1 0 0 7,2 1 0-7,-2-1 0 3,4 1 0-3,-2-1 0 5,-1 0 0-5,2 1 0 6,-4-1 128-6,4 1-128 6,-3-1 0-6,3 1 0 5,-1-1 0-5,-1 0 0 6,0 0 0-6,-1 0 0 5,1 0 0-5,0 0 0 6,-1 0 0-6,1 0 128 6,-1 0-128-6,1 0 0 4,0 0 0-4,-1 0 0 5,0-1 128-5,0 1-128 7,0 1 0-7,0-1 0 5,1 1 0-5,-2-1 0 6,3 1 0-6,-1 0 0 5,0 0 0-5,0-1 0 6,-1 1 0-6,1 0 128 6,1 0-128-6,-1-1 0 5,1 1 0-5,-1-1 0 6,1 0 0-6,-1 0 0 7,-1 0 0-7,1 0 0 6,1 0 0-6,0-1 0 3,0 0 0-3,-1 0 0 5,1 1 0-5,-2-1 0 6,2 1 128-6,-2 0-128 5,1-1 0-5,-2 1 0 6,2 0 0-6,0 0 128 6,0 1-128-6,-1-1 0 5,2 0 0-5,-2 0 0 5,2 1 0-5,-1 0 0 7,1 0 0-7,-1 0 0 4,0 0 0-4,0 0 0 6,-1-1 0-6,0 0 0 6,2 0 0-6,0 0 0 5,-1 0 0-5,1 0 0 5,-1 0 0-5,0-1 0 6,-2 1 0-6,3 0 0 6,-1-1 0-6,-2 1 0 5,3-1 128-5,-2 1-128 5,0 0 0-5,2-1 0 6,-1 1 0-6,-1 0 128 5,1 2-128-5,-1-2 0 5,2 0 0-5,-1 1 0 6,-2 0 0-6,3 1 0 5,-1-1 0-5,0 1 0 6,0-1 0-6,0 0 0 6,1 1 0-6,-1-2 0 6,1 1 0-6,-1-1 0 5,1 1 0-5,-1 0 0 6,0-1 0-6,1 1 0 6,-1-1 0-6,0 0 0 4,1 0 0-4,-1 1 0 6,-2-1 0-6,4 0 0 5,-2 1 0-5,0-1 0 5,1 1 0-5,-1-1 0 6,1 1 0-6,-3 0 0 6,1 0 0-6,2 0 0 6,-1 0 0-6,0 0 0 6,1 0 0-6,0 0 0 5,-1 0 0-5,2 0 0 4,-1 0 0-4,1-1 0 6,0 2 0-6,-1-1 0 6,0 0 0-6,1-1 0 5,-1 1 0-5,0-1 0 6,-1 0 0-6,0 0 0 5,1 1 0-5,-1-1 0 6,2 0 0-6,-3 0 0 5,2 0 0-5,-1 0 0 6,0 0 0-6,2 0 128 6,-3 0-128-6,1 0 0 5,0 0 0-5,-1 0 0 5,2 0 0-5,-2 0 0 6,3 0 0-6,-1 1 0 5,0-1 0-5,-1 1 0 5,1 0 0-5,-1-1 0 6,0 0 0-6,1 0 0 7,-1 0 0-7,0 0 0 4,-1 0 0-4,3-1 0 7,-4 1 0-7,3-1 0 5,-1 0 0-5,1 1 0 6,-1-1 0-6,2 1 0 5,-3-1 0-5,1 1 0 4,0 0 0-4,0 0 0 7,0 0 128-7,1 0-128 6,-1 0 0-6,1 0 0 4,-1 1 0-4,1-1 0 6,1 1 0-6,-1-1 0 6,0 0 0-6,1 1 0 5,-1-1 0-5,-1 1 0 6,2-1 0-6,-3 0 0 5,3-1 0-5,-2 1 0 5,1 0 0-5,0-1 0 6,-1 1 0-6,0-1 0 6,1 1 0-6,-1 0 0 4,-2 0 0-4,2 0 0 6,-1-1 0-6,1 1 0 7,0 1 0-7,0-1 0 5,-1 1 0-5,2-1 0 6,-1 1 0-6,1-1 0 6,-1 1 0-6,1 1 0 6,-1-1 0-6,0-1 0 4,0 1 0-4,0 0 0 5,0 0 0-5,0 0 0 6,2-1 0-6,-2 0 0 6,3 0 0-6,-1 0 0 5,0 0 0-5,-1 0 0 5,1 0 0-5,-2 0 0 5,1 0 0-5,-2 0 0 6,3 0 0-6,-3 0 0 7,2 0 0-7,-1 0 0 5,0 0 0-5,-1-1 128 7,0 1-128-7,1 0 0 6,0 0 0-6,-1 0 0 3,3-1 0-3,-1 1 0 5,0 0 0-5,-2-1 0 6,2 1 0-6,0 1 0 5,1-1 0-5,-1 0 0 6,-1 1 0-6,0 0 0 6,1 0 0-6,1-1 0 5,-1 0 0-5,0 0 0 6,-1 1 0-6,1-1 0 4,0 0 0-4,0 0 0 6,-2 0 0-6,3 0 0 6,-2 0 0-6,1-1 0 5,1 1 0-5,-1 0 0 5,0 0 0-5,0-1 0 6,2 1 0-6,-1-1 0 6,-1 0 0-6,-1 0 0 5,1 1 0-5,-2-1 0 5,3 1 0-5,-3-1 0 7,3 1 0-7,-1 0 0 4,0 1 0-4,0 0 0 6,0 0 0-6,0 0 0 5,1 0 0-5,-1 0 0 6,2-1 0-6,-1 1 0 6,0 0 0-6,-1 0 0 5,0-1 0-5,2 1 0 6,0-1 0-6,-2 0 0 5,1 0 0-5,-1 0 0 6,1-1 0-6,-1 0 0 6,0 0 0-6,0 0 0 4,2 1 0-4,-2-1 0 6,0-1 0-6,-2 1 0 6,3 0 0-6,-1 0 0 6,0 1 0-6,0 0 0 5,0 0 0-5,-2 0 0 6,2 0 0-6,-1 0 0 5,2 1 0-5,-1 0 0 6,0 1 0-7,0-1 0 6,1 0 0-5,0-1 0 7,0 0 0-7,0 0 0 6,1 0 0-6,0 0 0 6,-1 0 0-5,0-1 0 5,-1 0 0-6,1 0 0 7,-1 0 0-7,-1 0 0 6,2 0 0-6,-1 0 0 1,0 0 0-1,0 0 0 4,0 1 0-4,-2-1 0 7,2 1 0-7,-1 0 0 5,1 0 0-5,-1 0 0 6,1 0 0-6,-1 0 0 4,1 0 0-4,0 0 0 6,0 1 0-6,0-1 0 6,0 1 0-6,0-1 0 5,0 0 0-5,2 1 0 6,0-1 0-6,-2 0 0 5,2 0 0-5,-1 1 0 5,0-1 0-5,-2 0 0 8,1 1 0-8,2 0 0 5,-3 0 0-5,1-1 0 5,0 1 0-5,-2 0 0 5,2 0 0-5,-1-1 0 5,2 1 0-5,-1 0 0 6,0 0 0-6,0-1 0 6,0 1 0-6,0 0 0 4,0 0 0-4,1-1 0 6,-1 1 0-6,1-1 0 6,-1 0 0-6,0 1 0 5,0-1 0-5,0 1 0 6,0-1 0-6,-1 0 0 7,1 0 0-7,2 0 0 4,-2 0 0-4,1 1 0 6,1-1 0-6,-1 0 0 6,0 0 0-6,-1 1 0 5,3-1 0-5,-3 1 0 5,-1 0 0-5,1-1 0 6,0 1 0-6,0-1 0 5,1 1 0-5,-2-1 0 6,3 1 0-6,0-1 0 5,-1 0 0-5,1 0 0 6,0 0 0-6,-2 0 0 7,2 0 0-7,-1 0 0 4,1 0 0-4,2-1 0 5,-3 1 0-5,0-1 0 5,1 1 0-5,-2 0 0 6,0-1 0-6,2 1 0 6,-1 0 0-6,0 0 0 5,0 0 0-5,-2 0 0 6,3 0 0-6,-2 0 0 6,0 0 0-6,0 1 0 6,0-1 0-6,2 0 0 5,-1 0 0-5,0 1 0 7,0-1 0-7,0 0 0 7,1 0 0-7,0 0 0 3,0-1 0-3,0 1 0 4,-1-2 0-4,1 1 0 6,0 1 0-6,-2-1 0 5,0 0 0-5,1 1 0 7,-2-1 0-7,3 1 0 5,-3-1 0-5,2 1 0 5,-1-1 0-5,0 1 0 6,1-1 0-6,-2 1 0 7,2 0 0-7,0 0 0 4,0-1 0-4,0 1 0 4,0-1 0-4,0 1 0 6,1-1 0-6,0 0 0 6,0 0 0-6,0 1 0 5,-1-1 0-5,0 0 0 7,1-1 0-7,0 0 0 4,-2 0 0-4,1 0 0 6,-1 1 0-6,2-1 0 6,-2 1 0-6,-2-1 0 5,3 3 0-5,-1-2 0 5,1 1 0-5,0 0 0 6,-2 0 0-6,3-1 0 6,-2 1 0-6,-1 0 0 4,2 0 0-4,-2 0 0 6,1 1 0-6,2-1 0 6,-1 0 0-6,0 0 0 7,-1 0 0-7,1 0 0 4,1 0 0-4,-1 0 0 7,1 0 0-7,-1 0 0 4,-1 0 0-4,1-1 0 5,-1 1 0-5,2 0 0 6,-1-1 0-6,0 1 0 6,1 0 0-6,-1 0 0 5,2 0 0-5,-2 0 0 6,2-1 0-6,-1 1 0 6,-1 0 0-6,1 0 0 4,1 0 0-4,-2 0 0 6,1 0 0-5,-1 0 0 5,1 1 0-6,-1-1 0 6,0 1 0-6,2-1 0 6,-2 1 0-6,-1-1 0 4,2 1 0-4,-2 0 0 5,1 0 0-5,-1-1 0 5,1 1 0-5,1 0 0 6,-1-1 0-6,-1 1 0 5,2-1 0-5,-2 0 0 5,2 0 0-5,-2 0 0 7,2 0 0-7,-1 0 0 5,1 0 0-5,-2 1 0 6,2-1 0-6,-1 0 0 7,0 0 0-7,-2 1 0 3,3-1 0-3,-1 1 0 5,-1 0 0-5,-1-1 0 7,1 1 0-7,1 0 0 5,0-1 0-5,-2 0 0 6,2 0 0-6,0 0 0 5,-1 0 0-5,0 0 0 6,1-1 0-6,-2-1 0 5,3 1 0-5,-1-1 0 5,1 1 0-5,-1 0 0 5,1 0 0-5,-1-1 0 6,1 1 0-6,-3 1 0 5,2-1 128-5,0 0-128 6,-1 1 0-6,0 0 0 5,0 0 0-5,-3 0 0 6,4 0 0-6,-1 0 0 6,0 0 0-6,1 1 0 6,0-1 0-6,1 0 128 5,-1 1-128-5,-1-1 0 5,1 0 0-5,0 0 0 6,-1 0 0-6,0 0 0 5,0 0 0-5,0 0 0 5,2 0 0-5,-1 0 0 6,0 0 128-6,0-1-128 5,1 1 0-5,-1-1 0 6,0 1 0-6,1-1 128 7,0 1-128-7,-1-1 0 5,-3 1 0-5,3-1 0 5,-1 1 0-5,1 0 0 5,0 0 0-5,1 0 128 6,0 0-128-6,0 0 0 6,0 1 0-6,0-1 0 5,1 1 0-5,-2-1 0 5,2 1 0-5,-1 0 0 6,0 0 128-6,0-1-128 5,0 0 0-5,-1 0 0 6,0 1 0-6,1-1 0 6,0 1 0-6,-1-1 0 6,0 0 0-6,0 1 0 5,1-1 0-5,-4 0 0 5,5 0 0-5,-2 0 0 5,-1 0 0-5,1 0 0 7,0 0 0-7,0 1 0 4,2-1 0-4,-3 1 128 5,2-1-128-5,0 0 0 6,-1 1 0-6,0 0 0 5,0 0 0-5,0 0 0 8,-1 0 0-8,0-1 128 4,1 2-128-4,0-2 0 6,0 1 0-6,-1 0 128 5,-1-1-128-5,1 0 0 6,0 1 0-6,1-2 0 5,0 1 0-5,-3 0 0 6,3 0 0-6,-1-1 128 4,0 0-128-4,0 0 0 7,-1 1 0-7,2-1 128 6,-1 1-128-6,2-1 0 5,-1 0 128-5,-1 0-128 5,1 0 0-5,-1 1 0 6,2-1 128-6,-2 1-128 4,1-1 0-4,-1 1 144 6,-1-1-144-6,3 1 0 6,-3 0 0-6,0-1 0 6,1 1 0-6,-1-1 0 5,1 0 128-5,-1 1-128 6,0 0 0-6,0 0 128 6,1-1-128-6,-2 1 128 5,0-1-128-5,2 1 128 6,-1-1-128-6,0 0 128 5,-1 1-128-5,0 0 160 6,0-1-160-6,-1 1 160 5,1-1-160-5,-1 1 0 5,0 0 0-5,-1 0 128 5,1 0-128-5,-2 0 0 5,-1 1 144-5,0 0-14880 18,-1 1-2992-18</inkml:trace>
    </iact:actionData>
  </iact:action>
  <iact:action type="add" startTime="77729">
    <iact:property name="dataType"/>
    <iact:actionData xml:id="d1">
      <inkml:trace xmlns:inkml="http://www.w3.org/2003/InkML" xml:id="stk1" contextRef="#ctx0" brushRef="#br0">15938 5072 6447 0,'0'-1'576'2,"0"0"-576"4,0 1 0-5,0-1 0 6,0 0 2960-6,0 0 496 5,1-1 80-5,-1 0 32 6,1-1-1616-6,0 0-320 5,0 0-64-5,0-1-16 6,0 1-272-6,0 0-48 6,-1 0-16-6,0 2 0 5,0 0-288-5,0 0-64 6,0 1-16-6,0-1 0 6,0 1-208-6,0 0-32 4,0 0-16-4,0 0 0 7,0 0-144-7,0 0-16 6,2 0-16-6,-2 0 0 5,0 0-208-5,0 0-32 4,1 0-16-4,-1 0 0 6,0 1-160-6,0-1 160 6,1 0-160-6,-1 0 160 6,0 0-160-6,1 0 0 5,-1 0 0-5,0-1 0 5,0 1 0-5,0 0 128 5,0-2-128-5,-1 2 0 7,1-1 0-7,0 0 0 6,0-1 0-6,-1 0-10928 17,0-1-2192-17</inkml:trace>
    </iact:actionData>
  </iact:action>
  <iact:action type="add" startTime="92008">
    <iact:property name="dataType"/>
    <iact:actionData xml:id="d2">
      <inkml:trace xmlns:inkml="http://www.w3.org/2003/InkML" xml:id="stk2" contextRef="#ctx0" brushRef="#br0">13605 6811 3679 0,'0'0'320'0,"0"0"-320"8,0 0 0-8,0-1 0 7,0 1 2688-6,0 0 480 6,0-1 96-6,0 1 0 6,0-1-1872-6,0-1-384 5,0 1-80-5,0-1-16 6,0-1-128-6,0 2-16 6,0-1-16-6,0 0 0 6,-1 1-128-6,-2 0-32 5,3 0 0-5,-1 0 0 7,0 1-32-7,1 0-16 3,-2 1 0-3,2 0 0 6,-1 0-96-6,0 1-32 6,0 1 0-6,-1-2 0 5,2 2-208-5,0 0-32 6,-1-1-16-6,1 0 0 9,0 0 112-9,0-1 32 2,1 0 0-2,-1 0 0 6,2-1-16-6,-1 0 0 5,0 0 0-5,-1-1 0 7,0 0-80-7,0-1-16 4,1 0 0-5,-1 0 0 7,0 0 64-6,0 0 0 5,0 0 0-5,0 0 0 6,0 1 48-6,-1 0 16 5,0 0 0-5,-2 1 0 8,2 1 208-8,-1 0 48 5,-1 0 16-5,0 2 0 5,1 1 16-5,0 0 0 5,-2 0 0-5,3-1 0 7,-1 2-160-7,0-2-48 3,0 1 0-3,0-2 0 6,2-1-208-6,-1 1-64 5,1-1 0-5,-1-1 0 6,1 1-256-6,0-1-64 5,0 0-16-5</inkml:trace>
    </iact:actionData>
  </iact:action>
  <iact:action type="add" startTime="103042">
    <iact:property name="dataType"/>
    <iact:actionData xml:id="d3">
      <inkml:trace xmlns:inkml="http://www.w3.org/2003/InkML" xml:id="stk3" contextRef="#ctx0" brushRef="#br0">17387 8670 19919 0,'0'-3'880'0,"2"-5"192"2,-1 0-864-1,0 1-208 4,0 2 0-4,-1 3 0 6,0 0 1248-6,0 2 208 5,0-4 32-5,0-2 16 6,0-1-688-6,-1-2-144 5,0 2-32-5,1 0 0 6,-1 1 128-6,-1 2 0 5,0 0 16-5,1 1 0 7,-1 0-16-7,0 1 0 4,0 0 0-4,-1-1 0 6,3 0-64-6,-1-1-32 5,-2 0 0-5,3-1 0 6,-2 0-272-6,0 0-48 5,0 0-16-5,-1 0 0 6,0-1-112-6,0 1-32 8,-2-1 0-8,0 1 0 3,-1 0-192-3,1 1 128 7,-2 0-128-7,1 2 0 5,-3 1 160-5,2 0-160 5,-2 1 160-5,1 1-160 6,0 1 160-6,0 1-160 7,-2 0 160-8,1 2-160 6,-3 1 0-5,2 0 128 4,1 0-128-4,0 2 0 6,1 1 0-6,-1 2 0 5,2 0 128-5,-1 2-128 7,-1 2 0-7,1-1 0 4,-3 2 0-4,2-2 0 7,-2 2 0-7,1 1 0 6,1 3 0-6,0 4 0 6,2 1 0-6,-1 4 0 7,2 2 0-7,1 0 0 7,2-1-128-7,1-4 128 6,2-1 0-6,0-3 0 6,3 0 0-5,-1-4 0-1,3-1 0 0,-2-2 0 6,3 0 0-6,-1-2 0 4,2-2 0-4,2-1 0 6,-1-3 0-6,1-1 0 6,1-3 144-6,-1-1-144 7,3-1 176-7,-2-3-48 7,-1-1-128-7,1-3 192 6,-1 1-64-6,1-4-128 6,-1 1 176-6,1-2-176 6,1-1 224-5,-2 0-64-1,0-2-16 0,0 1 0 5,1 1-16-5,-4-2 0 5,0-1 0-5,-2 1 0 6,4 1-128-6,-2 1 192 6,-2 0-192-6,1 1 192 7,0 1-192-7,0 0 192 6,-2 1-192-6,1-1 192 7,-3 2-192-7,3 0 0 6,-3 0 0-6,2 2 128 6,-3 0-128-5,1 1 0-1,-1 2 0 0,0 2 0 5,0 0 160-5,0 0-160 6,0 2 192-6,0 2-192 5,0 1 224-5,0 1-64 6,0 3-16-6,-1-1 0 7,2 3-144-7,-1 0 0 6,0 2 0-6,2 1 128 6,-1 0-128-6,0 1 160 7,0 0-160-7,1-2 160 6,0 0-32-6,-1-3 0 6,3 0 0-5,-3-4 0-1,2 1-128 0,0-3 160 4,0 0-160-4,-1-3 160 6,1 1-160-6,-1-2 160 6,1 0-160-6,-1 0 160 4,1-2-32-4,1 1-128 6,-1-1 192-6,-1-1-64 5,0 0 0-5,2-1-128 5,-3 0 192-5,3-1-64 6,-3 1 0-6,1-1 0 6,-1 1 0-6,-1-1 0 6,1 1-128-6,-1-1 128 6,0 1-128-6,0-1 128 5,-1 1-128-5,1 0 128 5,-2 1-128-5,0-1 128 5,-2 0-128-5,3 0 0 6,-3 2 0-6,0-2 128 5,2 2-128-5,-1-1 0 5,1 1 0-5,-1 0 128 6,0 1-128-6,1 0 0 5,0 1 0-5,-1 0 0 7,1 0 0-7,0 0 0 5,-1 0 0-5,3-1 0 5,-1 0 0-5,0-2-144 6,1 1 144-6,0-2 0 6,0 0-160-6,1 1 160 5,0-2-128-5,1-1 128 6,0 1 0-6,0-1-160 5,0 0 160-5,2 0 0 6,-1 0-144-6,-1 0 144 5,3 0 0-5,0-1-144 7,1 2 144-7,0-1 0 5,-1 1 0-5,-1 1-128 5,1 2 128-5,0 0 0 6,-1 1 0-6,1 1-128 6,2 2 128-6,-2 1 0 7,0 1 0-7,0 1 0 6,-1 2 0-6,0 0-128 7,0 3 128-7,-2 0 0 6,3 1 768-6,-3 0 224 7,0 3 48-7,2-2 16 7,-2 0-832-7,0-1-224 0,-2 0 0 0,3-2 0 3,-2 0 0-3,0-3 128 6,0 0-128-6,0-1 0 18,0-3-720-18,0 0-240 0,-1-1-32 0,2-1-16 1,0-2 816-1,-1 0 192 2,3-2 0-2,-1-3 0 6,-1 1 0-6,1-4 0 5,1 1 0-5,0-3 0 6,0 0 128-6,0-1-128 6,-1 0 0-6,2 1 0 6,-1-1 0-6,1 3 0 5,0 2 0-5,-1 0 0 7,-2 1 0-7,0 3 0 6,1 0 0-6,-2 3 0 6,1 1 0-6,-1 1 0 2,1 1 0-2,0 2 0 6,-1 1 0-6,0 1 0 5,0 2 0-5,1 2 0 6,0 0 0-6,0 1 128 5,0 2-128-5,-1-1 0 7,3 0 128-7,-1 0-128 5,1 1 0-5,-1-2 0 7,0 0 0-7,-1 0 0 6,1-2 0-6,0 0 0 6,0-3 0-6,0 0 0 7,2-2 0-7,-1-3 0 6,1 0 0-6,-1-2 0 6,2 0 0-6,-2-3 0 1,1-1 0-1,1-2 0 5,-2 1 0-5,1-2 0 6,0 1 0-6,-1-1 0 5,0 0 0-5,1-1 0 6,1 3 0-6,-2-2 0 7,0 3 128-7,-1-1-128 6,-1 0 0-6,-1 2 0 6,1 1 0-6,-2-1 0 7,0 2 160-7,-2 1-32 0,2 1 0 0,-2 1 0 7,-2 0 80-7,0 0 16 5,1 1 0-5,0 1 0 5,-2-1-64-5,0 1-16 6,0 1 0-6,2 0 0 7,-1 1-144-7,-1 1 0 6,2 0 144-6,-1-1-144 6,1 2 0-6,0 0 0 6,-1-3 0-6,2 1 0 7,0 0 0-7,0-1 0 6,0-1 0-6,0-1 0 0,3 0 0 0,-1 0 0 6,2-1 0-6,-1 0-128 6,1-1 128-6,0 0 0 5,0 1-144-5,2-2 144 4,0 1 0-4,0-1 0 6,0 1-144-6,2 0 144 6,-4 0 0-6,3 1 0 5,-1-1 0-5,-1 2 0 6,2 0 0-6,0 0 0 6,-1 2 0-6,-1 0 0 5,1 0 0-5,-1-1 0 6,0 2 0-6,0 0 0 5,0-1 0-5,-1 0 0 7,-1 2 0-7,1-1 0 6,-1-1 0-6,0 0 0 5,-1 1 144-5,1 0-144 5,-1 0 160-5,0 0-160 4,-2-1 192-4,1-1-192 6,-1 1 176-6,0-1-176 6,1 0 160-6,-1 0-160 6,-1-1 128-6,2-1-128 6,1-1 0-6,-3 0 144 5,3 0-144-5,-2 0 0 4,1 0 0-4,-2-1 0 19,1 0-1472-19,0-1-192 0,1 1-16 0,0-1-11344 6,0 0-2272-6</inkml:trace>
    </iact:actionData>
  </iact:action>
  <iact:action type="add" startTime="104562">
    <iact:property name="dataType"/>
    <iact:actionData xml:id="d4">
      <inkml:trace xmlns:inkml="http://www.w3.org/2003/InkML" xml:id="stk4" contextRef="#ctx0" brushRef="#br0">17757 8800 21471 0,'0'-5'960'1,"0"0"192"-1,-1 1-928 0,1 2-224 8,0 2 0-7,-1 0 0 1,1 0 2304-1,-1 0 400 5,-1-1 96-5,0 1 16 6,-1-1-1040-6,1 1-208 7,-1 1-32-7,0 1-16 5,-1 0-368-5,1 1-64 6,1 0 0-6,-2 0-16 5,3 0-352-5,-3 1-64 5,-1 0-16-5,3-1 0 5,-1 2-256-5,-1-2-48 6,0 2-16-6,0 0 0 6,2-1-144-6,-1 1-48 5,1 1 0-5,0-1 0 5,1-1-128-5,0 0 160 9,0 0-160-9,-1 0 160 4,2 0-160-4,2 0 192 4,-1 0-192-4,0 0 192 7,0 1-192-7,3 0 0 3,0-1 0-3,-1 0 0 7,3 0 0-7,-1 0 0 6,-1 1 0-6,1-2 0 10,0 0 0-10,-1 1 128 5,1 0-128-5,0-1 128 6,-1 0-128-5,-1 0 128-1,2 2-128 0,-1-1 128 4,0-1-128-4,-1 3 0 6,0-1 0-6,2 0 128 7,-1 2-128-8,-1 0 0 8,-1-1 144-7,-1 2-144 7,1-1 128-7,-2 2-128 6,3-3 128-6,-3 3-128 6,0-1 160-6,-1 1-32 7,-1 0-128-7,0 0 192 6,0-2 128-6,-1 0 32 0,0-1 0 0,-1 0 0 5,0-1 32-5,0-2 0 5,0 1 0-5,-1-2 0 7,0-1-96-7,2 0-16 6,-2-1 0-6,0-1 0 6,0 0-272-6,0-1 128 3,-1 1-128-3,0-1 0 6,1 1 0-6,0 0 0 5,1 1 0-5,0-1-144 19,-1 0-512-19,1 0-112 0,0 0 0 0,1 1-16 11,1 0-2208-11,-3 1-432 0,5 1-96 0</inkml:trace>
    </iact:actionData>
  </iact:action>
  <iact:action type="add" startTime="105055">
    <iact:property name="dataType"/>
    <iact:actionData xml:id="d5">
      <inkml:trace xmlns:inkml="http://www.w3.org/2003/InkML" xml:id="stk5" contextRef="#ctx0" brushRef="#br0">17782 8926 7359 0,'1'-1'656'12,"-1"0"-528"-11,2 0-128-1,-1-1 0 1,0 1 5552 0,0 0 1072 6,1-1 224-6,0-2 32 6,1 1-4208-6,2-3-848 5,1 1-160-5,-1 0-48 6,2 0-720-6,-1 0-160 5,-2 2-32-5,3 0 0 6,0 1 512-6,-2-1 80 6,3 0 32-6,-2 1 0 20,2 0-1824-20,-1 1-352 0,0 0-80 0,2-1-16 0,-3 1 768 0,-1 1 176 1,1-1 0-1,-1 0 0 6,0 0 0-6,0 1 0 6,-2-1 0-6,0 0 0 5,1 0 0-5,-2 0 0 6,2 0 0-6,-4 1-144 19,4 0-560-19,-3 0-128 0,1 0 0 0,-1 1-16 12,1 0-752-12,-2 0-160 0,0 0-32 0,0-1-8608 4,0 1-1728-4</inkml:trace>
    </iact:actionData>
  </iact:action>
  <iact:action type="add" startTime="105341">
    <iact:property name="dataType"/>
    <iact:actionData xml:id="d6">
      <inkml:trace xmlns:inkml="http://www.w3.org/2003/InkML" xml:id="stk6" contextRef="#ctx0" brushRef="#br0">17908 8798 14735 0,'1'-2'1312'1,"-1"0"-1056"3,0 2-256-3,0 0 0 7,0 0 3392-7,0 0 640 5,0 0 112-5,0 0 16 6,-1-1-2160-6,1 2-432 6,-1 0-96-6,-1 1 0 5,1 0-704-5,0 2-144 6,0 1-32-6,1 2 0 5,-2 0-304-5,2 2-64 5,0 4-16-5,2 0 0 5,-1 2-208-5,1 1 128 6,1 3-128-6,-2-1 0 6,3 0 128-6,-1-2-128 5,0 0 0-5,1-2 0 6,-2 0 128-6,1-3-128 7,-1 0 0-7,1-3 144 5,0 0-16-5,1-2 0 7,-2-2 0-7,0-2 0 7,1-1-128-7,0-1 192 6,2-1-192-6,-2-2 192 0,2-1-64 0,1-1-128 5,-1-2 192-5,2-1-64 7,-2 1-128-7,1-2 0 5,0 1 0-5,-2-1 0 7,0 1-160-7,0 1-112 6,-2 2-32-6,1 0 0 19,-3 3-1952-19,0 1-400 0,-1 2-80 0</inkml:trace>
    </iact:actionData>
  </iact:action>
  <iact:action type="add" startTime="106151">
    <iact:property name="dataType"/>
    <iact:actionData xml:id="d7">
      <inkml:trace xmlns:inkml="http://www.w3.org/2003/InkML" xml:id="stk7" contextRef="#ctx0" brushRef="#br0">18160 9001 18431 0,'0'0'1632'0,"0"0"-1312"8,0 0-320-7,0 0 0 5,0 1 4256-5,0-1 784 5,0 0 144-5,-1 1 48 6,1-1-2800-6,-1 1-576 6,1 0-96-6,-1-1-32 6,1-1-704-6,-1 1-160 5,1-1-32-5,0-1 0 5,0 1-448-5,0 0-112 6,0-1-16-6,-1 1 0 6,0-1-256-6,0 1 0 6,0-1-176-6,-1-1-20816 10</inkml:trace>
    </iact:actionData>
  </iact:action>
  <iact:action type="add" startTime="109213">
    <iact:property name="dataType"/>
    <iact:actionData xml:id="d8">
      <inkml:trace xmlns:inkml="http://www.w3.org/2003/InkML" xml:id="stk8" contextRef="#ctx0" brushRef="#br0">18747 7718 24191 0,'0'0'1072'0,"0"0"208"1,1 0-1024 0,-1 0-256 5,0 1 0-5,2 0 0 5,-1-1 1568-5,0 1 256 6,1 1 48-6,0 2 16 5,5 1-592-5,-1-1-112 6,2 2-32-6,-1 0 0 5,5 0-448-5,0 0-80 5,0-1-32-5,3-1 0 7,-2 1-336-7,-1-1-80 5,4 0-16-5,-1-2 0 5,0 1-160-5,2-1 192 7,1-1-192-7,1 0 192 5,0 0-192-5,0 0 192 8,0 1-192-8,-3-1 192 7,-1 1-192-6,-2-1 160-1,-1 1-160 0,0 1 160 6,-2 0-160-6,0 0 0 7,1 1 144-7,-2-1-144 6,-1 2 128-6,-2-1-128 6,-1 1 160-6,-2-1-160 7,1 1 256-7,-1 0-64 6,-2-1 0-6,-1 0 0 7,0 1 208-6,-1-1 48-1,0-1 0 0,-1 1 0 4,0 0 144-4,0 0 48 6,-3 0 0-6,0 0 0 5,1 0-128-5,-1 0-32 7,-3-1 0-7,2 1 0 6,-3 1-112-6,1 0-32 7,-1-1 0-7,0 2 0 6,0 0-80-6,0-1-32 6,1 2 0-6,-1-1 0 7,0 1-64-7,-3 0-16 6,0-1 0-6,0 2 0 6,-2-1-144-6,2 1 0 0,-3-2 144 0,1 1-144 4,2-2 128-4,1 0-128 7,-2 0 160-7,1 0-160 6,3 0 144-6,-2-2-144 7,3 0 128-7,0-1-128 6,-1 0 0-6,2-1 0 6,0 0 128-6,1-1-128 6,-1-1 0-6,1 0 0 7,2 1 0-7,1 1 0 0,0-1-288 0,1 0-32 5,2-1-16-5,0 1 0 20,0 0-3024-20,2 0-608 0</inkml:trace>
    </iact:actionData>
  </iact:action>
  <iact:action type="add" startTime="109934">
    <iact:property name="dataType"/>
    <iact:actionData xml:id="d9">
      <inkml:trace xmlns:inkml="http://www.w3.org/2003/InkML" xml:id="stk9" contextRef="#ctx0" brushRef="#br0">19441 7714 14735 0,'0'0'1312'0,"-1"0"-1056"7,-1 0-256-6,2 0 0 6,-1 0 2208-6,-1 0 384 5,0 0 80-5,-2 0 16 8,-1 1-896-8,1 1-160 3,-1-1-32-3,-1 1-16 7,2 1-256-7,0 0-48 5,-1 2-16-5,1-1 0 7,2 0-112-7,-3 1 0 5,2 1-16-5,-1-2 0 4,2 2-384-4,-1 0-80 6,0-1-16-6,-1 1 0 5,3 0-304-5,0 0-64 9,0 1-16-9,-1-1 0 3,4 1-48-3,-2-1-16 6,0 1 0-6,1 0 0 5,0-1 32-5,0 1 0 5,3 0 0-5,-1 1 0 6,0-1 16-6,-1 1 16 7,2 0 0-8,-1 0 0 10,1 1-16-9,-1 1-16 5,2-1 0-5,-1 1 0 7,0-1 16-7,-1 0 0 6,0-2 0-5,2 1 0-1,0-1-64 0,-1 0-16 4,-1-2 0-4,1 0 0 6,1 1-16-6,-1-2 0 6,1-1 0-6,0-1 0 6,-1 1-32-6,0-2 0 5,2 1 0-5,-2-1 0 5,0 0-128-5,1-1 192 5,2-1-192-5,-3 0 192 6,1 0-192-6,0-1 128 5,1-1-128-5,-2 1 128 6,1-1 48-6,0 0 0 5,-1-1 0-5,1-1 0 6,0 2-176-6,1 0 0 6,0-1-160-6,-1-1 160 7,-1-1 0-7,1 2 0 6,0-1 0-6,1-1 0 6,-3 2 0-6,2-1 0 6,-2-1 0-6,1 2 0 7,-2-2 144-7,0 0-144 6,1 0 0-6,-2 0 144 8,1 0-144-8,-2 1 128 0,3-1-128 0,-2 1 128 3,0-2-128-3,1 1 160 6,-2-1-160-6,1 0 160 6,0 1-160-6,-1-2 0 6,2 1 0-6,-2 1 128 7,1-1-128-7,-1 1 0 7,0 0 0-7,0 0 0 6,0 1 128-6,0-1-128 6,0-1 0-6,-1 1 128 0,-1 0-128 0,2 1 0 4,-1 0 0-4,0-1 0 7,-1 2 0-7,0-1 0 6,-1 0 128-6,1 1-128 6,-1 0 0-6,0 0 0 7,1 0 144-7,-2 0-144 6,1 1 144-6,-2-1-144 7,1 1 192-7,1-1-192 6,-1 2 176-6,-2 0-176 6,2 0 160-6,-3 0-160 0,3 0 192 0,0 0-64 5,-1 1-128-5,-1-1 192 6,2 0-192-6,0 1 176 6,-1 0-176-6,0 0 160 6,1 0-160-6,-1 1 0 4,-2 0 144-4,3 0-144 6,-2 0 0-6,1 2 128 5,0-1-128-5,0 0 0 5,-1 1 0-5,2-1 0 6,1 1 0-6,-1 0 0 6,1 0 0-6,-2 1 0 5,4 0 0-5,-4 1 0 7,2 1-224-7,0-1-16 5,0 0 0-5,0 2 0 19,0 1-2176-19,-2 0-432 0,0 2-96-1</inkml:trace>
    </iact:actionData>
  </iact:action>
  <iact:action type="add" startTime="115971">
    <iact:property name="dataType"/>
    <iact:actionData xml:id="d10">
      <inkml:trace xmlns:inkml="http://www.w3.org/2003/InkML" xml:id="stk10" contextRef="#ctx0" brushRef="#br0">18577 9866 17279 0,'0'0'768'0,"0"-1"144"1,0 0-720 0,-2 1-192 3,2-1 0-3,0 0 0 6,-1 0 1664-6,1 0 320 5,-2 0 48-5,2-1 16 6,0 0-736-6,-2-2-144 6,1 1-16-6,-1 0-16 5,0 1-496-5,0-1-80 6,-1 0-32-6,2 1 0 6,-1 0-160-6,-1 0-48 5,2 1 0-5,-1 0 0 6,0 0-160-6,-1 0-32 5,1 0-128-5,-1 1 192 6,2 0 0-6,-1 0-16 4,1 0 0-4,0-1 0 8,-1 1 16-8,0 0 0 5,1-1 0-5,0 1 0 5,-1 0 16-5,1-1 16 7,0 0 0-7,-1 1 0 3,1-1 0-3,-1 0 0 6,1 0 0-6,1 0 0 6,-1 1 64-6,-1 0 16 5,0 0 0-5,1 1 0 5,-1 0 112-5,-1 0 32 6,1 0 0-6,0 0 0 6,0 1-80-6,0-1-16 7,-1 1 0-7,1 0 0 4,-1 0 0-4,0 0 0 5,1 1 0-5,-2 0 0 6,2-1-16-6,1 1 0 5,-2 0 0-5,1-1 0 6,-1 2-96-6,2-1-32 6,-1 0 0-6,-1 0 0 4,1-1-80-4,0 0 0 5,1 1-128-5,-1 0 192 7,0 1-192-7,2-1 128 7,-2 1-128-6,2-1 0 1,-2 0 128-2,1 1-128 6,0 1 0-6,0 1 0 6,1 0 0-6,0-1 0 5,0 1 0-5,0 0 0 5,0-1 0-5,0 0 0 6,1 1 0-6,0-2 0 6,1 2 0-6,-1-1 0 5,0 1 0-5,1 0 0 5,-1 0 0-5,2-1 0 7,-1 0 0-7,1 1 0 5,-1-2 0-5,0 2 0 6,0 0 0-6,2-1 0 6,-1 2 0-6,0-2 0 7,0 1 0-7,-1-1 0 6,1 0 0-6,0 1 0 6,1-1 0-6,-2-1 0 7,2-2 0-7,0 2 144 6,0-2-144-6,0 0 192 0,-1 0-64 0,1-1-128 6,1-1 192-6,-2 0-64 5,2 0-128-5,-1-1 0 6,3-1 144-6,-2 1-144 5,2-2 0-5,-1 1 0 7,-1-1 0-7,1 2 128 6,-1-2-128-6,1 0 0 7,1 0 0-7,-1 1 128 7,0-1-128-7,0 1 0 6,1-2 0-6,0 1 0 6,-2-1 0-5,1 0 144-1,0 1-144 0,-1-2 0 4,-1 1 144-4,1-1-144 5,-1-1 0-5,-1 0 144 7,-1-1-144-7,3-1 128 6,-1-1-128-6,-1 0 128 6,-1 0-128-5,0-1 0 5,-1 2 0-6,2-1 128 6,-2 2-128-6,0-1 160 6,-1 1-160-6,2 0 160 6,-1 2-160-6,0 0 0 0,-1 0 0 0,1 1 128 6,-2 0-128-6,1 0 0 5,-1 0 144-5,-2 1-144 6,3 1 224-6,-2-1-32 5,1 0 0-5,-2 0 0 5,1 0 128-5,-1 1 32 6,-1 1 0-6,-1-2 0 6,1 1 48-6,-3 0 16 5,2 0 0-5,-1 0 0 5,-1 0-112-5,1 0-32 7,-1 1 0-7,-1 0 0 5,1 0-80-5,-2-1-32 6,1 0 0-6,1 0 0 6,1 0-160-6,0 0 160 7,-1 0-160-7,0 0 160 6,-1 1-160-6,2 0 0 6,-1 0 0-6,2 0 128 6,0 0-128-6,-2 1 128 6,2 0-128-6,-1 0 128 7,0 1-128-6,0 0 0-1,1 0 0 0,-1 0 128 4,0 0-128-4,1 0 0 5,0 1 0-5,1 0 0 6,1 0 0-6,-1 0 0 6,1 0 0-6,-1 0 0 4,3 0-160-4,-2 0-112 6,1 2-32-6,0-1 0 22,1 2-2256-22,0-1-448 0,0 3-80 0</inkml:trace>
    </iact:actionData>
  </iact:action>
  <iact:action type="add" startTime="127771">
    <iact:property name="dataType"/>
    <iact:actionData xml:id="d11">
      <inkml:trace xmlns:inkml="http://www.w3.org/2003/InkML" xml:id="stk11" contextRef="#ctx0" brushRef="#br0">18504 11283 7311 0,'-1'0'320'1,"-1"2"64"0,1 1-384 0,1 0 0 2,0 0 0-2,0 0 0 5,1-1 128-5,-1 2-128 6,2 3 0-6,0 4 128 5,-2 6-128-5,3 6 0 6,1 3 0-6,-1 5 0 6,-1 4-192-6,0 1-64 6</inkml:trace>
    </iact:actionData>
  </iact:action>
  <iact:action type="add" startTime="144494">
    <iact:property name="dataType"/>
    <iact:actionData xml:id="d12">
      <inkml:trace xmlns:inkml="http://www.w3.org/2003/InkML" xml:id="stk12" contextRef="#ctx0" brushRef="#br0">23474 16571 11967 0,'1'3'528'0,"1"0"112"1,1-1-512 0,0 0-128 5,0-1 0-5,-3-1 0 5,2-1 3056-5,-2 0 576 6,0-1 112-6,0 0 32 5,1 0-2896-5,0-3-576 7,0-2-112-7,-1 2-32 4,1 0-160-4,0 0 192 6,-1 1-192-6,1 2 192 5,-1-1 672-5,0 1 144 8,-1 1 16-8,1 0 16 6,-1 0 320-6,0 0 64 4,0 0 16-4,-3-1 0 5,2 1-560-5,-1 0-112 8,-1 0-32-8,1-2 0 3,-2-1-416-3,2 0-96 6,-2 0-16-6,1 2 0 5,-3-2-208-5,2 1 0 7,1 1 128-7,-4 1-128 4,3-1 0-4,0 0 144 5,-2 1-144-5,1 1 128 5,-1 0-128-5,0 0 128 8,1 2-128-9,-2-1 128 6,2 2 32-5,-1-1 0 6,0 2 0-6,0-1 0 6,-1 1 48-6,4 1 16 6,-2 0 0-6,0 0 0 6,1 1-96-6,0 1-128 6,0-1 176-6,1 3-176 7,-1-2 144-7,0 1-144 6,0 0 0-6,1 2 144 7,1-2-144-7,-2 1 0 6,2 3 0-6,-1-1 0 0,0 0 0 0,1 3 0 5,1 0 0-5,-1 2 128 6,-1 1-128-6,1 2 0 6,-2 1 0-6,0 3 0 6,4 0 0-6,-2 2 0 7,1 0 0-8,1 0 0 8,-1-4 0-7,2 1 0 6,2-2 0-6,0-2 0 6,1-3 0-6,-1-2-144 7,5-1 144-7,-1-1 0 0,0-3-272 0,2 0 48 5,0-3 16-5,0-1 0 6,0-1-112-7,-1 0 0 8,1-2-16-7,1-1 0 6,-1-2 80-6,1 0 32 7,-1-1 0-7,0 0 0 6,-1-1 224-6,1 0-176 6,0 0 176-6,0-2-160 7,1 2 160-8,-1-2 0 8,-1-1-144-7,0 0 144 0,0-1 0 0,0 1 0 5,0-3 0-5,-2 1 0 6,0-2-176-6,0-2 176 6,2 0-128-6,-1 0 128 6,0-1 0-6,-2 1-160 7,1-1 160-8,0 1 0 7,-2 2 0-6,0 1 0 7,-2 0 0-7,2 3 0 6,-1 0 0-6,0 2 0 7,-1 2 0-5,-1 0 0-2,0 1 128 0,0 1 0 3,-1 1-128-3,1 0 192 6,0 0 240-6,-2 2 32 5,2 0 16-5,0 2 0 6,-2-1-112-6,1 3-32 5,-1 1 0-5,1 0 0 5,0 1-208-5,0 0-128 6,1 2 160-6,-1 1-160 5,1 1 0-5,0-1 128 6,1 2-128-6,0-2 0 6,1 0 0-6,0 0 0 5,1-1 0-5,0 0 0 6,1-1 0-6,-2-3 0 6,2 1 0-6,0-1 0 7,0-3 0-7,0 0 0 6,0-1 0-7,0-1-160 8,1-1 160-7,-1-1-192 2,-1-1 192-2,3-1-192 5,-2 0 192-5,1-2-192 6,0 0 192-6,-1-1-192 6,0-2 192-6,-1 0 0 4,2 1-144-4,-2-2 144 6,-1 3 0-6,1-2 0 7,-1 1 0-7,0-1 0 7,0 1 0-7,1 0 0 6,-1 1 0-6,-1 1 0 6,0 0 0-6,0 1 0 6,0 1 0-6,0 0 0 7,1 0 0-8,-2 1 0 8,0-1 0-6,2 0 0-1,-2 2 0 0,1-2 0 5,-1-1 0-5,0 1 0 4,-1 0 0-4,1 0 0 6,-2 2 128-6,1-2-128 7,0 0 0-7,-1 0 0 4,1 0 144-4,-1 0-144 5,0 1 0-5,0-1 128 6,-1 0-128-6,2 0 0 5,0 0 0-5,-1 1 0 6,1-1 0-6,-1 0 0 5,1 1 0-5,-1-1 0 6,0 1 0-6,1-1 0 5,0 1 0-5,0 0 0 7,-1 0 0-7,2 1 0 5,-1 0 0-5,1-1 0 5,0 2 0-5,0-1 0 5,0 1 0-5,0 0 0 6,0 1 0-6,0-1 128 5,1 1-128-5,-1-1 0 6,2 2 128-6,0-2-128 6,-1 1 0-6,3 0 0 5,-1 0 0-5,-1-1 0 5,1 1 0-5,1 0 0 7,1-1 0-7,-2 0 0 6,2 0 0-6,0 1 0 4,0-1 0-4,-1 1-128 5,1 0 128-5,0 2 0 6,-1 1 0-6,1 1 0 5,0-1 0-5,-1 3 0 7,-2 1 128-7,0 0-128 5,-1 2 0-5,1 1 144 6,-2-1-144-6,1 1 0 5,-2 2 0-5,1-1 0 6,-2-2 0-6,2 0 0 6,-1-3 0-6,0 0-144 7,0-2 16-7,-1-1 0 7,2-2 128-7,0 0-192 1,0-2 192-1,0-1-192 5,0-1 48-5,0-1 0 6,0 0 0-6,0-2 0 6,2-1-32-6,0-2 0 6,-1-1 0-6,2-1 0 6,-1-1 176-6,0-1-192 6,1 2 192-6,-1-1-192 5,2-1 192-5,-1 2-128 6,0 1 128-6,1-1-128 7,-1 3 128-7,-1 1 0 7,3 0 0-7,-1 1 0 1,0 0 0-1,-1 2 0 6,1 0 0-6,0 1 0 5,-1 1 0-5,1 0 0 5,0 1 128-5,0 1-128 7,-2 1 128-7,2 0-128 5,0 1 128-5,-1 1-128 6,1 1 176-6,-2 0-48 7,1 3 0-7,0 0 0 6,0 3-128-6,0-1 0 7,-2 1 144-7,2 1-144 6,-1 2 0-7,-1-1 0 8,1 0-160-6,-1-1 160-2,0-2-288 1,3-2 48 7,-1-2 16-7,0-1 0 4,-1-2 48-4,2-1 16 6,-3-3 0-6,3-1 0 4,0 0-80-4,0-2-16 6,2-2 0-6,0-1 0 5,0-2 64-5,0-1 0 6,2-2 0-6,-2 0 0 6,2 1 192-6,-3 0 0 6,1 0 0-6,0 1 0 5,-1 1 0-5,1 0 320 6,-1 1-64-6,-2 0 0 6,2 0 128-6,-2 2 32 5,-1-2 0-5,1 3 0 6,-2-1-192-6,-1 2-32 6,0 0-16-6,-1 2 0 4,1 1 0-4,-1 0 0 5,-3 1 0-5,1 2 0 6,-1-1 192-6,0 2 32 5,-1 1 16-5,0 0 0 6,2 1-144-6,0-2-16 6,-1 1-16-6,1-1 0 6,1 0-240-6,1-1 0 4,0-1 0-4,1 0 0 7,1-1 0-7,1 1 0 7,0 1 0-7,1-1 0 7,1 1 0-7,-1 0-128 2,4 0 128-2,-2 0 0 5,-1 1-144-5,3-2 144 5,-1 2 0-5,-2 0-144 6,1 1 144-6,0 0 0 7,-1-1 0-7,0 2 0 4,0 1 0-4,-2-1 0 5,-2 1 0-5,0 1 0 7,0-1 0-7,-2 1 144 7,-1-1-144-7,1 2 0 6,-2 0 160-6,1-1-160 6,-2 0 128-6,3-2-128 7,-2 0 0-7,1-2 0 6,0 0 0-6,0-1 0 6,-1-2 0-6,3 0 0 0,-1-1 0-1,2-2 0 7,0 0-160-6,2-1 160 7,1 0-208-7,0 0 80 5,0-1 128-5,1-1-192 6,1 2 192-6,1-1-192 7,-1 1 192-7,4-1 0 6,-1 2-144-6,2-1 144 7,-1 2 0-7,3-1 0 6,-2 1 0-6,1 0 0 6,-1 1 0-6,1-1 0 8,1 0 0-8,-2 0 0 0,2 0 0 0,-2-1 0 4,0 0 0-4,1 1 0 5,-1-2 0-5,-1 0 0 6,0-1 0-6,0 0 0 7,-1 0 0-7,-2-2 0 6,1 2 0-6,-1-1 0 7,-2-1-208-7,-3 2 16 6,2-2 16-6,-2 1 0 13,-2-2-464-13,-2 1-112 0,3 0-16 0,-4-1 0 11,2 3 176-11,-3-2 16 0,0 2 16 0,1 0 0-1,-2 1 304 1,1 0 48 6,1 1 16-6,-1 1 0 4,0 0 192-4,2 0 0 5,0 0 0-5,-1 1 160 6,2 0 32-6,0 0 16 5,0 1 0-5,0 0 0 6,1 2 368-6,-1 0 64 6,1 0 0-6,0 1 16 5,1 1-64-5,-1 1-16 7,-1 1 0-7,1 0 0 5,0 3-288-5,-2 0-64 7,2 1-16-8,0 1 0 8,-1 0-80-7,2 2-128 6,-1 2 176-6,0 0-176 6,0 0 128-6,1 0-128 7,0 2 0-7,0-1 0 7,1 0 0-7,0-2 0 6,0-1 0-6,1-1 0 0,0 0 0 0,1 0 0 5,2-2 0-5,-1 0 0 5,1-4 0-5,0 0 0 6,0 0-160-6,2-1 160 7,-1-1 0-7,-1-1-144 6,2-2 144-6,-1 0 0 7,0-2-304-7,2 0 48 6,-1-1 16-6,0-2 0 14,0-1-1968-14,-3 0-400 0,2-1-80 0</inkml:trace>
    </iact:actionData>
  </iact:action>
  <iact:action type="add" startTime="146448">
    <iact:property name="dataType"/>
    <iact:actionData xml:id="d13">
      <inkml:trace xmlns:inkml="http://www.w3.org/2003/InkML" xml:id="stk13" contextRef="#ctx0" brushRef="#br0">24441 16965 21471 0,'3'5'960'1,"-1"-4"192"0,2-2-928 0</inkml:trace>
    </iact:actionData>
  </iact:action>
  <iact:action type="add" startTime="149900">
    <iact:property name="dataType"/>
    <iact:actionData xml:id="d14">
      <inkml:trace xmlns:inkml="http://www.w3.org/2003/InkML" xml:id="stk14" contextRef="#ctx0" brushRef="#br0">16676 16773 17503 0,'-2'5'1552'1,"0"0"-1232"0,1-1-320 0,0 0 0 0,2-1 1744 0,0 0 304 1,-1-1 48-1,0-1 16 5,2 0-1408-5,-1 0-288 5,1 1-48-5,1 1-16 6,0 1-176-6,3 1-48 6,0 3 0-6,1-1 0 5,-1 0 96-5,2 1 16 5,2-2 0-5,-2 0 0 6,4-1 144-6,-1-2 48 7,2 0 0-7,1-1 0 5,2 0-112-5,-1-2 0 8,2 1-16-8,-1-1 0 2,-1 2-304-2,1-1 128 6,-1 0-128-6,0 1 0 7,1-1 192-8,-2 2-192 10,-2 0 192-9,0 0-192 6,0 0 384-6,0-1-16 6,-3 0-16-6,0-2 0 7,-1 1-32-6,-1 0-16-1,-3-1 0 0,0 1 0 3,0-2-48-3,-2 1 0 6,-2 1 0-6,0-1 0 5,0 1 208-5,-2 0 48 6,0 1 0-6,-1 0 0 5,-2 1-32-5,0 0 0 6,-2 0 0-6,-1 1 0 5,-3 1-288-5,-1 0-48 5,1 1-16-5,-1 0 0 6,0 0 0-6,0-1 0 6,0-1 0-6,-1 0 0 5,0 1 144-5,1 1 32 7,0 1 0-7,1 1 0 6,-2-1-64-6,1 0-16 6,2 1 0-6,-2-1 0 6,0 2-224-6,0-2 0 6,1 1 0-6,1-1 0 7,1 2 0-7,1-3 0 6,2 2 0-6,1-1 0 14,2-1-448-14,0 1 0 0,0-2 16 0,3 1 0 10,0-1-560-10,0 0-112 0,3 0-32 0,0 1 0 11,2-2-2128-11,0 1-448 0,2 0-64 2,0-1-32-2</inkml:trace>
    </iact:actionData>
  </iact:action>
  <iact:action type="add" startTime="150380">
    <iact:property name="dataType"/>
    <iact:actionData xml:id="d15">
      <inkml:trace xmlns:inkml="http://www.w3.org/2003/InkML" xml:id="stk15" contextRef="#ctx0" brushRef="#br0">17284 16934 20271 0,'-2'8'1792'1,"2"-5"-1424"5,0-2-368-5,2-2 0 5,-1 1 2688-5,-1 0 448 6,1 2 112-6,0 1 16 5,1 2-2880-5,0 0-560 7,0 1-112-7,-1 1-32 5,-1 0 96-5,2 2 16 7,-1-1 0-7,0 2 0 7,0 0 208-7,3-1-192 3,-1 1 192-3,2-3-192 4,-1 2 64-4,1-3 128 7,1 0-208-7,-2-1 80 4,3-1 128-4,0-3 0 6,2-1 0-6,-1 0-128 6,0-3 128-6,0-2 0 8,0-1 0-8,1-2-128 3,0-2 128-3,-2-3 0 6,1-2 128-6,-1-1-128 8,1 0 288-9,-1-1-16 6,-1-1 0-5,0 0 0 6,-2 2 112-6,-2 0 0 7,1 2 16-7,-3 1 0 6,0 3 112-6,-2-1 32 6,-1 4 0-6,-1 0 0 6,-1 3 112-6,-1 0 32 1,0 1 0-1,-2 1 0 5,1 1 48-5,-2 0 16 6,1 1 0-6,-1 0 0 6,0 1-272-6,-1-1-48 6,0 1-16-6,1-1 0 6,-1 1-160-6,3-1-16 7,-1 1-16-7,0 0 0 6,2 1-224-6,-2 0 128 6,2 0-128-6,-3 0 0 6,4 2 0-6,-3 1 0 8,2 0 0-8,-2 1 0 0,2 1-304 0,0-1-48 4,1 2-16-4,1 1 0 19,3 1-592-19,0 0-112 1,-1 0-16-1,4 0-10096 3,0 1-2000-3</inkml:trace>
    </iact:actionData>
  </iact:action>
  <iact:action type="add" startTime="150833">
    <iact:property name="dataType"/>
    <iact:actionData xml:id="d16">
      <inkml:trace xmlns:inkml="http://www.w3.org/2003/InkML" xml:id="stk16" contextRef="#ctx0" brushRef="#br0">17862 17168 26367 0,'2'3'576'1,"0"-1"128"0,0-2 32 0,-1-2 0 0,2 0-592 0,-2-3-144 3</inkml:trace>
    </iact:actionData>
  </iact:action>
  <iact:action type="add" startTime="162704">
    <iact:property name="dataType"/>
    <iact:actionData xml:id="d17">
      <inkml:trace xmlns:inkml="http://www.w3.org/2003/InkML" xml:id="stk17" contextRef="#ctx0" brushRef="#br0">15298 17692 12895 0,'-2'1'1152'2,"0"-1"-928"5,2 0-224-6,-2 0 0 6,2 0 1184-6,0 0 192 5,2 0 32-5,-4-1 16 5,4 1-1072-5,-1-1-224 7,2 0-128-7,0 1 160 4,-1 0-160-4,1 0 0 7,-1 1 0-7,0-1 128 5,0 0-128-5,-1 2 0 5,3 0 0-5,-3 2 128 7,3 0 16-7,0 2 0 5,0 1 0-5,1 1 0 4,0 2 128-4,-1-1 32 7,1 2 0-7,2 1 0 5,-1 0-48-5,3 1-16 7,2 2 0-7,1 1 0 4,5 0-64-3,-3 2-16 17,0 1 0-18,2 1 0 0,0-1-160 0,-2 1 192 4,0 0-192-4,-2 1 192 0,0-1-64 0,-2 1-128 6,1 0 192-6,-1-2-64 4,0-2 32-4,-1-1 0 6,1-1 0-6,-2-2 0 7,2 0-160-7,-2-2 192 6,1 0-192-6,0-3 192 6,-1 0-192-6,2-1 128 7,-2-1-128-7,1 0 128 6,0-1-128-6,0-1 128 7,-1 0-128-6,-1-2 128-1,2-1 80 0,-1 1 16 5,-1-1 0-5,-1 0 0 4,-1 0 48-4,4-1 16 7,1 0 0-7,0-1 0 6,-1 0 32-6,1-1 0 6,0 0 0-6,-2-1 0 6,1-1 80-6,-3-1 32 7,4 1 0-7,-4-2 0 6,2-1-80-6,-1 0-16 7,1-1 0-7,-1 1 0 0,1-2-48 0,-1-1-16 5,-1 0 0-5,1-1 0 6,-1 0-32-6,0 0-16 6,1-2 0-6,-2-1 0 6,3-1 48-6,-2-1 16 7,4-2 0-7,-2-2 0 6,0-2 32-7,2-1 0 8,0 0 0-7,2-1 0 7,-1 1-16-7,1 1 0 6,-2 0 0-4,2 2 0-2,0 1-96 0,-1-1-16 3,0 1 0-3,-2 1 0 5,1 2-64-5,-2 1 0 7,0 1-128-7,-1 2 192 6,1 1-64-6,-2 0-128 6,-1 2 176-6,2 0-176 7,-2 3 256-7,0 0-48 6,-1 1-16-6,0 1 0 6,-1 0 144-6,-1 1 32 7,-1 0 0-6,1 0 0-1,1 2-16 0,-3 0 0 4,2 0 0-4,-2-1 0 6,2 0-96-6,-2 1-32 5,0 0 0-5,0 0 0 5,0 0-224-5,1 0 176 6,-2 0-176-6,1 1 160 5,-1-1-160-5,1 0 192 6,-1 0-192-6,-1 0 192 5,2 1 0-5,0 0 0 6,-1 0 0-6,-1 0 0 6,0 0 0-6,1 0 0 6,0 0 0-6,-1 0 0 4,0 0-192-4,-1 1 160 6,2-1-160-6,-1 1 160 7,0 0-160-7,-1 0 160 6,1 0-160-6,-1 0 160 7,1 0-160-7,-1 1 0 2,-1-1 144-2,2 0-144 5,-1 1 0-5,3-1 0 5,-2 0 0-5,0 0 0 6,2-1 0-6,-2 1 0 7,1 0 0-7,-1 0 0 5,2 0 0-5,-1 0 0 5,1 0 0-5,-1 0 0 5,0 0 0-5,1-1 0 6,0 0 0-6,0 0 0 6,-2 1 0-6,2 0 0 5,0 0 0-5,0 0 0 5,-1 1 0-5,1 0 0 7,0-2 0-7,0 2 0 5,0 0 0-5,0-1-128 6,0 1 128-6,0 0 0 5,0 0 0-5,0 0 0 5,1 0 0-5,-1-1-128 5,0 0 128-5,2 0-192 6,-2 0 192-6,1 0-192 5,-1 0 32-5,0 0 0 6,1 0 0-6,-1-1 0 5,1 1-48-5,-1 0-16 6,0-1 0-6,2 1 0 6,-1 0 64-6,-1-1 16 6,0 1 0-6,0-1 0 6,0 1 144-6,0-1-160 4,-1 1 160-4,-1-1-160 19,2 0-368-19,2-1-80 0,-2-1-16 0,0-4-16528 3</inkml:trace>
    </iact:actionData>
  </iact:action>
</iact:actions>
</file>

<file path=ppt/ink/inkAction8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30347" units="cm"/>
          <inkml:channel name="Y" type="integer" max="20231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3071" units="1/cm"/>
          <inkml:channelProperty channel="Y" name="resolution" value="1000.04944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2-07-27T04:00:55.114"/>
    </inkml:context>
    <inkml:brush xml:id="br0">
      <inkml:brushProperty name="width" value="0.05292" units="cm"/>
      <inkml:brushProperty name="height" value="0.05292" units="cm"/>
      <inkml:brushProperty name="color" value="#FF0000"/>
    </inkml:brush>
    <inkml:context xml:id="ctx1">
      <inkml:inkSource xml:id="inkSrc48">
        <inkml:traceFormat>
          <inkml:channel name="X" type="integer" max="30347" units="cm"/>
          <inkml:channel name="Y" type="integer" max="20231" units="cm"/>
          <inkml:channel name="T" type="integer" max="2.14748E9" units="dev"/>
        </inkml:traceFormat>
        <inkml:channelProperties>
          <inkml:channelProperty channel="X" name="resolution" value="1000.23071" units="1/cm"/>
          <inkml:channelProperty channel="Y" name="resolution" value="1000.04944" units="1/cm"/>
          <inkml:channelProperty channel="T" name="resolution" value="1" units="1/dev"/>
        </inkml:channelProperties>
      </inkml:inkSource>
      <inkml:timestamp xml:id="ts1" timeString="2022-07-27T04:00:55.114"/>
    </inkml:context>
    <inkml:brush xml:id="br1">
      <inkml:brushProperty name="width" value="0.055" units="cm"/>
      <inkml:brushProperty name="height" value="0.055" units="cm"/>
    </inkml:brush>
  </inkml:definitions>
  <iact:action type="add" startTime="19801">
    <iact:property name="dataType"/>
    <iact:actionData xml:id="d0">
      <inkml:trace xmlns:inkml="http://www.w3.org/2003/InkML" xml:id="stk0" contextRef="#ctx0" brushRef="#br0">17001 563 12495 0,'0'0'544'2,"0"0"128"-2,0 0-544 1,-2 0-128 2,2 0 0-2,0 0 0 6,0 0 1344-6,0 0 256 5,0 0 32-5,0 0 16 5,0 0-432-5,0 0-64 7,0 0-32-7,0-1 0 5,0 1-544-5,0 0-96 6,2 0-32-6,-2 0 0 5,0 0 64-5,1-1 0 6,0 2 0-6,-1-1 0 6,1 0 32-6,-1 0 16 5,0 1 0-5,0-1 0 6,0 1-128-6,0 0-32 4,1 0 0-4,-1 0 0 5,0 1 64-5,0 0 16 7,0 0 0-7,0-1 0 6,0 2-112-6,0 0-32 5,0 0 0-5,-1 0 0 5,2 0-32-5,-1 0-16 6,1 2 0-6,0-2 0 7,-1 0-32-7,1-1 0 4,-1 2 0-4,0 0 0 6,0-1-48-6,0 0-16 4,2 0 0-4,-2 0 0 6,0 1-16-6,0-1-16 6,1 0 0-6,0 0 0 6,0 2 32-6,-1-1 16 5,0 2 0-5,2-2 0 6,-2 1 64-6,0 0 16 5,0-1 0-5,0 1 0 6,0 0-80-6,1-1-16 6,0 0 0-6,0 1 0 5,-1 0-48-5,2-2-16 7,-2 2 0-7,0-1 0 4,1 1-128-4,0-2 192 4,-1 3-192-4,0-1 192 6,2-1-192-6,-2 1 192 5,0 0-192-5,-2 1 192 6,2-2-64-6,0 1-128 5,0 0 192-5,-1-1-64 6,1 1-128-6,-1 0 192 7,1-1-192-7,0 1 192 5,-2 0-64-5,2 0 0 6,0-1 0-6,0 1 0 5,0 0-128-5,0-1 128 4,0 2-128-4,2-1 128 6,-2 0-128-6,0 0 160 5,0 2-160-5,2-2 160 6,-2 1-160-6,0 0 0 6,0-1 144-6,-1 1-144 6,0 0 0-6,1-1 0 5,-2 1 0-5,2 1 0 6,-1-2 0-6,0 1 0 6,-2 2 0-6,3-2 128 6,-1 1-128-5,0-1 0 5,0 1 0-6,-1-1 128 6,4 1-128-6,-4 0 0 7,2-1 0-7,0 0 0 6,0 0 0-6,0 0 0 7,0 1 0-7,0-2 0 0,0 1 0 0,0 0 128 4,0-1-128-4,0 2 128 5,0 0-128-5,0 0 0 7,0-1 128-7,0 1-128 7,0 0 0-7,2-1 0 6,-2 1 0-6,0-1 0 7,0 2 0-7,0-1 128 6,1 0-128-6,-1 0 0 6,0-2 0-6,-1 1 0 6,1 1 0-6,-2-1 0 0,2 0 0 0,0 0 0 5,-1 1 0-5,0-1 0 5,0-1 128-5,0 1-128 7,1 1 128-7,0-2-128 7,-1 3 0-7,0-2 144 6,0 1-144-6,-1 0 0 6,2 0 144-6,0 1-144 7,0-1 0-7,-1 1 144 5,1 0-144-5,0 0 0 7,0-1 144-6,0 1-144-1,1 0 0 0,-1 1 144 4,2-1-144-4,-2 0 0 6,0-1 160-6,1 2-160 6,0-2 128-6,-1 1-128 7,0-2 128-7,1 1-128 6,-1 0 0-6,0 1 128 6,0-1-128-6,0-1 0 7,0 1 144-7,0-1-144 6,0 2 128-6,0-1-128 6,0 1 128-5,0-1-128-2,0 2 160 1,0-1-32 5,0-1-128-5,-1 1 192 6,1 0-64-6,0 1-128 6,0-2 176-6,1 1-176 7,-1-1 144-7,1 0-144 6,-1-1 0-6,1 0 144 6,0 0-144-6,-1-1 128 6,1 2-128-6,-1-2 128 7,0 3-128-7,0-1 0 6,0-1 0-5,0 1 128-1,0-1-128 0,0 2 0 4,0-1 144-4,-1 1-144 6,1 0 0-6,0 0 128 6,-1 0-128-6,1-1 0 7,0 1 0-7,-1 1 128 6,1-1-128-6,0 1 0 6,0-1 0-5,-1 2 144 4,1-2-144-5,2 1 0 7,-2-2 160-7,0 2-160 6,0 0 128-6,0-1-128 7,0-2 128-7,0 1-128 0,1 1 0 0,-1 1 128 4,0 0-128-4,-1 1 0 7,2-2 0-7,-1 2 0 6,1-3 0-6,-1 3 0 6,0-3 0-6,0 1 0 6,0-2 0-6,-1 1 0 7,1-1 128-7,-1 0-128 6,1 1 0-6,-1-2 0 6,1 0 0-5,-1 1 128-1,1-2-128 0,0 2 160 4,0-1-160-4,-1 1 160 6,0 1-160-6,1-1 192 6,-1-1-192-6,1 2 192 7,-2-1-64-7,2 0-128 6,0 1 192-6,0-2-64 6,0 3-128-6,0-2 128 7,0 1-128-7,0 0 128 6,0-1-128-6,0 2 0 6,-1-1 144-5,1 1-144-1,0 1 0 0,0 1 144 4,0-1-144-4,-1 1 0 6,1 1 128-6,-1 0-128 6,-1 0 0-6,2 0 0 6,-1 0 0-6,1 0 0 7,-1-1 0-7,1-2 0 7,-1 2 0-7,0-3 0 6,0 2 0-6,1-3 0 6,-1 1 0-6,0-2 0 6,1 2 0-6,0-2 0 7,0-1 0-7,0-1 0 0,1 1 0 0,-2-1 0 4,1-1 0-4,0 1 0 5,0-2 0-5,0 0-144 22,0-1-432-22,0 0-96 0,-1-1-16 0,1 1 0 8,0-2-2448-8,0-2-512 0</inkml:trace>
    </iact:actionData>
  </iact:action>
  <iact:action type="add" startTime="21422">
    <iact:property name="dataType"/>
    <iact:actionData xml:id="d1">
      <inkml:trace xmlns:inkml="http://www.w3.org/2003/InkML" xml:id="stk1" contextRef="#ctx0" brushRef="#br0">17022 555 2751 0,'0'1'256'1,"-1"-1"-256"3,0 0 0-3,1 0 0 6,0 0 4256-6,-2 0 800 5,2 0 176-5,0 0 16 6,-1 0-2752-6,0 1-576 6,0 0-96-6,-1 1-32 6,0 0-768-6,1 0-144 7,-1 2-48-7,-1 0 0 4,2 1-112-4,-2 1-16 7,1 0-16-7,0 2 0 6,-1 0-32-6,-1 1 0 5,1 1 0-5,-2 1 0 6,2 0-96-6,-4 1-32 5,3-1 0-5,-4 2 0 7,2-1-256-7,-2-1-48 3,3 1-16-3,0-3 0 5,0 0-208-5,1 0 0 8,0-2 128-9,1-1-128 5,2-1 0-4,0-2 0 6,1-1 0-6,0-1-160 20,0-1-1392-20,2-2-288 0,0 1-48 0</inkml:trace>
    </iact:actionData>
  </iact:action>
  <iact:action type="add" startTime="21678">
    <iact:property name="dataType"/>
    <iact:actionData xml:id="d2">
      <inkml:trace xmlns:inkml="http://www.w3.org/2003/InkML" xml:id="stk2" contextRef="#ctx0" brushRef="#br0">17016 600 23375 0,'2'-2'1024'1,"-2"0"240"0,2 0-1008 6,0 0-256-6,0 1 0 0,-2 1 0 0,2-1 1968 0,2 0 336 6,0 1 80-6,1 0 16 6,4 0-1168-6,1 2-224 5,2 2-48-5,3 1-16 7,1 1-480-7,0 2-80 6,0-1-32-6,0 2 0 5,-2 0-32-5,-2 0 0 5,0-1 0-5,-2 1 0 5,-1-3-64-5,-1 1-32 5,-2-1 0-5,-1-2 0 6,0-1-96-6,-3 0-128 9,1-1 176-9,-1 0-176 2,-2-1 0-2,0-1 0 6,0-1 0-6,-2 0 0 21,-1-1-1664-21,1-1-448 0,-3-1-96 0</inkml:trace>
    </iact:actionData>
  </iact:action>
  <iact:action type="add" startTime="22143">
    <iact:property name="dataType"/>
    <iact:actionData xml:id="d3">
      <inkml:trace xmlns:inkml="http://www.w3.org/2003/InkML" xml:id="stk3" contextRef="#ctx0" brushRef="#br0">16571 582 18015 0,'-2'-3'800'1,"2"1"160"0,-1-1-768 8,1 2-192-8,0-1 0 0,0 2 0 0,0-1 1664 0,1-3 304 5,-1-1 48-5,2-2 16 6,0-1-880-6,1-1-160 5,0 0-32-5,0 0-16 6,1 0-304-6,0 1-64 5,0 0-16-5,1 1 0 6,-2-2-48-6,0 3-16 6,2 0 0-6,0 0 0 6,-1 1-96-6,-1 0-16 6,2 0 0-6,-2 3 0 5,-1-2-96-5,1 2-32 6,0 0 0-6,0 2 0 6,0 0 0-6,-1 1-16 5,1 1 0-5,0 2 0 6,0-1-16-6,0 1 0 5,2 2 0-5,-1 0 0 3,1 2 96-3,0 0 0 6,1 4 16-6,0 1 0 6,2 2 304-6,-2 0 48 9,3 1 16-10,0 0 0 12,1 2-160-11,1-2-32 0,0-1 0 0,-2-3 0 4,1 0-144-4,-3-1-48 6,0-1 0-6,-2-1 0 7,-1-1-160-7,1-1-32 7,-2-2-128-7,-1 0 192 6,1-1-192-6,-2-1 128 1,0 0-128-1,-1-2 0 5,0 0 0-5,0-1 128 6,0 0-128-6,0-1 0 19,-1 0-304-19,-1 0-96 0,-1-3-32 0,0 0 0 11,0 0-2368-11,-1 0-464 0,1-2-112 0</inkml:trace>
    </iact:actionData>
  </iact:action>
  <iact:action type="add" startTime="22519">
    <iact:property name="dataType"/>
    <iact:actionData xml:id="d4">
      <inkml:trace xmlns:inkml="http://www.w3.org/2003/InkML" xml:id="stk4" contextRef="#ctx0" brushRef="#br0">16826 394 9215 0,'-2'0'400'1,"0"0"96"0,0 0-496 0,-1 1 0 2,1-1 0-2,1 1 0 6,-1 0 4768-6,-2 2 864 6,-2 1 160-6,-2 2 32 5,-3 0-3392-5,0 3-672 6,1 0-144-6,-2 1-16 5,1 0-336-5,1 2-64 5,-2 2-16-5,2 1 0 6,0 3-320-6,-1 1-64 5,2 2-16-5,-1 1 0 5,3 0-304-5,-3 0-64 6,5-3-16-6,-4-1 0 7,5-1-160-7,-1-3-48 6,0-1 0-6,0-3 0 4,1 0-192-4,-1-1 144 5,1-3-144-5,0 0 128 8,0-1-128-9,2-2 0 9,-1-1 0-8,0 0 128 6,1-1-128-6,2-1 0 1,0 0-192-1</inkml:trace>
    </iact:actionData>
  </iact:action>
  <iact:action type="add" startTime="23614">
    <iact:property name="dataType"/>
    <iact:actionData xml:id="d5">
      <inkml:trace xmlns:inkml="http://www.w3.org/2003/InkML" xml:id="stk5" contextRef="#ctx0" brushRef="#br0">16999 2195 9215 0,'0'1'400'1,"-1"0"96"-1,1 0-496 1,-1 0 0 3,0-1 0-3,1 1 0 6,0-1 3424-6,0 0 592 6,0 1 112-6,0-1 32 6,0 0-2352-6,0 1-464 5,-2-1-80-5,2 1-32 7,2-1-400-7,-2 0-64 4,2 1-32-4,-1-1 0 6,2 1 48-6,-1-1 16 5,0 1 0-5,0 0 0 7,2 0 64-7,-1 0 16 6,0 0 0-6,0 0 0 7,2 0-128-7,-1 0-32 3,1-1 0-3,-2 1 0 5,2-1-208-5,0 0-32 5,0 0-16-5,0 0 0 5,2 0-128-5,-2-1-16 6,3 1-16-6,-1 0 0 6,-1 0-112-6,0-1-32 9,0 1 0-8,2 0 0 0,-2 0-32-1,2 0-128 6,0 1 192-6,-2-1-64 5,2 0 0-5,-1 0-128 7,0 0 192-7,-1 1-64 7,1 0 0-7,1-1-128 6,-3 1 192-6,2-1-64 8,-2 0-128-8,1 0 160 5,0 0-160-5,-1 0 160 0,2 0-160 0,-2 1 160 6,2-1-160-6,-1 0 160 5,-1 1-160-5,2-1 128 6,1 0-128-6,-2 1 128 6,0 0-128-6,-1 0 0 6,1-1 0-6,0 1 0 7,-2-1 128-7,3 1-128 6,-1-1 0-6,-1 0 128 6,1 0-128-6,2 0 128 7,-2-1-128-7,2 0 128 6,-1-1-128-6,2 1 160 0,-2-1-160 0,0 0 160 5,-2 0-160-5,3 0 160 6,-2 0-160-6,-1 0 160 6,0 1-160-6,2-2 0 6,-2 3 144-6,0-1-144 7,2 0 0-7,-3 1 0 6,2 0 0-6,0 0 128 6,0 0-128-6,0 1 0 6,1-1 0-6,1 1 0 7,-2-1 0-7,1 0 0 0,1 1 0 0,-1-1 0 5,3 1 0-5,-3-1 0 5,3-1 0-5,0 1 0 7,-1 0 0-7,0-1 0 6,0 1 0-6,0 0 0 7,-3-1 0-7,3-1 128 7,-2 0-128-7,3 0 128 5,-1 0-128-5,1 1 176 7,0-1-176-7,-3 0 192 6,3 0-64-5,-1 2-128-1,-1-1 192 0,-1 0-64 4,0 1-128-4,0 0 0 6,0 0 144-6,2 0-144 6,-1 0 0-6,-1 1 128 6,2 0-128-6,-2-1 0 7,1 0 0-7,0 0 128 6,0 0-128-6,0 0 0 6,1 0 128-6,0-1-128 7,-1 1 160-7,1-1-160 6,0 0 224-6,1-1-48 8,1 1-16-8,-1-1 0 0,0 0-16 0,1 0 0 2,0 0 0-2,0 0 0 7,1 0-144-7,-1-1 128 7,0 1-128-7,0 0 128 6,0 0-128-6,-2 0 0 6,2 0 0-6,0 0 128 6,0 0-128-6,-1 1 0 6,0 0 0-6,1-1 0 7,-1 1 0-7,-3-1 0 7,3 0 0-7,0 0 128 0,-2 0-128 0,0 1 0 3,1-1 0-3,0 1 128 7,-1-1-128-7,2 0 0 7,1-1 0-7,-2 1 0 6,1-1 0-6,-2 2 0 6,2-2 0-6,-2 1 0 7,2 0 0-7,0 0 0 5,1 0 0-5,0 1 0 7,-2 0 0-7,0 0 0 0,3 0 128 0,-2 1-128 5,0 0 0-5,1 0 0 5,0 0 0-5,0 0 0 7,1 0 0-7,-1-1 0 6,-1 1 0-6,3 0 0 6,-2-1 0-6,-1 0 0 7,2-1 0-7,-1 1 0 7,0-1 0-7,1 0 0 6,-1 0 0-6,-2-1 0 6,3 1 0-5,0 0 0-1,-2 1 0 0,1-1 0 4,0 2 0-4,-1-1 0 5,0 0 0-5,-2 1 0 6,1-1 0-6,1 1 0 7,-1-2 0-7,3 2 0 7,-2 0 0-7,1 0 0 6,1-1 0-6,0 1 0 6,-3-1 0-6,2 1 0 7,-1-1 0-7,0 0 0 6,3 0 0-6,-3 0 0 7,2 0 0-7,-2-1 0 0,1 1 0 0,-1-2 0 3,0 1 0-3,-1 0 0 7,1 0 0-7,-2 0 0 6,0 1-144-6,-1-1 144 6,1 0-144-6,0 2 144 7,-2-1-208-7,0 0 80 6,0 0-224-6,-2 1-32 6,-2 0-16-6,2-1 0 13,-3 1-1136-13,1 0-208 0,-2 0-48 0,0 0-11328 8,0 0-2240-8</inkml:trace>
    </iact:actionData>
  </iact:action>
  <iact:action type="add" startTime="24756">
    <iact:property name="dataType"/>
    <iact:actionData xml:id="d6">
      <inkml:trace xmlns:inkml="http://www.w3.org/2003/InkML" xml:id="stk6" contextRef="#ctx0" brushRef="#br0">18572 1990 6447 0,'2'0'272'1,"-1"-1"80"-1,0 0-352 1,0 0 0 2,1 1 0-2,-1 0 0 6,0-1 4864-6,0 0 912 5,2 0 176-5,0-1 48 6,2 1-3584-6,3-1-720 5,-2 2-144-5,2-1-16 6,-1 2-720-6,2 1-144 7,-1 1-32-7,2 0 0 6,-1 1-336-6,0-1-80 5,4 2-16-5,-4 1 0 5,3-1-208-5,-2 1 176 5,-1 1-176-5,1-1 160 6,-2 1 32-6,0-2 16 5,-2 1 0-5,-2-1 0 5,3 0 352-5,-5 1 64 6,0-1 16-6,-1-1 0 6,0 0 192-6,-1-1 64 7,-1 0 0-7,-2-1 0 4,2 1-144-4,0-1-32 6,-3 1 0-6,-1 0 0 7,-1 0-400-7,1 1-64 6,-2 0-32-6,0 1 0 9,-2 0-224-10,0 0 0 4,-2 2 0-3,0-1 0 17,1 2-2688-17,-4 1-576 0</inkml:trace>
    </iact:actionData>
  </iact:action>
  <iact:action type="add" startTime="25237">
    <iact:property name="dataType"/>
    <iact:actionData xml:id="d7">
      <inkml:trace xmlns:inkml="http://www.w3.org/2003/InkML" xml:id="stk7" contextRef="#ctx0" brushRef="#br0">18912 2305 8287 0,'0'1'368'1,"-1"-1"80"-1,1 0-448 1,0-1 0 1,0 1 0-1,0 0 0 6,0 0 6272-6,1 0 1152 5,0 0 256-5,-1 0 32 6,3 0-4944-6,-1-1-976 7,2 1-208-7,-2 0-48 5,3 0-720-5,1 0-160 5,-1 0-16-5,2 0-16 5,0 0-240-5,1-1-32 8,2 1-16-8,1-1 0 3,0 0-112-3,1 0-32 6,1 0 0-6,-2 1 0 5,1-2 16-5,0 0 0 5,0 1 0-5,-3-1 0 6,1 1 0-6,-1 0 0 9,0 0 0-9,-1 0 0 4,0 1-208-4,-2-1 0 4,2 0 128-4,-2 1-128 6,-1-1 0-6,-2 1 128 7,0-1-128-7,0 1 0 6,-2 1 0-6,0-1 0 4,-1 0 0-4,0 0 0 20,-1 0-512-20,1 1-32 0,-1 0-16 0,-1 1 0 8,1-1-1504-8,-2 0-304 0,0 0-64 0,-1-1-16 11,1 0-880-11,-1 0-160 0,-1-1-32 0,-1-2-5200 6,0 1-1040-6</inkml:trace>
    </iact:actionData>
  </iact:action>
  <iact:action type="add" startTime="25475">
    <iact:property name="dataType"/>
    <iact:actionData xml:id="d8">
      <inkml:trace xmlns:inkml="http://www.w3.org/2003/InkML" xml:id="stk8" contextRef="#ctx0" brushRef="#br0">19101 2277 11455 0,'-19'-23'512'0,"17"22"96"1,2 1-480 0,0-1-128 4,-1 0 0-4,0 0 0 6,-2-4 2592-6,1-2 496 6,-1 1 112-6,-1-3 0 6,-1 1-576-6,2 1-128 5,-1 1-32-5,2 2 0 6,1 0-576-6,-1 1-112 5,1 2-32-5,0 0 0 6,1 2-592-6,-1-1-128 5,1 2-32-5,0 1 0 5,0 1-384-5,-2 1-80 6,2 1-16-6,0 2 0 6,0 0 656-6,0 1 128 6,0 3 32-6,-1-1 0 18,0 1-1648-18,-2 0-336 0,3 2-64-1,-2-1-16 1,2 1 736-1,-2 0 240 8,2 1 0-7,-1-1 0 7,0 0-80-7,2 1-16 7,-1-2 0-7,0 1 0 5,1-2-16-5,1 0 0 6,0-1 0-6,1-2 0 7,1-1-128-7,1-3 192 0,0 0-192 0,0-1 192 5,4-2-192-5,-2-1 128 6,1-1-128-6,0-1 128 5,1 1-128-5,0-2 0 7,-1-1 0-7,1 0 128 6,0 0-128-6,-1 0 128 7,-2 0-128-7,-1-1 128 6,2 1-128-6,-3 0 0 7,0 2-160-7,-2-1 160 6,2-1-272-6,-3 1 32 7,1 2 16-7,0-1 0 12,-2 0-1216-12,-1 0-240 0,0-1-48 0,-1 1-17600 2</inkml:trace>
    </iact:actionData>
  </iact:action>
  <iact:action type="add" startTime="30055">
    <iact:property name="dataType"/>
    <iact:actionData xml:id="d9">
      <inkml:trace xmlns:inkml="http://www.w3.org/2003/InkML" xml:id="stk9" contextRef="#ctx0" brushRef="#br0">17027 2183 12895 0,'0'0'576'1,"-1"0"112"0,2 0-560 0,-1 0-128 3,0 1 0-3,-1-1 0 5,1 0 976-5,0 0 176 6,1 0 16-6,-1 0 16 6,0 0-16-6,1 0 0 6,-2-1 0-6,1 1 0 7,1 0-128-7,-1 0-16 3,0 0-16-3,1 0 0 5,-1 0-80-5,0 0-16 7,-1 0 0-7,0 0 0 5,1 0-176-5,0 0-32 6,0 0-16-6,0 0 0 5,0 1-240-5,0-1-32 5,1 0-16-5,-1 0 0 6,0 0-112-6,1-1-32 9,0 1 0-9,0-1 0 3,0 0 32-3,1 0 0 4,-1-1 0-4,0 1 0 6,0-1 80-6,1 0 16 7,0 0 0-7,0 1 0 4,-1-1 0-4,2 0 16 5,-1-1 0-5,0 1 0 5,-1 0-16-5,0-1 0 7,2 1 0-7,-1 0 0 8,0-1-64-8,1 0 0 4,-1 0-16-4,1 0 0 3,-1 0-48-3,1 0 0 6,-1 1 0-6,3-1 0 6,-1 0-80-6,-1-1-32 5,1 2 0-5,-1-1 0 6,1-1-144-6,-1 1 128 7,0-1-128-8,1 2 128 6,-1-2-128-5,0 1 0 5,0-1 144-5,0 1-144 5,1 1 176-5,-1-1-48 6,0-1 0-6,0 1 0 7,-2 0 16-7,2 1 0 5,-1-2 0-5,3 1 0 5,-2 0-16-5,-1-1-128 5,0 2 192-5,3-1-64 6,-1-1-128-6,0 1 192 5,0-1-192-5,1 0 192 6,0-1-192-6,-1 0 0 5,1 0 0-5,0 1 0 7,0-1 128-7,-1 1-128 4,0 1 0-4,0-2 128 6,-2 2-128-6,2-1 128 6,1 1-128-6,-2 0 128 7,1 0-128-7,-1 0 192 3,-1-1-192-3,2 0 192 5,0 2-192-5,-2-1 128 6,2 0-128-6,1 0 128 5,-1 0-128-5,0 1 128 6,-1-1-128-6,1 0 128 6,1 0-128-6,0 0 128 6,-1 0-128-6,0 0 128 6,-1 0-128-6,2 0 0 5,-3-1 144-5,3 0-144 5,-1 2 144-5,0-2-144 6,-2 0 192-6,2 0-192 4,0 1 160-4,1 0-160 6,-1 0 128-6,-1-1-128 5,2 0 192-5,-1 1-64 6,1-1 0-6,-1 0 0 6,1 0 0-6,-1 0 0 5,0 0 0-5,1-1 0 6,0 1-128-6,-1 1 0 6,-1-1 144-6,2-1-144 5,-2 1 0-5,2 1 144 5,-1-2-144-5,1 0 0 5,0 0 128-5,-2 2-128 6,1-2 0-6,1 1 0 5,0 0 0-5,-2 0 128 6,2 0-128-6,-1-1 0 6,0 2 128-6,1-1-128 6,0-1 0-6,0 0 0 6,1 0 0-6,0 0 128 6,-1 0-128-6,0 0 0 6,0 0 128-6,1 0-128 6,-1 1 0-6,2 0 0 6,-2-1 0-6,1 0 0 6,1 1 0-6,-1-1 0 7,1 1 0-7,0-1 0 7,0 0 0-7,-2-1 0 6,2 1 160-6,-2 0-160 0,2-2 128 0,-2 2-128 5,0-1 128-5,0 1-128 5,1-1 0-5,0 1 128 7,1-1-128-7,0 1 0 6,-1 1 0-6,-1-1 128 6,2-1-128-6,0 2 0 7,-1-1 0-7,0-1 0 6,-1 1 0-6,0-1 0 6,0 0 0-6,2 1 0 7,-2-1 0-7,0 1 128 0,0 1-128 0,-1-1 0 5,1 0 0-5,0 1 128 6,-1 0-128-6,2-1 0 5,-1 0 0-5,1 1 0 7,-1-1 0-7,2 1 0 6,-1-1 0-6,0 1 0 7,0-1 128-7,-3 0-128 7,3 1 0-7,0-1 0 5,-2 0 0-4,2 1 0 6,-1 0 0-7,1-1 0 0,0-1 0 0,-1 2 0 4,-1-1 0-4,3 0 0 6,0 0 0-6,0-1 128 6,-1 1-128-6,2 1 0 6,-2-1 0-6,-1-1 0 7,2 2 0-7,1-2 0 5,0 0 128-5,0 1-128 7,-1-1 0-7,0 0 0 7,0 0 0-7,3-1 0 6,-2 1 0-5,1 0 0-1,0-1 0 0,0 2 128 4,-4-1-128-4,4 0 128 5,-4 0-128-5,4 0 128 6,-1 0-128-6,1 0 128 7,0-1-128-7,1 1 128 6,-3-2-128-6,1 2 0 6,-1-1 0-6,1 1 128 7,-2 1-128-7,1-1 0 6,-1 0 0-6,1 1 0 7,0-1 0-7,0 0 128 0,0 1-128 0,0-1 0 5,1 0 0-5,-2 1 0 6,3-1 128-6,-3 0-128 6,0-1 0-6,0 1 0 6,0 1 144-6,1-2-144 7,1 1 0-7,-2 1 144 6,0-1-144-6,0 1 0 6,0-1 128-6,2 0-128 6,-2 1 0-6,4 1 0 7,-3-1 0-6,2 0 0-1,-4 2 0 0,2-2 0 3,0-1 128-3,1 1-128 7,0-1 0-7,1 1 0 6,-1 0 0-6,0 1 0 6,-1-1 0-6,2 0 0 6,-2 1 0-6,0-1 0 7,0 1 0-7,-1-1 0 6,-1 1 144-6,2-1-144 6,-1 1 0-6,0 0 144 7,0 0-144-7,0-1 0 0,1 0 144 0,0 1-144 5,1-1 0-5,-2 1 0 5,1-1 0-5,-2 2 128 7,4-2-128-7,-3 0 0 6,-2 2 0-6,3-2 0 6,-2 2 0-6,2-2 0 7,-2 2 0-7,1-1 0 6,0-1 0-6,0 1 0 6,-2 0 0-6,2-1 0 7,-1 1 0-7,-1 0 0 0,2 1 0 0,-1-1 0 5,0-1 0-5,1 1 0 5,-1-1 0-5,0 0 0 6,0 0 0-6,0 0 144 7,0 1-144-7,-1-1 0 7,1 1 0-7,0 1 0 6,-1-1 0-6,1-2 0 6,-2 2 128-6,2 1-128 1,-2 0 0-1,1 0 0 5,0-1 144-5,0 1-144 6,-1 1 0-6,0-2 144 6,2 0-16-6,0 1-128 5,-2 1 192-5,-2 0-64 6,3 0-128-6,-3-1 192 7,2 1-192-7,-1-1 192 6,0 1-192-6,0 0 192 8,-1 0-192-8,1 2 192 1,0-3-192-1,-1 1 128 5,1 1-128-5,0 0 128 6,0 0-128-6,-1 0 160 6,1 0-160-6,-1 0 160 5,0 1-160-5,0-1 128 5,-1 0-128-5,0 1 128 7,0 1-128-7,-1-1 0 4,1 0 0-4,-1 1 128 7,-2-1-128-7,1 2 0 4,-2 0 0-4,0 2 0 18,0-1-1024-18,-4 3-192-1</inkml:trace>
    </iact:actionData>
  </iact:action>
  <iact:action type="add" startTime="36090">
    <iact:property name="dataType"/>
    <iact:actionData xml:id="d10">
      <inkml:trace xmlns:inkml="http://www.w3.org/2003/InkML" xml:id="stk10" contextRef="#ctx0" brushRef="#br0">20698 574 5519 0,'0'-1'496'1,"-1"0"-496"5,1 0 0-5,-1 0 0 5,2 1 2816-5,-1 0 480 6,0 0 96-6,0-1 0 6,-1 0-1440-6,1 0-288 5,-2 0-64-5,2-1-16 5,0 1-368-5,0-1-80 6,0 1-16-6,0 0 0 5,0 1-160-5,0-1-16 6,0 1-16-6,0 0 0 6,0 0-224-6,0 0-32 5,0 0-16-5,0 0 0 6,0 1-192-6,0 0-32 6,2 0-16-6,-2 0 0 5,0 1-96-5,0 1 0 5,0 0-16-5,0 0 0 6,0-1-32-6,0 1 0 5,1 2 0-5,-1 0 0 6,1-1-16-6,0 0 0 6,-1 2 0-6,0-2 0 8,0 2-16-8,1 0-16 3,0-1 0-3,-1 1 0 5,1 0-80-5,0-1-16 6,-1 1 0-5,0 1 0 6,0-1 0-7,0 0-128 6,0 0 192-5,0 1-64 5,-1 0 32-6,1-2 0 6,0 2 0-6,-1-1 0 6,1 0 96-4,0 1 0-2,0-2 16 0,0 1 0 4,0 0 0-4,1-1 0 6,0 2 0-6,0-2 0 5,1 2-128-5,-2 0-16 7,2-2-128-7,0 2 192 6,-1-1-192-6,-1-1 128 7,2 0-128-7,-2 1 0 6,1-1 0-6,-2 1 0 1,1 0 0-1,0-1 0 5,-2 2 144-5,1-1-144 6,0 2 128-6,-2-2-128 5,3 1 288-5,-2 0-32 6,1-1 0-6,1 0 0 6,0 0 48-6,1 1 0 7,0 1 0-7,0-3 0 6,1 2-48-6,0-1-16 7,-1 1 0-7,2 0 0 6,-2-1-64-6,1 2-16 7,-1 0 0-7,1-1 0 6,-2-1-160-6,2 0 0 6,-2 1 0-6,1 0 128 0,-1 0-128 0,0-1 0 5,-1 1 144-5,-1 0-144 6,2 1 0-6,-1 0 128 6,0 0-128-6,-2 0 0 6,3 1 160-6,-2-1-32 7,0 0-128-7,0 0 192 6,1 0-64-6,-1 0-128 7,2-1 176-7,0 0-176 0,0 0 176 0,0 0-176 6,0-1 160-6,0 1-160 4,0 0 128-4,2-1-128 6,-2 1 0-6,0-1 144 6,1 0-144-6,-1 0 0 7,-1 0 0-7,1 1 0 6,0-1 0-6,-2 2 0 7,1-1 128-7,0 0-128 6,-2 1 0-6,1 0 0 7,1 0 0-7,-1-2 0 6,0 2 0-6,0-2 128 8,-1 2-128-8,1-1 0 0,1 3 0 0,-1-3 128 2,0 1-128-2,0 0 0 7,0 1 192-7,2-1-32 6,-1 0-16-6,-1-1 0 7,2 1-16-7,-1 0 0 6,0 1 0-6,0-2 0 6,1 2-128-6,0-2 0 6,-2 1 144-6,2-1-144 7,-1 2 0-7,0-2 128 7,1 1-128-7,-1 0 0 0,1 0 0 0,0 0 128 4,0-1-128-4,0 1 0 6,0-1 0-6,-1 1 0 6,1-1 0-7,0 1 0 8,0-1 0-7,0 1 0 7,-1-1 0-7,-1 1 128 6,2-2-128-6,0 1 0 6,-1 0 0-6,0-2 0 6,0 2 0-6,-1-1 0 8,2 1 0-8,0 0 128 0,0-2-128 0,0 2 0 4,-1-1 128-4,1 2-128 5,-1 0 0-5,1-2 128 7,0 2-128-7,0-1 0 6,0 1 0-6,0-1 128 6,1 1-128-6,0 0 0 8,-1 0 0-8,0 0 0 6,0 1 0-6,2-1 128 6,-1-1-128-6,0-1 0 6,0 1 0-6,-1 0 128 0,0-1-128 0,0 1 0 4,0-1 0-4,0 0 0 7,2 1 0-7,-2-2 0 6,0 0 0-7,0 1 0 8,0-2 0-7,1 1 0 7,-1 1 0-7,0-2 0 2,1 2 0-2,-1 1 0 6,0-2 0-6,0 0 0 4,0 1 0-4,0-1 0 7,1 1 0-7,-1-1 0 5,0 0 0-5,0 0 0 6,0 0 0-6,0-2 0 6,0 2 0-6,0-1 0 6,0 0 0-6,1-1 128 5,-2 1-128-5,1-1 0 4,1 1 0-4,-1-1 128 6,0 0-128-6,0 1 0 5,0 1 0-5,0-1 128 5,0 0-128-5,0 0 0 6,1 1 0-6,-1 0 0 5,0-1 0-5,2 1 0 6,-2 0 0-6,1-1 0 6,-1 2 0-5,1 0 0 5,0-2 0-6,-1 2 0 4,0-1 0-4,0 0 0 5,0 1 0-5,0-1 0 6,0-1 0-6,0 0 0 5,0 1 0-5,0-1 0 6,0 0 128-6,0 0-128 6,0 0 160-6,0 0-160 5,0-1 128-5,0-1-128 6,0 1 0-6,2 1 0 5,-1-2 0-5,0 0 128 7,0 0-128-7,-1-1 0 4,0-1 0-4,2 0 0 5,-1 0 0-5,-1 0 0 21,0-1-1088-21,1-1-144 0,-1-2-48 0,0-1-13088 4,0-1-2624-4</inkml:trace>
    </iact:actionData>
  </iact:action>
  <iact:action type="add" startTime="37620">
    <iact:property name="dataType"/>
    <iact:actionData xml:id="d11">
      <inkml:trace xmlns:inkml="http://www.w3.org/2003/InkML" xml:id="stk11" contextRef="#ctx0" brushRef="#br0">20727 524 7359 0,'-2'-1'656'0,"2"1"-528"8,0 0-128-7,0 0 0 5,-1 0 3408-5,0 0 656 6,0 1 128-6,-1-1 32 6,0 0-2240-6,-1 1-448 5,1 0-96-6,-1 1-16 7,-1 0-512-6,2 1-96 6,-1 0-32-6,1 0 0 7,-1 1-208-7,0 0-32 5,-1 2-16-5,2-2 0 5,-1 3-64-5,1 1-16 7,-2-1 0-7,-2 3 0 5,1-1-80-5,0 1-32 6,-1 1 0-6,-1-1 0 6,2 0-160-6,-1 2-48 4,1-2 0-4,0-1 0 5,-1 1-128-5,2-3 0 6,2 0 0-6,-1-1 128 11,1-2-128-10,1 1 0-1,1-2 0 0,0-1 0 4,0-1-320-4,1-1 0 6,1-1 0-6,-2-1 0 20,4 0-2560-20,-2-3-496 0</inkml:trace>
    </iact:actionData>
  </iact:action>
  <iact:action type="add" startTime="37877">
    <iact:property name="dataType"/>
    <iact:actionData xml:id="d12">
      <inkml:trace xmlns:inkml="http://www.w3.org/2003/InkML" xml:id="stk12" contextRef="#ctx0" brushRef="#br0">20715 532 6447 0,'0'-1'576'1,"2"0"-576"4,-1 1 0-4,-1 0 0 6,0 0 3952-6,1 1 672 5,-1-1 144-5,3 1 32 6,0 2-2640-6,1 0-528 6,0 2-96-6,2 3-32 9,1 1-480-9,0 2-80 3,1 1-32-3,0-1 0 5,1 0-304-5,-1 0-64 5,1-2-16-5,-1 0 0 5,-1-1-208-5,-2-1-64 5,0-1 0-5,0-1 0 6,-2-1-256-6,-1-1 128 5,0-1-128-5,-2-1 0 19,0 0-1088-19,-3-1-336-1</inkml:trace>
    </iact:actionData>
  </iact:action>
  <iact:action type="add" startTime="38357">
    <iact:property name="dataType"/>
    <iact:actionData xml:id="d13">
      <inkml:trace xmlns:inkml="http://www.w3.org/2003/InkML" xml:id="stk13" contextRef="#ctx0" brushRef="#br0">20275 465 11967 0,'1'-2'1072'1,"-1"1"-864"4,0 0-208-4,1 1 0 5,-1 0 2304-5,0 0 400 6,0-1 96-6,0 1 16 6,0-2-1088-6,0 2-192 5,0-1-64-5,0 0 0 5,2 2-496-5,-1 1-96 6,0 0-32-6,-1 4 0 5,3-1-176-5,-1 2-32 6,0 4-16-6,0 0 0 6,0 3 16-6,0 1 0 6,0 2 0-6,0 1 0 9,-2 1 160-9,2 0 32 2,-1-2 16-2,1-1 0 5,1-2-224-5,-1-1-48 6,2-2-16-6,0-2 0 11,-1-2-256-12,0 0-48 13,3-2-16-12,-3-1 0 0,2-1-48 0,-2-2 0 5,2 0 0-5,-2-1 0 6,1-3 16-6,1 0 0 6,-1 0 0-6,1-2 0 0,0-2-80 0,0 0-128 6,1-2 176-6,-1-1-176 5,1-1 144-5,-1 0-144 6,1 1 0-6,0-3 144 7,-5-2-144-7,4-1 0 6,-1-3 0-6,-1-1 128 6,-1 1-128-6,-2 0 0 6,0 1 0-6,-1 1 0 7,1 2 0-7,-1 2 0 6,-1 0 0-6,2 2 0 0,-1 1 0 0,0 1 0 5,-2 0 0-5,2 2 0 6,-1 0 0-6,0 3 0 6,1 0 0-6,0 1 0 7,-1 1 0-7,0 0 0 6,0 2 0-6,0 0 0 2,0 0 0-2,1 2 0 6,0 0 0-6,0 2 0 5,1 0-144-5,-2 1 144 6,2 3 0-6,2 0 0 5,-1 2 0-5,1-1-128 8,2 0 128-8,-1 1 0 4,0-1 0-4,-1-1 0 6,2 0 0-6,0 0 144 7,-2-1 48-7,3 1 0 6,-3-2 0-6,2-1 0 6,-2 1 832-6,1-1 192 6,0-1 16-6,-1-1 16 16,0 1-1712-16,-1-2-352 0,1 0-64 0,-2-1-16 0,0-1 720 0,0 0 176 2,0 0 0-2</inkml:trace>
    </iact:actionData>
  </iact:action>
  <iact:action type="add" startTime="39903">
    <iact:property name="dataType"/>
    <iact:actionData xml:id="d14">
      <inkml:trace xmlns:inkml="http://www.w3.org/2003/InkML" xml:id="stk14" contextRef="#ctx0" brushRef="#br0">20701 2075 13407 0,'0'0'592'0,"-1"0"128"1,0 0-576 0,0 0-144 4,1-1 0-4,0 1 0 6,0 0 1360-6,0 0 240 5,0-1 64-5,-1 1 0 6,2 0-256-6,-1 0-32 5,0-1-16-5,1 0 0 5,-1 0-416-5,1 0-96 10,0 2-16-10,1 0 0 4,-1 0-80-4,-1-1-32 4,1 0 0-4,0 0 0 7,1 0-96-7,-1-1-32 6,0 1 0-6,0 0 0 3,1 0-112-3,0-1-32 8,-2 1 0-8,3 0 0 3,-1-1 0-3,0 1 0 7,0 0 0-7,1-1 0 4,0 1-64-4,0-1-32 6,0 1 0-6,1-1 0 6,0 1-16-6,-1-1 0 5,1 0 0-5,0 1 0 7,1-1-16-7,-1 1-16 4,-1-1 0-4,2 1 0 5,1 0-64-5,-2 0-16 5,4 0 0-5,-2 0 0 7,1 0-80-8,0 0-16 7,-1-1 0-6,1 1 0 5,2 0-128-5,-1 0 160 6,1-1-160-6,0 0 160 6,-1 1-16-6,2-2 0 5,-2 2 0-5,1-1 0 6,-1-1 48-6,0 0 0 6,1 0 0-6,-2 0 0 7,2 0 0-8,-1 0 16 9,-1 0 0-8,2 0 0 6,0 1-80-6,-2 0-128 5,2 0 176-5,-2 1-176 7,0 0 0-7,0 0 0 6,0 1 0-5,0-1 0-1,0 1 0 0,0 0 0 5,0 0 0-5,0 1 0 5,1 0 0-5,-1-1 0 6,1 1 0-6,-2 0 0 7,2-1 0-7,-1 0 0 6,0-1 0-6,1 0 0 6,0 0 128-6,-2 0-128 7,2 0 0-7,0-2 0 6,-2 1 256-6,3 0-16 9,-1 1 0-9,1-1 0 0,-3 0-80 0,3 0-16 2,-1 0 0-2,1 1 0 6,0-1-144-6,-1 1 0 6,2 0 144-6,-1 0-144 6,1 0 0-6,-2 1 0 7,2-1 0-7,-2 0 0 6,1 1 0-6,-1-1 0 7,0 0 0-7,0 1 0 6,0-1 128-6,-1 0-128 7,2 1 128-6,-2-1-128-1,3 0 240 0,-1-1-32 4,0 0 0-4,-1-1 0 5,1 0-16-5,-1 1 0 6,0 0 0-6,2-1 0 7,-2 1-64-7,1-1-128 6,-2 1 176-6,1 0-176 6,-1 0 144-6,0 1-144 6,-1 0 0-6,-1 0 144 7,1 1-144-7,-1 0 0 7,1-1 0-7,0 1 0 0,-1 0 0 0,1 0 0 5,0 0 128-5,-1 0-128 5,1 0 0-5,1-1 0 6,0 1 0-6,1-1 128 7,0 0-128-7,0 0 160 6,-1 0-160-6,0 0 160 6,1-1-160-6,1 0 128 7,0 0-128-7,1 0 128 6,0 0-128-6,-1 0 160 6,1 0-160-6,-1 0 160 1,1 1-160-1,-1-1 160 5,0 1-160-5,0 0 160 5,-1 1-160-5,0 0 0 6,-1 0 0-6,0 0 128 6,0 0-128-6,-2 1 0 7,2 0 0-7,-1-2 0 7,-1 1 128-7,0 0-128 6,1 0 0-6,-1-1 128 6,0 1-128-6,1-2 0 6,-1 1 0-6,2-1 0 8,-2 0 144-8,1 0-144 0,2-1 160 0,-3-1-160 3,2 2 176-3,-1-1-176 6,0 0 192-6,2 1-192 7,-1 0 160-8,0 0-160 8,1 0 128-7,0 1-128 6,-2 0 0-6,2 1 0 7,-2-1 0-7,2 1 0 6,0 1 0-6,1-2 0 6,0 2 128-6,0 0-128 7,-3 0 0-7,4-1 0 0,-1 1 0 0,1-1 0 4,0 0 0-4,1 0 0 6,1-1 0-6,0 0 0 7,2 1 144-7,-1-2 0 5,0 0 0-4,0 0 0 5,1 1 16-6,-2-1 0 7,0 0 0-7,0 0 0 6,-2 1-32-6,-1 0-128 7,1 1 192-7,-2-1-64 8,1 1-128-8,0 0 160 0,-1-1-160 0,-2 2 160 2,2-1-160-2,-2 1 0 6,3-1 144-6,-2 1-144 6,-1-1 144-6,2 0-144 6,2 0 192-6,-2-1-192 7,1 0 224-7,-1 0-64 6,3-1-16-6,-1 0 0 7,1-1 0-7,0 0 0 6,0 0 0-6,-1 0 0 7,0 0-16-7,3 0 0 0,-3-1 0 0,3 0 0 5,-2 1-128-5,-1 0 192 6,1 0-192-6,-1 0 192 6,-1 0-192-6,2 1 128 6,0-1-128-6,-2 1 128 6,1 0-128-6,-3-1 0 6,4 1 144-6,-3 0-144 7,0 0 0-7,1 0 0 6,0 0 0-6,-1 0 128 7,1 0-128-7,-1-1 0 0,1 1 0 0,-2-1 0 4,2 1 0-4,-1 0 144 6,0 0-144-6,-1 0 0 6,0 0 128-6,0 0-128 7,0 1 0-7,1-1 0 6,0 1 128-6,-1 0-128 7,1-1 0-7,0 1 0 6,1 0 0-6,-1 0 0 6,0 1 0-6,-1-2 0 7,2 0 0-7,-1 1 0 0,1 0 0 0,-1-1 0 4,1 1 0-4,-2 0 0 6,3 0 0-6,-3 0 0 7,1 0 0-7,-2-1 0 6,-1 0 0-6,0 1 0 6,0-1 128-6,-1 1-128 7,1-1 0-7,-2 1 0 1,0 0 0-1,0-1 0 5,0 0 0-5,0 0 0 6,-2 0 0-6,0 1 0 6,1-1 0-6,-1 0 0 5,0-1 0-5,-2 0 0 6,0 0 0-6,-1-1 0 20,-1 0-512-20,0-1-64 0,-1 1-16 0,0 0 0 10,-2 0-2432-10,-2 0-496 0,-2-1-80 0</inkml:trace>
    </iact:actionData>
  </iact:action>
  <iact:action type="add" startTime="41388">
    <iact:property name="dataType"/>
    <iact:actionData xml:id="d15">
      <inkml:trace xmlns:inkml="http://www.w3.org/2003/InkML" xml:id="stk15" contextRef="#ctx0" brushRef="#br0">22644 1859 11967 0,'0'0'1072'0,"0"0"-864"8,0 0-208-7,0 0 0 5,2 0 2912-5,-2 0 544 6,1 1 96-6,1 0 32 5,0 0-1664-5,1 0-320 6,1-1-64-6,2 2 0 5,-4 0-272-5,2 0-48 6,1 0-16-6,0 0 0 5,1 0-224-5,0 0-32 9,2 0-16-9,0 1 0 3,0 0-176-3,1 1-48 8,-2 0 0-8,5 0 0 3,-5 1-240-3,3 0-48 6,0-1-16-6,-1 1 0 5,-2-1-128-5,1 1-16 5,-1-2-16-5,2 1 0 6,-2 1-64-6,0-1-16 5,-2 0 0-5,1 0 0 6,-1-1-160-6,0 1 160 10,-2-1-160-10,0-1 160 0,-1 2 0 0,0-1 0 6,-2 0 0-6,0 0 0 6,0-1 96-6,0 1 32 5,-2 1 0-5,-1 0 0 7,0 1-32-7,0 0 0 6,-1 1 0-6,-1-1 0 6,-1 2-256-6,-1 1 160 7,0-1-160-7,0 1 128 6,-1-1-128-6,-1 2 0 7,-2-1 0-7,-2 1 128 6,1 0-128-6,0 0 0 7,-1-1 0-7,-2-1 128 0,2 0-128 0,1-1-256 4,-1-1 64-4,1 1 16 19,0-2-1744-19,2 0-336-1,1-2-80 1,2 0-15792 2</inkml:trace>
    </iact:actionData>
  </iact:action>
  <iact:action type="add" startTime="42485">
    <iact:property name="dataType"/>
    <iact:actionData xml:id="d16">
      <inkml:trace xmlns:inkml="http://www.w3.org/2003/InkML" xml:id="stk16" contextRef="#ctx0" brushRef="#br0">23018 2183 6447 0,'3'-1'272'0,"-3"0"80"1,2 1-352 0,-1 0 0 4,0 0 0-4,-1 0 0 6,1 0 3648-6,0 0 672 6,1 0 128-6,1 0 32 6,0 1-2688-6,0 0-544 5,-1 0-96-5,0 0-32 6,1 0-192-6,-1-1-32 5,3 1-16-5,-2 0 0 6,2 0-48-6,0 0-16 5,1 1 0-5,-1 0 0 5,1-1-96-5,0 0-16 5,0 0 0-5,2 0 0 7,-2 0-48-7,2 0-16 6,-1 0 0-6,2 0 0 7,0-1-16-7,0 0-16 4,0 1 0-4,0 0 0 5,3-1-64-5,-2-1-16 7,2 0 0-8,0 1 0 8,-2-2-96-7,-1 2-32 6,0-2 0-6,-2 0 0 6,0 1-96-6,1-1-32 7,-2 0 0-7,-1 1 0 6,1-1-112-6,-3 1-32 6,1 0 0-5,-1 1 0-1,-1 0-128 0,2-1 128 4,-2 2-128-4,0-1 128 6,-1 0-128-6,-1 0 0 5,2 0 0-5,0 1 128 5,-1-1-128-5,-1 0 0 6,0 0 0-6,2 0 0 5,-2 0-128-5,1-1-64 6,0 1-16-6,-1-1 0 19,0 0-544-19,0 0-96 0,0 0-32-1,0 0 0 12,0-1-1792-11,-1 0-352 0,-2 1-80 0</inkml:trace>
    </iact:actionData>
  </iact:action>
  <iact:action type="add" startTime="42968">
    <iact:property name="dataType"/>
    <iact:actionData xml:id="d17">
      <inkml:trace xmlns:inkml="http://www.w3.org/2003/InkML" xml:id="stk17" contextRef="#ctx0" brushRef="#br0">23240 2027 8287 0,'0'0'736'0,"0"0"-592"5,2 0-144-4,-2 0 0 6,0 0 3264-6,0 0 608 5,0 0 128-5,0 0 32 6,1 1-2144-6,-1 0-416 5,0-1-96-5,0 2-16 5,0-1-464-5,0 1-112 6,-1 1-16-6,1 0 0 5,-2 1-224-5,2 1-48 6,-1 1-16-6,-1-2 0 5,0 1-96-5,1 1-32 7,1 0 0-7,-1 2 0 6,-2 0-16-6,-1 1 0 6,3 0 0-6,-3 1 0 4,3 0-32-4,-2 1-16 5,2 1 0-5,-2 2 0 6,1-2 80-6,0 0 16 8,0 1 0-9,-1 0 0 5,3-1-48-4,-1-1 0 6,2-1 0-6,-1 0 0 6,0-2-128-6,0 0-16 5,2 0-16-5,0-2 0 6,-1 1 0-6,2-2 0 5,-2 0 0-5,1 0 0 7,0-1 80-7,0 1 32 6,0 0 0-6,-2 0 0 6,5-1 64-6,-3-1 16 7,0 1 0-7,-1-1 0 6,1-1-80-6,0 0-16 7,1 1 0-7,-1 0 0 6,1 1-80-6,-1-1-32 0,2 0 0 0,-2-1 0 4,0 1-16-4,1-1 0 6,-2 0 0-6,3 0 0 5,-1 0-16-5,-1-1-128 6,0 0 192-6,1 0-64 4,1 0-128-4,-1 1 192 6,0-2-192-6,0 0 192 5,0 0-192-5,1 0 192 6,-2 0-192-6,2 0 192 6,-1-1-192-6,1 0 160 7,-1 1-160-7,1-2 160 4,-2 1-160-4,1 1 192 6,1-1-192-6,-3-1 192 7,2 1-192-7,-1-1 0 7,1 0 0-7,-2 1 128 6,0 0-128-6,1-1 128 2,-2 2-128-2,2-1 128 5,-1 0-128-5,-1 1 0 6,0-1 144-6,0 1-144 5,0 0 0-5,0 0 0 7,0 1 0-7,-1-1 128 4,-1 1-128-4,1-1-240 5,-1 2 64-5,1-1 16 21,-3 2-1408-21,0 0-288 0,-1 0-48 0,-1 0-16496 1</inkml:trace>
    </iact:actionData>
  </iact:action>
  <iact:action type="add" startTime="50654">
    <iact:property name="dataType"/>
    <iact:actionData xml:id="d18">
      <inkml:trace xmlns:inkml="http://www.w3.org/2003/InkML" xml:id="stk18" contextRef="#ctx0" brushRef="#br0">20750 1195 3679 0,'0'0'320'2,"0"0"-320"-2,0-1 0 1,0 0 0 0,0 1 1520 0,0 0 224 0,0 0 48 0,0 0 16 5,0 0-544-5,0 0-112 5,0 0-32-5,0-1 0 5,1 1-160-5,-1-1-16 7,0 0-16-7,2 1 0 5,-2-2-64-5,1 1-16 8,0 0 0-8,-1 1 0 4,1-1-80-4,-1 0-32 5,0 0 0-5,2 0 0 5,-2-1-208-5,1 2-32 7,-1-1-16-7,0 1 0 4,0-1 0-4,0 1 0 6,0 0 0-6,0 0 0 4,0 0-16-4,-1 0 0 8,1 1 0-8,0-1 0 4,0 0-80-4,0 0 0 5,0 1-16-5,1-1 0 6,-1 0-96-6,0 0-16 5,0 0 0-5,0-1 0 7,0 1 0-7,0 0-16 5,1 0 0-5,-1 0 0 5,1 0-16-5,-1 0 0 6,0-1 0-6,0 1 0 6,2 0 32-6,-2-1 0 5,1 1 0-5,-1 0 0 5,0 0 0-5,0 0 0 6,1 0 0-6,-1 0 0 7,0 0-80-7,0 0-16 6,0 0 0-6,0 0 0 5,2 0 16-5,-1 0 0 6,0 1 0-6,0-1 0 6,-1 0-48-6,2 0 0 2,0 0 0-2,-1 0 0 5,2 0 32-5,-1 0 0 6,-1 0 0-6,0-1 0 7,3 1 32-7,-1-1 0 6,0 0 0-6,0 0 0 6,0 1-16-6,0 0 0 5,1-1 0-5,0 1 0 7,-1 0-48-7,0 0 0 4,0-1 0-4,-1 1 0 5,1 1-128-5,-1-1 192 5,1 0-192-5,-1 0 192 6,2 0-192-6,-1 1 128 8,1-1-128-7,0 0 128 4,-1 0-128-5,2 0 128 7,-1 0-128-7,0-1 128 6,-2 1-128-6,3-1 160 7,0 1-160-7,-1 0 160 0,1-1-32 0,0 0 0 4,0 1 0-4,-3-1 0 6,5 1 16-6,-4 0 0 7,2 0 0-7,-1 0 0 6,0 0-144-6,1 0 160 3,-2 0-160-3,0 0 160 6,-1 2-160-6,3-2 0 5,0 1 144-5,-1-1-144 6,1 1 0-6,0-1 0 5,-1 1 0-5,1-1 0 6,0 0 0-6,0 1 0 4,-1-1 0-4,2 0 128 7,-1 0-128-7,-1 0 0 7,0 1 128-7,-1-1-128 6,2 0 128-6,-1 0-128 3,-1 0 160-3,2 0-160 5,-1-1 176-5,0 0-176 5,0 1 192-5,0-1-192 6,1 1 144-6,-1-1-144 6,2 1 0-6,-1-1 144 6,-1 1-144-6,1-1 0 5,0 1 0-5,-1 0 0 7,0 0 0-7,0 0 128 5,0 0-128-5,0 0 0 5,-3 0 0-5,4 0 0 5,-1 0 128-5,0 0-128 6,-2 0 0-6,0 0 0 5,2 1 0-5,-1-1 128 5,1 1-128-5,-1-1 0 7,0 0 0-7,2 0 0 5,-1-1 0-5,-1 1 0 6,1 0 144-6,1-1-144 5,-1 1 0-5,1 0 128 6,-1-1-128-6,0 1 0 4,1 0 128-4,-1 0-128 6,1 0 160-6,0-1-160 6,0 1 144-6,-2 0-144 5,0 0 128-5,0 0-128 6,0 0 128-6,0 0-128 5,0 0 0-5,0 1 128 6,2-1-128-6,0 0 0 5,-1 1 0-5,1-1 0 7,0 1 0-7,-1-1 128 5,1 0-128-5,0 0 0 6,0 0 0-6,0-1 0 4,0 1 128-4,0-1-128 6,1 1 0-6,-1 0 192 6,1 0-192-6,-1-1 192 5,1 1-32-5,-1 0 0 5,1-1 0-5,-1 1 0 7,-1 0-160-7,0 0 160 5,0 0-160-5,1 0 160 5,0 1-160-5,-3-1 0 6,3 1 144-6,0-1-144 5,0 0 0-5,-1 1 0 5,-1 1 0-5,2-2 0 5,-1 1 0-5,1-1 0 6,0 0 0-6,0 0 0 6,-1 0 0-6,-1-1 0 5,2 1 0-5,0-1 0 6,-1 0 0-6,0 1 0 5,1-1 0-5,-2 1 128 7,2 0-128-7,-1-1 176 6,0 1-176-6,-1-1 192 6,2 1-192-6,-2 0 0 3,2-1 144-3,-2 0-144 5,0 1 0-5,0 0 0 6,2 1 0-6,-2-1 128 5,0 1-128-5,1-1 0 6,0 1 0-6,-1 0 0 7,1-1 0-7,-1 0 0 5,1 1 0-5,-1-1 0 5,1 0 0-5,-1 0 128 6,2 0-128-6,-1 0 0 7,0 0 128-7,-1-1-128 4,0 1 128-4,1-1-128 5,1 0 128-5,-1 0-128 5,-1 0 160-5,1 1-160 6,1-1 144-6,-1 1-144 6,1 0 128-6,1 0-128 5,-1 0 0-5,-2 0 0 5,1 0 128-5,-1 0-128 7,1 1 0-7,-1-1 0 6,2 1 0-6,0 0 0 6,0-1 0-6,1 1 0 3,0-1 0-3,-1 1 0 5,1-1 0-5,0 0 0 6,-1 0 0-6,0-1 0 6,1 0 0-6,-2 1 0 6,1-1 0-6,0 0 0 5,0 0 0-5,-1 0 0 6,1 0 0-6,0 0 0 5,-2 0 0-5,1 0 128 7,1 1-128-7,-1 0 0 6,-1 0 0-6,0 1 0 4,-1-1 128-4,3 0-128 4,-1 1 0-4,-1-1 0 6,2 1 0-6,-1 0 0 6,1 0 0-6,-1 0 0 5,1 1 0-5,-1-1 0 6,1-1 0-6,-2 1 0 5,2-1 0-5,-2 0 0 6,2 0 0-6,-3-1 0 6,3 1 0-6,-1 0 0 7,0-1 0-7,-3 1 0 4,3-1 144-4,-1 1-144 4,0-1 0-4,1 0 0 6,-2 0 0-6,1 0 128 6,0 1-128-6,0-1 0 6,2 1 0-6,-2-1 0 6,0 1 0-6,1-1 0 5,0 1 0-5,0 0 0 5,-2 1 0-5,1-1 0 7,1 0 0-7,-1 1 0 5,1-1 0-5,-3 0 0 5,3 0 0-5,-1 0 0 4,-1 1 0-4,1-1 0 6,0 0 0-6,-2 0 128 5,3 0-128-5,0-1 0 6,-2 1 128-6,2-1-128 6,-2 1 0-6,2-1 144 6,1 0-144-6,-1 1 0 6,-1-1 128-6,1 0-128 6,0 0 0-6,-1 0 0 6,0 0 128-6,1 1-128 4,0-1 0-4,0 1 0 5,1-1 0-5,-1 1 0 6,1 0 0-6,0 0 0 5,-1 0 0-5,0 0 0 6,-1 0 128-6,0 0-128 6,1 0 0-6,-1-1 0 5,1 1 0-5,0 0 0 6,1 0 0-6,-1 0 0 6,0 0 0-6,1 0 0 6,0 0 128-6,-1-1-128 6,1 1 0-6,0 0 0 7,-1 0 0-7,1-1 0 6,-1 1 0-6,1-1 0 1,-2 0 144-1,2 1-144 5,-1-1 0-5,0 1 144 6,-2-1-144-6,3 1 0 6,-1 0 0-6,0 0 0 5,-1 0 0-5,0 0 0 6,2 0 128-6,-2 1-128 5,0 0 0-5,-2-1 0 5,4 0 0-5,0 1 0 6,-2-1 0-6,-1 1 0 6,2-1 0-6,0 1 0 5,0-1 0-5,0 0 0 6,-1 0 0-6,1 1 0 6,1-1 0-6,-2-1 0 5,1 1 0-5,1 0 128 5,0-1-128-5,-1 1 0 6,0 0 0-6,-1-1 0 7,1 1 0-7,0 0 0 5,-2 0 0-5,2 0 0 4,0 0 0-4,-2 0 0 6,3 0 0-6,-3 0 0 5,0 1 0-5,3-1 0 6,-1 0 0-6,-1 1 0 5,0-1 0-5,-1 0 0 7,3 1 0-7,-1-1 0 5,-1-1 0-5,1 1 0 6,1 1 0-6,-2-2 0 6,1 1 0-6,0 0 0 7,-1 0 0-7,1-1 0 6,0 1 0-6,-2-1 0 2,2 0 128-2,0 1-128 5,0-1 0-5,-1 0 0 6,1 1 0-6,0-1 0 5,-1 1 0-5,1-1 0 7,-3 1 0-7,4-1 0 5,-2 1 0-5,1-1 0 6,-1 1 0-6,1-1 0 4,1 1 0-4,2-1 0 5,-2 0 0-5,2 1 0 7,-1-1 0-7,0 0 0 5,-1 0 0-5,0 0 0 5,1 0 0-5,0 0 0 6,-2 0 0-6,3 0 0 5,-2 0 0-5,-1 0 0 6,2 0 0-6,-2 1 0 6,0-1 0-6,-1 1 0 6,0 0 128-6,2 0-128 6,-2 0 0-6,1 0 0 5,-2 1 0-5,2-1 128 5,0 0-128-5,0 0 0 5,-1 1 0-5,1-1 0 6,-1 0 0-6,2 0 0 4,-1 0 0-4,1 0 0 6,0 0 0-6,-1 0 0 7,-2-1 0-7,2 1 0 5,0-1 0-5,-1 0 0 6,2 0 0-6,-2 1 0 6,1-1 0-6,0 0 0 6,-1 1 128-6,1-1-128 7,0 1 0-7,0-1 0 3,0 0 0-3,-1 1 0 5,-1-1 0-5,3 1 128 6,-2 0-128-6,-1-1 0 5,1 1 0-5,0 0 0 7,0 0 0-7,-1 0 0 4,1-1 0-4,-1 1 0 5,1 0 0-5,-1 0 0 7,1-1 0-7,-1 1 0 4,0 0 0-4,0 0 0 6,-1 0 0-6,1-1 128 6,0 1-128-6,-1-1 0 4,1 1 0-4,0-1 128 6,0 1-128-6,0-1 0 6,1 0 128-6,0 0-128 6,-1 0 0-6,0 1 128 6,0-1-128-6,-1 0 128 5,2 1-128-5,-2-1 128 5,0 1 32-5,1-1 0 6,-2 1 0-6,1-1 0 5,-1 0-32-5,0 1-128 5,0-1 192-5,0 1-64 6,-1-1-128-6,-1 1 0 5,1-1 0-5,-3 1 0 5,1 0 0-5,-1-1-272 7,-3 1 32-7,0 0-14560 15,-4 1-2928-15</inkml:trace>
    </iact:actionData>
  </iact:action>
  <iact:action type="add" startTime="53446">
    <iact:property name="dataType"/>
    <iact:actionData xml:id="d19">
      <inkml:trace xmlns:inkml="http://www.w3.org/2003/InkML" xml:id="stk19" contextRef="#ctx0" brushRef="#br0">20648 2265 18943 0,'-1'-1'832'0,"0"0"192"1,-1 1-832 0,2-1-192 3,0 0 0-3,-1 1 0 6,1 0 1392-6,-1 0 224 6,1 0 48-6,-1-1 16 5,-1 0-656-5,-1 1-144 5,2 0-32-5,-2-1 0 5,0 1-336-5,0 0-64 6,-1 1 0-6,2 1-16 7,0-1 0-7,-1 0 0 5,0 1 0-5,-1-1 0 6,2 1 0-6,-1 1 0 5,2-1 0-5,-2 1 0 6,2 1-112-6,-3-1-32 5,4 1 0-5,-1 1 0 5,-1 0-96-5,0-1-32 6,1 4 0-6,-1-2 0 5,2 0 16-5,0 1 0 6,-1-1 0-6,1 1 0 5,1 1 80-5,-1 0 0 6,2-1 16-6,0 1 0 10,1-1 80-10,0-2 16 6,0 0 0-6,1 1 0 7,1-3-64-7,-1 1-16 0,2 0 0 0,-2-2 0 5,3 0-16-5,-1-1 0 6,0-1 0-6,-1 0 0 5,0 0 64-5,0 0 16 6,0-1 0-6,1-1 0 7,-3-1 64-7,2 0 16 6,0-1 0-6,-1 0 0 7,1-1-16-7,0 0 0 6,0 0 0-6,0 0 0 6,-1-1-96-6,-1 1 0 8,1-1-16-8,-1-1 0 0,-1 2-48 0,1-1-16 3,-2 0 0-3,0 1 0 6,1-2-16-6,-1 1 0 6,0 0 0-6,-2-1 0 7,1 2-32-7,0-2-16 7,-1 1 0-7,-1 1 0 5,2 0-16-5,-2-1 0 7,-1 2 0-7,3-2 0 7,-2 2-16-7,1 0 0 6,-1 2 0-5,1 0 0-1,0-1-16 0,-1 1-128 4,-1 1 192-4,0 0-64 5,0 1 0-5,0 0-128 6,-2 0 192-5,0 2-64 3,0 1-128-4,1-1 128 6,-2 1-128-6,-1-1 128 5,0 2-128-5,0 0 0 6,1 0 0-6,-3-1 0 5,2 0-160-5,-2 1-112 5,0-2-32-5,-1 1 0 20,3 0-2448-21,-3-2-512 1</inkml:trace>
    </iact:actionData>
  </iact:action>
  <iact:action type="add" startTime="55201">
    <iact:property name="dataType"/>
    <iact:actionData xml:id="d20">
      <inkml:trace xmlns:inkml="http://www.w3.org/2003/InkML" xml:id="stk20" contextRef="#ctx0" brushRef="#br0">16877 2350 8287 0,'0'-3'736'1,"0"1"-592"5,0-1-144-5,-1 2 0 6,1 0 2944-6,0 0 544 6,0 1 112-6,0-1 32 6,1 0-1664-6,-1-1-336 6,0 0-64-6,0 0-16 5,0 1-512-5,1 0-96 5,-2 1-32-5,1 0 0 6,1 0-288-6,-1 0-64 6,0 1-16-6,-1 0 0 8,1 1-112-8,-1 1-32 6,1 2 0-6,-1-1 0 5,0 1-80-5,0 0 0 4,-2 2-16-4,3-2 0 5,0 1-128-5,-1 1-32 4,0 1 0-4,0-1 0 6,-1 1-144-6,2 0 0 6,0 2 144-6,2-2-144 8,-1-1 128-9,0 0-128 11,0 0 128-9,1 1-128-1,1-1 128 0,-2 0-128 4,3-1 160-4,-2 0-160 6,3 0 176-6,-1-4-176 6,-1 2 192-6,2-2-192 6,0 0 256-6,-2-1-48 7,2-1-16-7,1 0 0 6,-1-1 192-6,-1 0 16 7,0-1 16-7,0-1 0 6,0 1 96-6,0-3 0 6,1-1 16-6,-2 0 0 0,2-1-64 0,-1 0-16 5,-1 1 0-5,2-2 0 6,-1 1-64-6,0-3 0 6,0 3-16-6,-2-1 0 7,2 1-32-7,-3-1 0 6,0 2 0-6,1-2 0 6,-1 1 0-6,0 2 0 7,-2-1 0-7,0 1 0 6,0-2-32-6,0 2-16 6,0 1 0-6,-2-2 0 0,0 1-48 0,-1 0-16 5,1 0 0-5,1 0 0 6,-2 1-64-6,-1 1-16 5,3-1 0-5,-2 1 0 6,2 1-144-6,-2 0 0 5,2 0 144-5,-1 0-144 5,0 2 0-5,0 0 144 5,0-1-144-5,1 2 0 6,-1-1 128-6,-2 2-128 6,2 0 0-6,-1 1 0 6,-1 2 0-6,-2-1 0 5,0 3 0-5,1 1 0 5,-2-1 0-5,2 2 0 7,-2 0-176-7,0 0 176 18,2 1-1792-18,0 0-240-1,-1 1-48 1</inkml:trace>
    </iact:actionData>
  </iact:action>
  <iact:action type="add" startTime="63684">
    <iact:property name="dataType"/>
    <iact:actionData xml:id="d21">
      <inkml:trace xmlns:inkml="http://www.w3.org/2003/InkML" xml:id="stk21" contextRef="#ctx0" brushRef="#br0">21929 2266 2751 0,'0'0'256'0,"0"0"-256"1,0 0 0 0,0 0 0 0,0 0 1520 0,0 0 256 2,0 0 48-2,0 0 16 5,1 0-288-5,-1 0-48 6,1 0-16-6,-1 0 0 5,2 0-512-5,0 0-96 6,-1 0-32-6,2 0 0 5,0 0-224-5,0 0-48 7,0 0-16-7,0 1 0 5,1-1-304-5,-1 0-48 7,1 0-16-7,1 0 0 5,0 1-192-5,0 0 176 6,2-1-176-6,-2 0 160 4,1-1-160-4,1 1 0 6,-2 0 0-6,3 0 0 6,-3 1 0-6,1-2 128 5,0 0-128-5,-1 1 128 8,-2-1-128-8,0 1 192 3,2 0-192-3,-2 0 192 6,1 1-192-6,-1-1 0 5,-1 0 0-5,2 1 128 7,-3 0-128-7,2-1 0 7,-1 1 0-7,-2 0 0 2,1-1 0-2,-1 0 0 5,-1 0 0-5,1-1 0 6,-1 0 0-6,-3-1-176 6,3 1 48-6,-1-1 0 21,0 0-288-21,-1-1-48 0,1 1-16 0,0-1 0 8,0 0-112-8,-1 1-32 0,1-1 0 0,-1-1 0 11,3 0 48-11,-2 0 0 0,1 0 0 0,0 0 0 1,1 0 128-1,-1 1 48 7,0 0 0-8,0-1 0 8,-1 0 272-7,2 1 128 6,-1 0-128-5,0 0 128-1,0 1 0 0,1-1 192 6,0 2 0-6,-2-1-16 4,2 0 432-4,0 1 96 6,0 0 0-6,0 0 16 5,0 1 160-5,0-1 16 7,0 1 16-7,0 0 0 4,0 0-160-4,0 0-48 5,0 0 0-5,0 0 0 5,2 1-96-5,-2-1-32 6,1 1 0-6,-1 1 0 6,1 0-48-6,-1 1-16 7,0 1 0-7,-1 0 0 4,2 1 0-4,-2 1-16 6,-2 1 0-6,3 2 0 5,-2 0-48-5,-1 1-16 6,1 0 0-6,0 0 0 5,0 1-160-5,-1-1-16 6,0 0-16-6,1 0 0 5,1-1-16-5,-1 0 0 5,1-1 0-5,1 0 0 7,1-2-64-7,-2 1-16 7,2-1 0-7,-1-1 0 3,2 0 0-3,-1-1 0 6,1-1 0-6,-2-1 0 7,3 1 96-7,0-2 16 4,-1 1 0-4,1-1 0 5,1 0 16-5,0 0 16 6,1-1 0-6,-1 1 0 5,1-1-96-5,1 0-32 5,-2 0 0-5,4-1 0 6,-2 1-160-6,-1-2 160 7,3 1-160-7,-2 0 160 5,0 0-160-5,-1 0 0 6,-1-1 0-6,0 1 0 6,-1 0 0-6,2 0 0 5,-2 1 0-5,-2 0 128 4,-1 0-128-4,2 0 0 6,-2 0 0-6,0 0 128 4,0-1-336-4,-2 1-80 7,2-1-16-7,-1 1 0 21,-2 0-2000-21,2-1-384 0</inkml:trace>
    </iact:actionData>
  </iact:action>
  <iact:action type="add" startTime="64482">
    <iact:property name="dataType"/>
    <iact:actionData xml:id="d22">
      <inkml:trace xmlns:inkml="http://www.w3.org/2003/InkML" xml:id="stk22" contextRef="#ctx0" brushRef="#br0">21974 2263 13183 0,'1'-1'576'1,"0"0"128"0,0 1-560 0,0-1-144 0,0 1 0 0,1-1 0 5,0 0 1664-5,2 0 288 7,1-1 64-7,3 0 16 5,-1 0-576-5,4 0-112 6,-2-1-32-6,2-1 0 5,-1 1-352-5,1-1-64 6,0 2 0-6,-2-1-16 5,0 1-352-5,-1-1-64 5,-1 1-16-5,-1 1 0 7,-1 0-240-7,0 2-48 5,-3-1-16-5,0 1 0 6,-1 1-144-6,-1 0 0 7,0 2 0-7,0-1 128 2,0 1-400-2,-2 1-96 6,-1 1-16-6,2-2 0 19,-2 1-1856-19,2-1-368-1,-3 0-80 1</inkml:trace>
    </iact:actionData>
  </iact:action>
  <iact:action type="add" startTime="64915">
    <iact:property name="dataType"/>
    <iact:actionData xml:id="d23">
      <inkml:trace xmlns:inkml="http://www.w3.org/2003/InkML" xml:id="stk23" contextRef="#ctx0" brushRef="#br0">22212 2364 7359 0,'0'0'656'1,"0"0"-528"5,1 0-128-5,-1 0 0 5,0 0 2048-5,-1 0 368 6,1 0 80-6,0 0 0 5,0 0-1328-5,-1 0-272 6,0 1-48-6,1 0-16 5,0 1-224-5,0-1-48 6,0 2-16-6,0-1 0 5,0 1-32-5,0-1-16 6,1 2 0-6,-1 0 0 5,1-1-16-5,0 1 0 6,-1-1 0-6,2 0 0 6,-1 1-208-6,-1 0-32 6,1-1-16-6,2 0 0 13,-1 0-48-13,1 0-16 0,-1 0 0 0,2-1 0 4,-2-1 32-4,1 0 0 6,1-1 0-6,-1-1 0 4,1 0 80-4,-1-1 32 6,0 0 0-6,2-2 0 4,-1 0 192-4,-1 0 32 6,1-1 16-6,-1 0 0 5,2 0-16-5,-2-1 0 6,0 0 0-6,-2 1 0 5,3-1-80-5,-3 0 0 6,1 1-16-6,0-1 0 7,-1 0-192-7,-1 2-48 6,2-2 0-6,-2 1 0 6,1 2-32-6,-2-1-16 4,1 0 0-4,-2 1 0 5,2 1-144-5,-1 0 192 6,-1 1-192-6,0 0 192 5,0 1 0-5,-1-1 0 6,1 1 0-6,0 0 0 5,-1 1-64-5,-2 0-128 6,3 0 192-6,-2 1-64 5,1 1-128-5,-2 0 0 7,0 0 0-7,0 1 128 6,1 0-128-6,1 0 0 7,-2 1 0-7,1-1 0 6,1 1 0-6,0 0-144 7,-1-1 144-7,2-1 0 0,1 1-240 0,-1-1 64 5,2 1 16-5,-1-1-10400 16,1-2-2064-16</inkml:trace>
    </iact:actionData>
  </iact:action>
  <iact:action type="add" startTime="66283">
    <iact:property name="dataType"/>
    <iact:actionData xml:id="d24">
      <inkml:trace xmlns:inkml="http://www.w3.org/2003/InkML" xml:id="stk24" contextRef="#ctx0" brushRef="#br0">22146 1169 2751 0,'2'0'256'0,"-2"1"-256"1,0 0 0 0,2 0 0 0,-1 0 2240 0,1 0 384 1,-2 0 96-1,1 1 16 5,-1-1-1696-5,1 1-336 5,1 1-64-5,0 1 0 5,1 3-400-5,0 1-80 6,0 1-16-6,-1-1 0 5,0 2-144-5,2-2 0 6,-3 1 0-6,-1-1 0 5,0 2 0-5,0-2-192 6,0 0 32-6</inkml:trace>
    </iact:actionData>
  </iact:action>
  <iact:action type="add" startTime="66492">
    <iact:property name="dataType"/>
    <iact:actionData xml:id="d25">
      <inkml:trace xmlns:inkml="http://www.w3.org/2003/InkML" xml:id="stk25" contextRef="#ctx0" brushRef="#br0">22151 1475 2751 0,'2'4'256'1,"-1"0"-256"3,0-1 0-3,-1-2 0 6,0 0 816-6,0 1 112 5,2 2 32-5,-1 3 0 6,0 1-528-6,-1 1-112 6,1 0 0-6,-1 1-16 5,0-3-112-5,-1 1-32 6,1-2 0-6,-1 2 0 7,1-2-160-7,0-1 0 6,0 1 0-6,0 0 128 4,0-2-128-4,1 2 0 6,-1-1 0-6,1-1 0 4,-1 1 0-4,0-1-144 7,3 0 144-7,-2 0 0 4,0 0-160-4,0 0 160 6,0 0-128-6,0 0 128 5,-1 2-144-5,0-1 144 8,1 1-160-8,-1 0 160 6,0-1-256-6,1 2 64 4,-1 0 0-4,0-3-2816 10</inkml:trace>
    </iact:actionData>
  </iact:action>
  <iact:action type="add" startTime="66719">
    <iact:property name="dataType"/>
    <iact:actionData xml:id="d26">
      <inkml:trace xmlns:inkml="http://www.w3.org/2003/InkML" xml:id="stk26" contextRef="#ctx0" brushRef="#br0">22140 1786 8975 0,'-1'3'384'0,"0"0"112"1,1 0-496 0,-2-1 0 4,2-1 0-4,0 0 0 3,0-1 704-3,0 3 32 6,0 1 16-6,0 1 0 5,2 0-240-5,-1 2-64 6,1-2 0-6,-2-1 0 5,2 2-240-5,-1-1-48 6,0-1-16-6,0 1 0 6,-1 0-144-6,0-1 0 5,2 0 0-5,-1 0 128 6,-1 0-128-7,0 1 0 7,1-1 0-6,-1 1 0 5,0 0 0-5,0 0 0 7,0 1 144-7,0-1-144 5,-1 0 0-5,1 1 0 6,-1-1 0-6,1-1 0 7,-2 1 0-7,2 0 0 3,0 0 0-3,0-1 0 7,0 0 128-7,0-1-128 8,0 1 128-8,2-2-128 2,-2 0 448-2,1 0 0 8,-1 0 16-8,1 0 0 5,0 1 192-5,-1-1 48 7,1 0 0-7,-1 0 0 1,2-1-240-1,-1 1-32 6,-1 0-16-6,0 0 0 6,2 0-224-6,-2 0-64 5,0 0 0-5,0 0 0 5,0 0 48-5,0 0 0 7,-2 1 0-7,2 0 0 5,0 0 336-5,0-1 64 6,0 0 0-6,-1 0 16 4,1 1-64-4,-1 0-16 7,1-1 0-7,-1 0 0 4,0 0-48-4,1-1-16 6,0 1 0-6,0-1 0 5,0 1-176-5,-1-1-32 6,0 0-16-6,1 0 0 6,0 0-224-6,-1 0 176 6,1-1-176-6,0 1 160 6,0 0-160-6,0-1 0 5,0 1 0-5,0-1 128 5,0 1-128-5,-2-1 0 6,4 0 0-6,-2 0 0 5,0 1 0-5,0-1 0 6,0 0 0-6,0 0 0 5,-2 0-288-5,2 0 16 6,-1 0 0-6</inkml:trace>
    </iact:actionData>
  </iact:action>
  <iact:action type="add" startTime="70185">
    <iact:property name="dataType"/>
    <iact:actionData xml:id="d27">
      <inkml:trace xmlns:inkml="http://www.w3.org/2003/InkML" xml:id="stk27" contextRef="#ctx0" brushRef="#br0">20364 974 12495 0,'1'-1'544'1,"0"0"128"-1,0 0-544 1,-1 1-128 4,0-1 0-4,0 1 0 5,-1 0 992-5,1 0 160 6,1 0 48-6,-1 0 0 5,0 0-464-5,1 0-96 6,-1 0 0-6,0 1-16 5,1 1-160-5,-1 1-16 7,0 1-16-7,1 2 0 6,-1 0-176-6,0 2-48 4,0 0 0-4,0 2 0 6,2 0 0-6,-1 2 0 6,1 0 0-6,0 1 0 5,-1 0-16-5,3 0 0 6,0 1 0-6,-1-2 0 6,1-1-48-6,0-2-16 7,0-2 0-7,0 0 0 4,0-2-128-4,-1-1 192 6,0 0-192-6,1-1 192 6,-1-1 16-6,0-1 16 6,-2 0 0-6,1 0 0 3,1-1 96-3,-1-1 32 5,1-1 0-5,-1 0 0 6,1-1 192-6,0-1 32 5,-1-1 16-5,3 0 0 6,-1-1-144-6,0-1-48 6,0 1 0-6,1-2 0 6,0 0-240-6,0-1-160 6,-1 0 192-6,1 1-192 6,-1-1 144-6,1 0-144 6,0-1 0-6,-1 1 144 7,-1-1-144-7,-1-1 0 7,2 3 0-7,-1-2 0 6,-2 2 0-6,-1-1 0 6,2 2 0-6,-2-1 128 0,0 2-128 0,-2-1 0 5,2 0 0-5,-1 3 128 5,-1 1-128-5,0 0 128 7,-1 1-128-7,2 0 128 5,-1 1-128-5,0 0 0 5,1 1 0-5,-2 0 128 5,1 2-128-5,-1-1 0 5,-2 0-192-5,4 2 192 21,-2 2-672-21,0 0-16 0,0 3 0 0</inkml:trace>
    </iact:actionData>
  </iact:action>
  <iact:action type="add" startTime="70773">
    <iact:property name="dataType"/>
    <iact:actionData xml:id="d28">
      <inkml:trace xmlns:inkml="http://www.w3.org/2003/InkML" xml:id="stk28" contextRef="#ctx0" brushRef="#br0">20557 1151 7199 0,'1'4'320'1,"1"-2"64"0,0 1-384 6,-1-1 0-6,1-1 0-1,-2-1 0 1,1 0 800 0,1 2 96 6,2-1 0-6,1 1 16 5,0-1 112-5,2-1 0 6,0 0 16-6,0-2 0 6,0-1 16-6,0 0 0 5,-2-1 0-5,1 1 0 7,-1-1-288-7,-2-1-64 5,0 0-16-5,1 0 0 6,-3-1-96-6,2 0-16 7,-2 1 0-7,0-1 0 5,-1 0-128-5,0 1-16 4,-1-1-16-4,-1 0 0 5,0 2 0-5,-1-1 0 6,0 1 0-6,0 1 0 5,0 1-48-5,-1 0-16 6,0 1 0-6,0 0 0 6,-1 2-128-6,0 0-32 6,-2 1 0-6,3 0 0 5,-3 1-192-5,1 1 0 5,0 0 0-5,0 0-160 6,2 1 0-6,-1 2 0 6,0-1 0-6,0 2-11808 9</inkml:trace>
    </iact:actionData>
  </iact:action>
  <iact:action type="add" startTime="72045">
    <iact:property name="dataType"/>
    <iact:actionData xml:id="d29">
      <inkml:trace xmlns:inkml="http://www.w3.org/2003/InkML" xml:id="stk29" contextRef="#ctx0" brushRef="#br0">21155 1180 2751 0,'-1'-1'256'1,"-2"0"-256"5,2 0 0-5,-2 1 0 7,3 0 3216-7,-1 0 608 5,0 0 112-5,-2 1 32 5,0 0-2320-5,-1 1-464 6,-3 3-96-6,0-1 0 6,0 3-400-6,-1 0-80 5,1 4-16-5,-2 0 0 6,2 2 48-6,-6 2 0 5,2 2 0-5,-2 1 0 6,-1 3-32-6,0 0 0 5,-1 2 0-5,-1 1 0 9,-1 0-80-9,1 2-16 3,1-1 0-3,-2-1 0 10,1 1-48-10,0-3-16 1,1-2 0-1,1-1 0 7,-2 2-192-7,3-1-64 6,-1-1 0-6,5-1 0 7,-1 0-48-7,1-2-16 6,1 0 0-6,3-2 0 6,0-1-128-6,1-2 160 7,1-2-160-7,2-2 160 6,0-1-160-6,-1-1 128 0,2-1-128 0,2-2 128 5,-2-1-128-5,1 0 0 4,-1-1 0-4,1-1 0 22,-1 0-272-22,4-2-144 0,-1 0-32 0,0-1-8960 7,2 0-1808-7</inkml:trace>
    </iact:actionData>
  </iact:action>
  <iact:action type="add" startTime="72529">
    <iact:property name="dataType"/>
    <iact:actionData xml:id="d30">
      <inkml:trace xmlns:inkml="http://www.w3.org/2003/InkML" xml:id="stk30" contextRef="#ctx0" brushRef="#br0">21474 1232 15135 0,'0'0'672'1,"0"-1"144"0,0 1-656 0,0-1-160 3,0 1 0-3,0 0 0 4,0 0 960-4,-1-1 144 5,1 1 48-5,-1 0 0 7,0 0-448-7,-1 0-64 5,1 2-32-5,-1 0 0 6,0 0-96-6,-3 2 0 5,1 3-16-5,-1 0 0 6,-1 2 112-6,-2 2 32 7,-2 2 0-7,0 2 0 5,-1 2 32-5,-1 2 16 4,0 1 0-4,-1 1 0 5,0 0-96-5,0 4-16 6,-1 0 0-6,-2 2 0 7,1 0-112-8,-2 0-16 6,2-1-16-5,-1-1 0 6,2-1 0-6,-1 0 0 5,1 0 0-5,-1 1 0 6,0-1 48-6,0-1 16 5,1-2 0 2,2-1 0-7,2-2-240 0,1-1-64 5,-1-2 0-5,3 0 0 6,0-1-192-6,2-2 176 6,-2-1-176-6,0 0 160 7,3-2-160-7,-1-2 128 6,0-1-128-6,1-1 128 6,1 0-128-6,1-3 0 0,1-1 144 0,-1 1-144 7,2-1 0-7,0-1 144 6,0 0-144-6,0 1 0 5,0-1 0-5,0 0 0 6,2 0 0-6,-1 0 0 19,1-1-688-19,0 1-80-1,2-1-32 1,-1 0-14576 2</inkml:trace>
    </iact:actionData>
  </iact:action>
  <iact:action type="add" startTime="73021">
    <iact:property name="dataType"/>
    <iact:actionData xml:id="d31">
      <inkml:trace xmlns:inkml="http://www.w3.org/2003/InkML" xml:id="stk31" contextRef="#ctx0" brushRef="#br0">21769 1276 14111 0,'0'-1'624'1,"0"0"128"-1,0 1-608 1,0 0-144 4,0 0 0-4,0 0 0 6,0 0 832-6,0 0 128 6,-1 1 16-6,0 0 16 6,-2 2-96-6,3 0-32 4,-4 1 0-4,1 2 0 6,-1 2-192-6,-1 1-32 5,0 0-16-5,-2 4 0 6,2 0 112-6,-3 0 32 6,1 2 0-6,0 0 0 5,-1 3-96-5,0 1-16 6,-1 2 0-6,0 0 0 5,-1 1-224-5,-3-2-48 6,3 1-16-6,-1-1 0 8,-1 1-80-9,0-2-16 7,2 1 0-6,-1 1 0 15,1 2 48-15,1-2 0 0,-2 0 0 0,2-3 0 11,1 0 0-11,0-1 16 0,0-2 0 0,4-1 0 4,-2-1-80-4,2-2-32 6,0 0 0-6,3-3 0 8,-1 1-224-9,0-2 176 1,1 0-176 0,0-2 160 6,1 1-160-6,0-2 128 5,0 1-128-5,0-4 128 5,1 1-128-5,0-1 0 7,1-1 0-7,0 0 128 19,-1 0-512-19,2-2-96 0,0 0-32 0,0 0 0 8,2-2-2176-8,-1-2-432 0</inkml:trace>
    </iact:actionData>
  </iact:action>
  <iact:action type="add" startTime="73474">
    <iact:property name="dataType"/>
    <iact:actionData xml:id="d32">
      <inkml:trace xmlns:inkml="http://www.w3.org/2003/InkML" xml:id="stk32" contextRef="#ctx0" brushRef="#br0">22064 1277 5519 0,'-1'3'240'0,"0"-1"64"1,-1-1-304 0,1 1 0 2,0-1 0-2,1 1 0 5,-1 0 3456-5,-1 2 624 7,0 1 128-7,-1 4 16 5,-2 2-2416-5,0 1-480 7,-1 3-112-7,0 0 0 4,-2 1-160-4,2 1-32 5,-2 0 0-5,-1 2 0 7,-1 2-176-7,-3 1-32 5,1 0-16-5,-2 1 0 6,0 2-240-6,0 1-48 5,0-1-16-5,1 2 0 6,-1 1-304-6,0 0-48 6,2-2-16-6,0 0 0 5,0-2-128-5,2 0 0 5,0-1 0-5,-1-2 128 6,2 0-128-6,-1-2 0 6,4-1 0-6,-1-2 128 7,1-2-128-7,0-3 0 6,1 0 0-6,1 0 128 6,-1-3-128-6,1 1 0 7,0-2 144-8,1 1-144 8,3-3 0-7,-1 0-192 7,0-1 32-7,1 0 0 11,1-3-592-11,0 1-112 0,1-2-32 0,0 0-8592 6,2 0-1728-6</inkml:trace>
    </iact:actionData>
  </iact:action>
  <iact:action type="add" startTime="73880">
    <iact:property name="dataType"/>
    <iact:actionData xml:id="d33">
      <inkml:trace xmlns:inkml="http://www.w3.org/2003/InkML" xml:id="stk33" contextRef="#ctx0" brushRef="#br0">22088 1704 3679 0,'-2'6'160'0,"0"-3"32"1,0 1-192 0,-1-1 0 2,1 0 0-2,2-2 0 6,-1 1 4368-6,-2 3 832 5,0 1 176-5,-2 2 16 5,-1 2-3472-5,0 1-688 6,-1 1-144-6,0-1-16 5,0 0-432-5,-1 2-64 6,3-1-32-6,-3 0 0 6,0 0-192-6,2 1-32 5,-2-2-16-5,1 0 0 5,0 0-304-5,1-2 160 7,-1 0-160-7,3 1 128 5,-1-3-128-5,0 1 0 6,0-2 0-6,4 0 128 5,-1 0-368-5,0 0-80 6,0-1 0-6,2-2-8480 15,2-1-1696-15</inkml:trace>
    </iact:actionData>
  </iact:action>
  <iact:action type="add" startTime="74136">
    <iact:property name="dataType"/>
    <iact:actionData xml:id="d34">
      <inkml:trace xmlns:inkml="http://www.w3.org/2003/InkML" xml:id="stk34" contextRef="#ctx0" brushRef="#br0">22215 1838 8287 0,'-2'4'736'0,"2"-1"-592"4,-1-1-144-3,0 0 0 5,0 0 2864-5,-1 1 528 7,2 0 128-7,-2 1 0 5,-1 2-1568-5,-2 5-320 6,-2-1-64-6,0 3-16 6,-2 0-896-6,2 0-176 6,-1 0-32-6,0-1-16 4,1 2-432-4,-2-1 128 7,2 0-128-7,-3 1-8320 15,0 0-1712-12</inkml:trace>
    </iact:actionData>
  </iact:action>
  <iact:action type="add" startTime="106218">
    <iact:property name="dataType"/>
    <iact:actionData xml:id="d35">
      <inkml:trace xmlns:inkml="http://www.w3.org/2003/InkML" xml:id="stk35" contextRef="#ctx0" brushRef="#br0">13640 1825 6447 0,'7'-3'576'0,"3"0"-576"1,1 1 0 0,-2 1 0 0,3 0 912 0,1 1 80 1,-2 0 16-1,-2 0 0 6,-3 1-304-6,3 0-48 5,8 2-16-5,8 2 0 6,11 1-384-6,5-1-96 6,-1 2-16-6,-3-3 0 6,0-1 240-6,-4-1 32 5,-1 0 16-5,-3-2 0 6,2-2 400-6,2 0 64 5,4-1 32-6,0 0 0 13,1 0 224-11,-4-1 32-1,0 0 16 0,-4 1 0 12,0 0-448-12,-4 1-96 0,-3 0-16 0,-2 0 0 4,2 2-272-4,-3-1-64 5,-1 1-16-5,0 0 0 6,0 2 48-6,1-1 16 7,-2 1 0-7,-1-1 0 6,-2 1 16-6,-1 0 0 6,-1 0 0-6,0-1 0 7,-2 0 16-7,-2 0 16 6,-1-1 0-6,-3 0 0 7,0 0 80-7,0-2 16 0,0 1 0 0,-3 0 0 5,-1 0-96-5,0 0-16 5,-1 0 0-5,2 0 0 7,-2 0-192-7,-2 0-64 3,2 0 0-3,-1 1 0 21,0 1-1344-21,-2 1-256 0</inkml:trace>
    </iact:actionData>
  </iact:action>
  <iact:action type="add" startTime="146512">
    <iact:property name="dataType"/>
    <iact:actionData xml:id="d36">
      <inkml:trace xmlns:inkml="http://www.w3.org/2003/InkML" xml:id="stk36" contextRef="#ctx0" brushRef="#br0">10025 6821 12207 0,'0'0'528'2,"-2"0"128"-1,2 0-528 0,-1 0-128 2,0 1 0-2,1 0 0 7,0-1 1296-7,-1 1 240 4,0-1 32-4,-1 1 16 8,1 1-336-8,-1 0-64 4,1-1-16-4,-1 0 0 7,1 0-416-7,0 0-96 4,0 0-16-4,-1 0 0 7,2 0-320-7,0-1-80 4,0 1-16-4,0-1 0 11,0 1-96-11,0-1-128 1,2 1 176-1,-1 0-176 7,0 0 0-7,0 0 0 3,2-1 0-3,-1 0 0 8,-1 0 192-8,1-1-192 3,0 0 192-3,0-1-192 7,0 0 384-7,-1 0-16 4,1 0-16-4,-2 0 0 6,2-1 16-6,-1 0 0 8,-1 1 0-8,0-1 0 7,-1 1-48-7,-1 0-16 2,2 2 0-2,-2-1 0 7,-1 0-48-7,1 1-16 3,1 0 0-3,-1 0 0 7,0 1-48-7,0 0 0 5,1 1 0-5,-1 0 0 6,0 1 48-7,1 0 0 6,-1 0 0-5,2 0 0 7,-1-1 16-7,1 0 0 5,0-1 0-5,0 0 0 6,0 0-32-6,1-1 0 6,-1-1 0-6,0 0 0 6,2 0-48-6,-1-1-16 3,0 0 0-3,0 1 0 7,-1-2 32-7,0 0 0 3,2 0 0-3,-2 0 0 7,1 1-192-7,-1 0 192 5,1 0-192-5,-1 0 192 6,0 1-192-6,0 0 0 5,-1 1 0-5,0 0 0 7,-1 1 128-7,1 1-128 5,-1 0 128-5,0 0-128 19,-1 0-336-19,1 1-160 0,1 0-16 0</inkml:trace>
    </iact:actionData>
  </iact:action>
  <iact:action type="add" startTime="216520">
    <iact:property name="dataType"/>
    <iact:actionData xml:id="d37">
      <inkml:trace xmlns:inkml="http://www.w3.org/2003/InkML" xml:id="stk37" contextRef="#ctx0" brushRef="#br0">9638 8938 9215 0,'1'-3'400'1,"-1"1"96"0,0-1-496 0,0 1 0 2,0-1 0-2,0 1 0 6,0 1 3584-6,0-1 608 5,2 2 128-5,-2-1 32 6,-2-1-2416-6,2 1-464 5,0-1-112-5,0 1-16 7,0 0-608-7,0 1-128 4,0 0-32-4,0 1 0 7,0 1-128-7,0 0-48 4,0 3 0-4,0 0 0 7,0 1-80-7,0 2-32 9,0 0 0-9,0 2 0 5,0 1 32-5,-1 2 0 1,1 2 0-1,-1 1 0 7,0 1-144-7,-1 0-32 8,4 2 0-9,-2-2 0 5,0 0-144-4,1-3 0 10,1 0 0-10,-2-1 0 5,4 0 0-5,-1 0 0 7,-1-2 0-7,1-2 0 7,2 0 0-7,-1-3 0 0,0 0 0 0,0-1 0 4,2-2 0-4,-2-1 0 6,2-2 0-6,1 0 0 6,-2 0 0-6,3-3 0 6,-2 0 0-6,3-3 0 7,-2 0 0-7,1-3 160 6,0 0-160-6,-1-4 160 7,-1 1-160-7,1-2 0 6,-1 1 144-6,-2-2-144 7,0 1 0-7,-1-1 144 0,0 1-144 0,2-1 0 4,-2 3 160-4,0-1-160 6,0 1 128-6,-1 0-128 7,-1 1 192-7,2 0-64 6,-2 0 0-6,2 0 0 6,-3 2 32-6,0 0 0 6,0 2 0-6,0 1 0 7,1 1-16-7,-2 2 0 6,1 0 0-6,-2 0 0 0,2 1-16 0,-1 0 0 5,0 0 0-5,1 1 0 7,-1 0 32-7,-1 1 0 5,2 0 0-5,0 0 0 5,-1 0 32-5,0 0 0 5,-1 1 0-5,1 1 0 6,-2-1 16-6,3 1 16 5,-1 1 0-5,0 1 0 6,-1 0-96-6,2 1-128 5,0 2 176-5,-1 1-176 6,0 1 128-6,0 0-128 5,-1 3 0-5,2 2 0 6,0 1 0-6,0 1 0 6,-1 1 128-6,1 1-128 6,-1 4 128-6,2 1-128 7,0-2 192-7,1 3-192 6,0 2 192-6,-1 1-64 6,2-2 0-6,-2-1-128 6,4-2 224-6,-2-1-64 7,0-1-16-7,-1-2 0 8,1-1-16-8,-2-2 0 0,-1-1 0 0,2-2 0 3,0 1 0-3,-1-1 0 6,-2 1 0-6,0-1 0 7,0 0 96-7,-1-1 16 6,1 2 0-6,0-3 0 6,-2 0 192-6,-1 0 32 6,0-2 16-6,0 0 0 6,-2-3 16-6,-2 1 0 7,2 0 0-7,-3-4 0 7,0 0-144-7,-2-2-32 0,0-1 0 0,-1 0 0 4,-1-3-176-4,1 0-144 6,-3-2 192-6,1 1-192 17,3-1-1184-18,0-1-352 1,2 1-64 0</inkml:trace>
    </iact:actionData>
  </iact:action>
  <iact:action type="add" startTime="217449">
    <iact:property name="dataType"/>
    <iact:actionData xml:id="d38">
      <inkml:trace xmlns:inkml="http://www.w3.org/2003/InkML" xml:id="stk38" contextRef="#ctx0" brushRef="#br0">10167 9136 6447 0,'-1'-4'272'1,"1"1"80"0,0 0-352 0,0 1 0 4,0 1 0-4,0 0 0 6,0 0 4944-6,1-1 928 5,1-2 176-5,0 0 32 6,2-1-3600-6,0 1-736 5,1 0-144-5,1 1-16 6,-2 0-592-6,4 0-112 4,0 3-32-4,2-2 0 7,-1 1-400-7,1 0-96 6,-2 0-16-6,2 0 0 6,-1-1-80-6,2 0-32 4,-1 0 0-4,-2-1 0 9,2 1-32-9,-2-1-16 2,-1 1 0-2,-1-1 0 6,0 0-176-6,-1 1 128 6,-1 0-128-6,-1 2 128 5,0 0-320-5,-1 0-80 5,0 0-16-5,-1 1-17184 12</inkml:trace>
    </iact:actionData>
  </iact:action>
  <iact:action type="add" startTime="217694">
    <iact:property name="dataType"/>
    <iact:actionData xml:id="d39">
      <inkml:trace xmlns:inkml="http://www.w3.org/2003/InkML" xml:id="stk39" contextRef="#ctx0" brushRef="#br0">10237 9314 14735 0,'1'-5'1312'0,"0"4"-1056"4,0 2-256-3,2-1 0 5,0-1 2944-5,-2 0 512 5,3 0 128-5,2 0 0 6,3 0-896-6,2-1-192 5,3-1-48-5,-3-3 0 6,1 1-752-6,-3-1-160 6,4-3-16-6,-3 2-16 5,-1 2-896-5,-1 0-176 6,1 0-48-6,-3 2 0 6,2 0-240-6,-3 0-144 5,1 1 160-5,-1 0-160 19,-3 0-1968-18,1 1-480-1</inkml:trace>
    </iact:actionData>
  </iact:action>
  <iact:action type="add" startTime="218845">
    <iact:property name="dataType"/>
    <iact:actionData xml:id="d40">
      <inkml:trace xmlns:inkml="http://www.w3.org/2003/InkML" xml:id="stk40" contextRef="#ctx0" brushRef="#br0">10910 8777 13823 0,'0'-3'1216'3,"0"-1"-960"3,0 1-256-5,0 1 0 6,-1 0 1856-6,1 1 320 5,-2 1 64-5,2-1 0 6,-1-1-512-6,-1 1-128 4,1 1 0-4,0 0-16 6,-1 3-608-6,0 0-112 5,2 0-32-5,0 3 0 6,2 4-464-6,-1 2-112 5,1 2 0-5,2 4-16 6,1 2-80-6,0 3-16 5,-1 4 0-5,1 3 0 6,-2-2 176-6,2 3 48 5,-2 1 0-5,-3 0 0 8,1 0 96-8,1-2 32 13,-2-2 0-13,0 0 0 0,1-3-96 0,-1-3-16 12,0-3 0-12,-1-2 0 0,1-2-32 0,0-2-16 4,-2-1 0-4,2-4 0 6,0 0 48-6,-1-1 0 7,1-4 0-7,-1 0 0 6,-1-3-128-6,2 0 0 0,-1-1-16 0,0-2 0 7,0 1 96-7,-1-4 32 5,0 0 0-5,-1-2 0 6,2-3-144-6,-1 0-32 5,1-1 0-5,-2 0 0 7,3-1-192-7,0 2 0 5,0-1 128-5,0 1-128 7,0-1 0-7,0 1 0 7,2 0 0-7,-1-1 0 6,1 3 0-6,0-1 0 7,2-1 0-7,0 0 0 6,1 2 0-6,1-2-128 0,2 2 128 0,-1-1 0 5,2 2-144-5,-2-1 144 5,3 3 0-5,-2 0-144 7,2 2 144-7,0 2-192 5,0 0 192-5,1 2-192 7,-1 2 192-7,-1 1-128 7,-1 1 128-7,-1 2-128 6,0-1 128-6,-2 4 0 6,-1 0-144-5,-1 1 144 6,1-1 0-7,-1 2 0 0,-1 2 0 0,-1-1 0 4,-1-1 160-4,0 0-160 5,0 0 192-5,-2 0-192 7,-1 0 352-7,2-1-32 6,-3-1-16-6,1 1 0 7,-1-3 144-7,-1 2 48 6,1-4 0-6,-1 1 0 5,-1-1 64-5,-1-2 16 8,0-1 0-8,-2-1 0 0,0-1-144 0,-1-1-32 5,-2 0 0-5,4-1 0 6,-2 1-240-6,2-1-160 5,0 0 192-5,2 1-192 7,0 1 0-8,2-1-144 8,1 0-16-7,2 1 0 20,1-1-2944-20,2 0-592 0</inkml:trace>
    </iact:actionData>
  </iact:action>
  <iact:action type="add" startTime="219553">
    <iact:property name="dataType"/>
    <iact:actionData xml:id="d41">
      <inkml:trace xmlns:inkml="http://www.w3.org/2003/InkML" xml:id="stk41" contextRef="#ctx0" brushRef="#br0">11341 9089 9215 0,'0'-1'816'8,"0"0"-656"-7,0 1-160-1,2 0 0 5,-1 0 3232-4,-1-1 608 6,1-1 128-6,2 0 32 6,0-2-1536-6,2 0-304 5,-1 0-64-5,3-1-16 6,0 1-528-6,1 0-96 6,1 0-32-6,1 0 0 5,-1 0-528-5,2 0-128 7,-2 2 0-7,1 0-16 4,-1 0-432-4,2 0-64 6,-2 0-32-6,2 1 0 5,-2-1-224-5,3 0 128 5,0 1-128-5,-2 0 0 6,1 0 928-6,-2-2 96 5,1 1 0-5,1 0 16 24,-2 0-1584-24,0-1-320 0,-2 1-64-1,1 1-16 1,-4-2 1328 0,1 2 272 6,-2 0 48-6,-1 0 16 12,0 0-4032-12,-2 0-800 0,0 0-176 0</inkml:trace>
    </iact:actionData>
  </iact:action>
  <iact:action type="add" startTime="219823">
    <iact:property name="dataType"/>
    <iact:actionData xml:id="d42">
      <inkml:trace xmlns:inkml="http://www.w3.org/2003/InkML" xml:id="stk42" contextRef="#ctx0" brushRef="#br0">11503 8846 27295 0,'-2'0'1216'1,"2"0"240"0,-2 1-1168 0,2 0-288 1,-1-1 0-1,0 1 0 7,1 1 768-7,-1 3 112 5,-1 2 16-5,2 2 0 6,2 5-272-6,-1 2-48 6,1 2-16-6,0 2 0 6,2 1 16-6,-1 2 16 4,2 2 0-4,0 0 0 9,-1 2 112-9,-1-1 0 2,1-2 16-2,0 0 0 6,-3-2 592-6,3-1 112 5,-1-1 32-5,0-2 0 6,0-2-1008-6,-1-1-192 5,1-2-32-5,-2-2-16 6,2-1-80-6,-1-4 0 6,-1-1-128-5,0-2 192 4,-1-2-48-5,0-1-16 5,1-1 0-5,-2-1 0 6,1-1-288-6,-2-3-64 7,0 1-16-7,-1-4-19136 9</inkml:trace>
    </iact:actionData>
  </iact:action>
  <iact:action type="add" startTime="221893">
    <iact:property name="dataType"/>
    <iact:actionData xml:id="d43">
      <inkml:trace xmlns:inkml="http://www.w3.org/2003/InkML" xml:id="stk43" contextRef="#ctx0" brushRef="#br0">12176 8751 6447 0,'-1'-1'272'0,"0"-1"80"1,0 1-352 0,1-1 0 4,-2 0 0-4,2 1 0 7,0 0 3856-7,0 1 704 5,0 0 144-5,-1-1 32 6,0 0-2864-6,0 0-560 6,-1 1-112-6,1 0-32 6,0 0-448-6,-1 2-80 5,2 1-32-5,-1 1 0 5,0 2-240-5,1 1-48 5,-1 0-16-5,1 3 0 7,1 2-96-7,1 2-16 4,-2 2 0-4,3 3 0 7,0 3 112-7,-1 1 16 4,-1 3 0-4,2 0 0 9,-1 0 208-10,0 2 48 7,-2-2 16-6,1 1 0 7,-1 0-16-7,0-2-16 6,0 1 0-6,0-3 0 6,-1 0-160-6,1-3-16 6,0-1-16-6,-2-2 0 7,2-1-144-7,0-3-32 0,0-1 0 0,0-2 0 5,0 0-64-5,0-2 0 5,0-1-128-5,0-2 192 7,0 0-192-7,0-2 144 6,0-1-144-6,0-1 128 4,0-1-128-4,0-1 160 4,0 0-160-4,0-2 160 6,0 2-368-6,0-2-80 5,0 0-16-5,2-2 0 19,-1-1-1760-19,-1-2-368 0,1-3-64 0,3-1-12240 2</inkml:trace>
    </iact:actionData>
  </iact:action>
  <iact:action type="add" startTime="222227">
    <iact:property name="dataType"/>
    <iact:actionData xml:id="d44">
      <inkml:trace xmlns:inkml="http://www.w3.org/2003/InkML" xml:id="stk44" contextRef="#ctx0" brushRef="#br0">12333 8926 8287 0,'0'-1'368'1,"0"0"80"0,2 0-448 0,-2 0 0 1,0 1 0-1,-2 1 0 5,2 0 4336-5,-2 0 784 5,-1 1 144-5,-1-1 48 6,-1 3-3328-6,0 0-640 5,-1 1-144-5,0-2-32 7,-1 2-400-7,0 0-64 5,2 0-32-5,-2-2 0 6,0 3-160-6,-1 0-48 7,1-1 0-7,-2 1 0 4,1 1-176-4,-1-1-32 5,2 1-16-5,-3-1 0 6,4 0-240-6,0 0 176 5,0-2-176-5,1 1 160 7,1 1-160-7,0-3 0 4,3 1 0-4,-2-2 128 6,3 2-128-6,0-1 0 5,0 0 0-5,2-2 128 7,-1 1-128-7,0 1 0 3,4 0 0-3,0 0 0 7,1 0-128-7,0 0 128 5,3 0-160-5,-1 0 160 7,1 2-128-7,1-2 128 8,3 1 0-8,-3-1-144 6,2 1 144-6,-2-1 0 7,-1 0 0-7,4 0 0 7,-4 0 0-7,2 0 0 0,0 0 0 0,-3 0 0 4,1-1 0-4,-3 1 0 5,1 0 0-5,-2-1 0 7,0-1 0-7,-1 0 0 6,0-1 0-6,-2-1 0 20,1 0-2080-20,-2-1-384 0</inkml:trace>
    </iact:actionData>
  </iact:action>
  <iact:action type="add" startTime="222587">
    <iact:property name="dataType"/>
    <iact:actionData xml:id="d45">
      <inkml:trace xmlns:inkml="http://www.w3.org/2003/InkML" xml:id="stk45" contextRef="#ctx0" brushRef="#br0">12481 8940 11967 0,'3'-4'528'0,"-2"1"112"1,0 0-512 0,-1 1-128 1,0 2 0-1,0-2 0 7,1 0 3072-7,0-2 592 5,1-3 112-5,1-1 32 7,0-1-2080-7,-1-1-432 4,2 2-80-4,0 0 0 6,0 2-384-6,-2 1-64 5,3 0 0-5,-2 1-16 6,0 2-304-6,0 1-64 6,0 0-16-6,1 2 0 6,-1-1-160-6,-1 1-16 5,3 2-16-5,-1 1 0 5,-1 0-176-5,1 1 192 6,1-1-192-6,-2 2 192 6,2 0-16-6,0 1 0 4,1 1 0-4,-1 0 0 6,-1 1 48-6,2 1 16 5,-1 0 0-4,2 1 0 11,-2-1 16-12,1 1 0 0,1 1 0 0,-1 0 0 5,1 1 16-5,-1 0 16 5,-1-1 0-5,0 1 0 6,0-2-96-6,0 0 0 7,-1 0-16-7,1-2 0 6,1 0-176-6,-2 0 160 6,1-2-160-6,-2-1 160 6,1 1-160-6,-1-4 128 7,-1 1-128-7,0-1 128 0,0-1-128 0,-2-1 160 5,1-1-160-5,-1-1 160 7,-1-1-160-7,1 0 0 5,1-1 0-5,-2 1 0 19,1 0-1600-19,-2-2-240 0,2 0-48 0,-2-1-13904 1</inkml:trace>
    </iact:actionData>
  </iact:action>
  <iact:action type="add" startTime="222948">
    <iact:property name="dataType"/>
    <iact:actionData xml:id="d46">
      <inkml:trace xmlns:inkml="http://www.w3.org/2003/InkML" xml:id="stk46" contextRef="#ctx0" brushRef="#br0">12714 8852 7359 0,'-1'-2'320'0,"0"0"80"0,1 1-400 1,0 0 0 2,0 0 0-2,-2 0 0 6,2 1 5056-6,0 0 912 5,-1-1 192-5,-3 0 48 7,2 1-3968-7,-2 2-768 5,1-1-176-5,-2 2-16 6,0 2-464-6,0 1-96 5,-2 1-16-5,0 3 0 6,0 0-192-6,-1 2-32 5,-1 2-16-5,-1 1 0 6,-1 2-192-6,-1 2-32 5,3 1-16-5,-1 0 0 7,1 1 32-7,-1-2 16 5,2 0 0-5,0-1 0 6,2-1 16-5,-1-2 0 4,1-1 0-5,1-2 0 6,2-4-32-6,-1-2-16 6,0 0 0-6,4-2 0 6,-1 0-80-6,1-2-16 7,0-1 0-7,0-1 0 1,1 0-144-1,2-1 0 4,-1 0 144-4,2-1-144 6,-1 0 0-6,-1 0-320 7,1 0 64-7,2 0-18560 9</inkml:trace>
    </iact:actionData>
  </iact:action>
  <iact:action type="add" startTime="237644">
    <iact:property name="dataType"/>
    <iact:actionData xml:id="d47">
      <inkml:trace xmlns:inkml="http://www.w3.org/2003/InkML" xml:id="stk47" contextRef="#ctx0" brushRef="#br0">9956 6851 4607 0,'0'-1'400'1,"0"-1"-400"0,0 1 0 0,0-1 0 0,0 0 2064 0,0 0 336-1,2 1 64 1,-2 0 16 7,0 0-1296-7,0 0-256 4,1 0-48-4,0 0-16 6,0 0-224-6,2-1-32 6,-1 1-16-6,0-2 0 6,0 2-208-6,1-1-64 5,-1 1 0-5,1 0 0 9,-1-1-144-9,1 0-48 3,-1 1 0-3,-1 0 0 6,0 0 48-6,-1 0 0 4,3 1 0-4,-2 0 0 8,0-1-176-8,-1 1 192 2,0 0-192-2,0 0 192 8,0 0-192-8,0 1 128 5,-1-1-128-5,1 1 128 7,0 0-128-7,0 0 192 3,-1 0-192-3,1 0 192 6,-1 0-192-6,1 0 0 10,0 0 144-10,1 0-144 1,-1 0 0-1,1-1 0 5,0 1 0-5,1-1 0 6,1 0 0-6,-1-1 0 4,0 1 0-4,0-2 0 7,1 1 0-7,-1 0 0 6,0-1 0-6,-1 1 0 5,-1 0 0-5,0 0 0 6,0 0 0-6,0 1 176 9,0 0-48-9,0 0 0 3,0 0 0-3,0-1 0 5,0 1 192-5,-1-1 16 4,1 0 16-4,-1-1 0 6,1 1-80-6,0 0-16 5,-1 0 0-5,1-1 0 8,0 1-64-8,-2-1-32 3,2 0 0-3,-2 1 0 6,1 1-160-6,-1-1 192 6,2 0-192-6,0 1 192 5,-1 0-192-5,-2 0 128 6,1 1-128-6,-1-1 128 7,2 1-128-7,0-1 0 4,-2 0 0-4,2 1 0 6,0 0 0-7,1 0 0 5,-1 0 0-4,0 0 0 7,1 0 0-7,1-1 0 5,-1 0 0-5,0 0 0 6,-1 0 0-6,1 0 0 7,1 0 0-7,0-1 0 5,0 0 0-5,0 0 0 6,3 1-144-6,-3-1 144 7,3-1 0-7,-1 2 0 2,-1-1 0-2,0-1 0 7,0 1 0-7,-1 0 0 4,4-1 0-4,-5 0 0 6,2 1 0-6,-1 0 0 5,0 0 0-5,-1 0 0 6,0-1 0-6,-1 1 0 5,1-1 128-5,-1 0-128 9,-1 0 0-9,2 1 0 4,-2 0 128-4,-1-1-128 5,0 1 0-5,1 0 0 4,1 1 128-4,-2 0-128 7,0-1 0-7,0 1 0 5,-1 1 0-5,2 1 0 6,1 0 0-6,-3 0 0 4,2 1 0-4,-1 0 0 7,2 1 0-7,-3 2 0 4,3-1 0-4,-2-1 0 6,2 1 0-6,-1 0 0 8,0-1 0-8,1 1 0 5,0-2 0-5,1 0 0 4,0 0-128-4,1-2 128 6,0 1 0-6,-1-1 0 4,2 0 0-4,-1 0 0 7,0-1 0-7,0-1 0 5,1 0 0-5,-2 0 0 8,1-1 0-8,0 1 0 3,1-1 0-3,-1 0 0 8,1-1 0-8,1 0 0 2,-1-1 128-2,-2 2-128 8,2-2 0-8,-1 1 0 4,0-1 128-4,0 1-128 8,-1 1 0-8,1-1 144 2,-1 1-144-2,0 0 128 6,0 0-128-6,-1 1 0 5,1 0 0-5,0 0 128 6,-2 1-128-6,1 0 0 6,1 2 0-6,-2 0 0 7,1 0 0-7,0 1 0 4,-2 0 0-4,3-1 0 9,-1 2 0-10,-1-1 0 4,2 1 0-3,-2 0 0 7,2-1 0-7,0 0 0 7,2 0 0-7,-2 0 0 3,1-1 0-3,0 0 0 5,0-1 0-5,1-1 0 6,0 1 0-6,-1-1 0 4,1 0 0-4,-1 0 0 6,1-1 0-6,-2 0 0 6,1 0 0-6,0 0 0 7,1-1 0-7,0-1 0 5,-1 1 0-5,-1-1 0 5,2 1 0-5,-1 0 0 4,0 0 0-4,0-1 128 7,-1 0-128-7,0 0 128 5,2 0-128-5,-1 1 128 6,-1 0-128-6,0 0 0 5,-1 0 0-5,1 1 0 6,-2 0 0-6,2 0 0 6,0 1 0-6,-1 1 128 5,0 0-128-5,-2 0 0 5,3 1 0-5,-2 0 0 6,1 0 0-6,-1 1 0 5,1 1 0-5,1-1 0 6,-1 1 0-6,1-2 0 4,0 1 0-4,0-1 0 7,0 0 0-7,1-1 0 4,0 0 0-4,1-1 0 6,0 0 0-6,-1-1 0 6,2 0 0-6,-2 0 0 7,0-1 0-7,2 0 0 4,-2 0 0-4,1 0 0 7,0-1 0-7,-1 0 192 4,1 0-192-4,0-1 192 6,-1 2-192-6,-1-1 0 5,2-1 0-5,-2 1 128 6,1 0-128-6,-1 0 0 4,0-1 144-4,0 1-144 7,0 1 0-7,-1 0 128 6,1 1-128-6,0-1 0 6,0 2 0-6,0-1 0 5,0 2 0-5,-2-1 0 5,2 0 0-5,-1 1 128 6,0 1-128-6,0 0 0 5,-1 1 0-5,2 1 0 5,0-1 0-5,0 1 0 6,0 0 0-6,-1 0 0 5,1-1 0-5,0-1 0 7,0 0 0-7,0 0 0 5,1-1 0-5,-1 0 0 6,0-1 0-6,2 0 0 4,-1 0 0-4,-1 0 0 6,1 0 0-6,-1 0 0 5,1 0 0-5,-1-1 0 6,0 0 0-6,0 1 0 5,2 0 0-5,-2-1 0 6,1 1 0-6,0 0 128 4,0-1-128-4,-1 1 0 6,2-1 0-6,-1 1 0 7,0 1 0-7,1 0-128 18,-1 1-576-18,1 1-128 0,-1-1 0 0</inkml:trace>
    </iact:actionData>
  </iact:action>
  <iact:action type="add" startTime="280736">
    <iact:property name="dataType"/>
    <iact:actionData xml:id="d48">
      <inkml:trace xmlns:inkml="http://www.w3.org/2003/InkML" xml:id="stk48" contextRef="#ctx1" brushRef="#br0">15844 7654 0,'0'0'9,"0"0"6,0 0 1,0 0 0,-37 5-1,20-5 0</inkml:trace>
    </iact:actionData>
  </iact:action>
  <iact:action type="add" startTime="281102">
    <iact:property name="dataType"/>
    <iact:actionData xml:id="d49">
      <inkml:trace xmlns:inkml="http://www.w3.org/2003/InkML" xml:id="stk49" contextRef="#ctx0" brushRef="#br0">10749 6525 3679 0,'-4'3'320'8,"0"3"-320"-4,1 0 0-3,-1-2 0 4,1 1 2416-4,0 0 400 3,1 0 96-3,-5 7 16 7,-2 6-1632-7,-6 8-320 5,-2 6-64-5,-5 2-16 6,2 0-192-6,-1 0-32 5,1 0-16-5,-1 0 0 5,-1 3-80-5,1 1 0 6,-1 0-16-6,1 1 0 6,0 0-80-6,-1-1-16 5,2 2 0-5,-1-3 0 14,4 0-144-14,-2 1-16 0,1 0-16 0,1 1 0 13,2-1-96-13,-1-2-32 0,0 2 0 0,1 0 0 13,-1 0-32-13,0 1 0 0,0-3 0 0,-3 1 0 12,-1 3-128-12,-2-1 192 0,3-1-192 0,-1-3 192 3,3-3 16-3,-2-3 16 8,5-2 0-8,0-3 0 0,1 1-32 0,1-3 0 5,-1 1 0-5,1-2 0 5,2 0 16-5,-2-3 0 6,0 0 0-6,3-3 0 6,-1 0-64-6,1-4-16 6,1 0 0-6,2-3 0 7,0 0-128-7,1-3 0 6,2 1 0-6,0-1 128 7,1-3-128-7,2 1 0 6,-1 0 0-6,3-2-176 13,3 0-2208-13,0-3-448 0</inkml:trace>
    </iact:actionData>
  </iact:action>
  <iact:action type="add" startTime="281720">
    <iact:property name="dataType"/>
    <iact:actionData xml:id="d50">
      <inkml:trace xmlns:inkml="http://www.w3.org/2003/InkML" xml:id="stk50" contextRef="#ctx0" brushRef="#br0">11798 6234 13007 0,'-4'13'576'1,"3"-10"128"0,0-2-576 0,-1 2-128 3,0 4 0-3,-1-5 0 4,3-2 0-4,-3 2 0 7,-3 1 144-7,-2 4-144 5,-1 2 416-5,-1 1 16 6,0 0 0-6,-2 3 0 5,0 5 496-5,0-6 96 6,0-5 32-6,-1-1 0 5,0 2 0-5,2 2 0 6,-1 2 0-6,0 4 0 6,-1 4-432-6,-3 1-96 5,2 1-16-5,-3 0 0 6,2-2-304-6,-4 7-64 8,-1 4-16-8,-4 5 0 3,0 4-128-4,-3 6 192 6,-1 8-192-5,0 1 192 6,0 1-192-6,-1-2 128 6,-3-2-128-6,1-2 128 6,0 0-128-6,0 2 0 4,0 5 0-4,3 2 128 7,0 0-128-7,3 0 0 6,3 0 0-6,1-6 128 4,1-3-128-4,1-9 128 6,3-8-128-6,1-1 128 7,2 1 32-7,0-1 0 7,-1 0 0-7,4-2 0 6,1-2-160-6,-1-2 192 6,2-4-192-6,-2-1 192 7,3-1-192-7,-1-2 128 6,2 0-128-6,-2-2 128 0,3-2-128 0,0-2 0 5,0 0 0-5,1-1 128 6,1-2-128-6,1-2 0 5,0 0 0-5,2-3 128 7,0 1-128-7,0-3 0 4,2 0-192-4,0-2 192 24,5-2-1264-24,1-1-128 0,1-3-16 0</inkml:trace>
    </iact:actionData>
  </iact:action>
  <iact:action type="add" startTime="282260">
    <iact:property name="dataType"/>
    <iact:actionData xml:id="d51">
      <inkml:trace xmlns:inkml="http://www.w3.org/2003/InkML" xml:id="stk51" contextRef="#ctx0" brushRef="#br0">12915 5816 6447 0,'2'0'576'1,"-1"1"-576"4,-1 0 0-4,0-1 0 5,1 0 896-5,-1 1 64 6,1 1 0-6,-1 2 16 5,0 2 144-4,0 1 32 4,-1 2 0-5,-3-1 0 6,-1 2 112-6,0 2 16 6,-2-1 16-6,-2 1 0 5,-1 0-384-5,1 2-80 6,-2 0 0-6,-1 1-16 6,-1 0-336-6,-1 3-64 6,-3 1-16-6,0 0 0 4,2 3-160-4,-2 2-48 7,-2 0 0-7,-2 1 0 7,3 0-48-7,-4 3-16 8,-2 3 0-8,0 3 0 13,-1 6 0-12,1 3 0-1,-2 5 0 0,-1 4 0 0,-3 2-128 0,-2 3 128 3,-1 0-128-3,-1 2 128 5,3-1-128-5,0-5 0 6,4-4 0-6,-1-3 0 7,2-3 0-7,3 0 0 6,3-1 0-6,1 1 128 6,4 0-128-6,0-1 128 8,-1 0-128-8,-2-1 128 6,3-1-128-6,-2 0 128 6,-2 0-128-6,0 1 128 6,0 1-128-6,2-1 128 0,0-3-128 0,0-1 128 5,0-2 0-5,2-3 0 5,1-3 0-5,-1-2 0 7,5-4 32-7,0-2 0 6,1-1 0-6,2-3 0 6,2-1-160-6,-1-3 128 6,1-1-128-6,3-3 128 7,0 0-128-7,-1-2 128 6,3-2-128-6,0-1 128 7,0 0-128-7,0-2 0 7,0 0-192-7,4-2 192 13,0-1-912-13,2-1-64 0,2-3-16 0,1-4-6400 4,-1-3-1280-4</inkml:trace>
    </iact:actionData>
  </iact:action>
  <iact:action type="add" startTime="282847">
    <iact:property name="dataType"/>
    <iact:actionData xml:id="d52">
      <inkml:trace xmlns:inkml="http://www.w3.org/2003/InkML" xml:id="stk52" contextRef="#ctx0" brushRef="#br0">13923 5380 7999 0,'0'2'352'1,"0"0"80"0,3 1-432 0,-3 0 0 2,0-1 0-2,0 0 0 6,0 0 0-6,0 0 0 6,-1 4 0-6,-1 2 0 5,1 1 384-5,-3 1 0 6,-1 1 0-6,-2-1 0 5,2 1 768-5,-4 1 160 6,3-1 32-6,-3 1 0 5,0 1-96-5,-2 1-16 6,0 3 0-6,-3 1 0 5,0 2-336-5,0 1-64 7,-1 0 0-7,-3 5-16 4,1 4-336-4,-3 3-64 7,-1 2-16-6,0 2 0 12,-1 3-192-13,-2 0-32 0,-4-5-16 0,-1 11 0 4,-1 13-160-4,4-13 192 7,2-8-192-7,-5 6 192 5,-7 11 0-4,-2 8 0 5,-2 3 0-6,3-1 0 6,2-3 144-6,1 1 48 7,1 2 0-7,-2 0 0 0,1 0-112 0,2-3-16 4,1-1 0-4,3-5 0 6,4-7-256-6,1 2 160 6,4 0-160-6,2-3 128 7,3-4-128-7,1-2 0 6,1-3 0-6,1-3 128 7,4-3-128-7,0-2 0 6,1-3 0-6,1-1 0 6,-1-2 0-6,1-2 0 6,2-2 0-5,-2-3 128-1,3-1-128 0,0-1 0 5,0-3 0-5,2-4 0 19,0 0-432-19,2-2-16 0,1-2 0 0,0-1 0 10,2-1-704-10,0-3-128 0,0-1-48 0,2-1-8768 2</inkml:trace>
    </iact:actionData>
  </iact:action>
  <iact:action type="add" startTime="283418">
    <iact:property name="dataType"/>
    <iact:actionData xml:id="d53">
      <inkml:trace xmlns:inkml="http://www.w3.org/2003/InkML" xml:id="stk53" contextRef="#ctx0" brushRef="#br0">14375 5671 3679 0,'0'1'320'1,"0"0"-320"3,-1 0 0-3,1 0 0 5,0-1 512-5,0 1 16 6,0 2 16-6,-2 1 0 5,0 1 192-5,-2 2 32 6,-3 1 16-6,2 2 0 5,-2 0 704-5,0 1 144 6,-2 2 32-6,-1 1 0 5,0 1-192-5,-2 3-16 8,-4 3-16-8,2 3 0 5,0 1-352-5,-1 6-64 5,-2 2 0-5,-1 1-16 4,0-1-448-4,-1 2-96 6,-1 3-16-6,-2 0 0 6,3 0-176-5,-3 3-32 10,1 4-16-11,-1 5 0 0,-1 4 32 0,-5-4 0 5,-1-5 0-5,-5 4 0 5,1 7 0-5,-2 1 0 6,3 2 0-6,0-2 0 7,1-1-128-7,1-3 0 6,4 1-128-6,-1-3 192 6,7-1-192-6,-2-2 0 6,0 0 128-6,1-3-128 7,1-2 128-7,1-4-128 6,0-3 176-5,3-3-176-1,2-5 128 0,2-2-128 5,2 0 0-5,3-4 0 5,-3-2 0-5,3-3 0 7,2-2 0-7,0-1 0 5,-2-1-192-5,2-4-32 7,1 0-16-7,1-1 0 18,1-2-672-18,1-1-144 0,2-3-32 0</inkml:trace>
    </iact:actionData>
  </iact:action>
  <iact:action type="add" startTime="283897">
    <iact:property name="dataType"/>
    <iact:actionData xml:id="d54">
      <inkml:trace xmlns:inkml="http://www.w3.org/2003/InkML" xml:id="stk54" contextRef="#ctx0" brushRef="#br0">14349 6772 17439 0,'-10'6'768'0,"2"-1"176"1,3-2-752 10,2 0-192-10,-1 0 0 0,-1 2 0-1,2-2 688 1,-3 4 96 8,-2 3 32-8,-3 4 0 4,-2 3-272-4,0 2-48 5,0 2-16-5,1 0 0 6,0 0-48-6,-1 4-16 5,-1 0 0-5,0 3 0 5,-2 1-48-5,1 3-16 7,-1 1 0-7,0 1 0 5,0 0-160-5,-2 4-16 5,-1 4-16-5,-2 1 0 12,-1 1-160-11,-1 1 0-1,-4 3 0 0,0-1 128 4,-3-1-128-4,0-4 0 5,1 0 0-5,1-5 128 7,3-4-128-7,-1 0 0 6,4-2 0-6,1-2 128 7,4-1-128-7,3-5 0 6,2 0 0-6,2-3 0 6,1-1 0-6,4-3 0 7,1-3-192-7,1-1-7424 10,1-4-1472-10</inkml:trace>
    </iact:actionData>
  </iact:action>
  <iact:action type="add" startTime="284275">
    <iact:property name="dataType"/>
    <iact:actionData xml:id="d55">
      <inkml:trace xmlns:inkml="http://www.w3.org/2003/InkML" xml:id="stk55" contextRef="#ctx0" brushRef="#br0">14415 7392 12495 0,'-6'7'544'0,"3"-3"128"1,-1 1-544 0,1-1-128 1,-1-1 0-1,2 0 0 5,-1 2 880-5,-4 2 144 7,-4 6 16-8,-4 3 16 7,-3 2-208-6,0 1-32 7,-1 0-16-7,0 0 0 4,2 0-224-4,0 1-64 5,0-1 0-5,-1 3 0 6,-1 2-128-6,-1-1-48 5,0 2 0-5,0 1 0 6,1 3-208-6,2 1-128 6,1-2 128-6,0 2-128 6,2-1 0-6,0 1 0 5,-2-2 0-4,2 0 0 3,-2-2-192-4,0-3-16 5,2-2 0-5,2-1 0 19,0 0-208-19,3-2-32 0,1-2-16 0,1-2 0 11,2-2-672-11,1-3-128 0</inkml:trace>
    </iact:actionData>
  </iact:action>
  <iact:action type="add" startTime="284558">
    <iact:property name="dataType"/>
    <iact:actionData xml:id="d56">
      <inkml:trace xmlns:inkml="http://www.w3.org/2003/InkML" xml:id="stk56" contextRef="#ctx0" brushRef="#br0">14331 7849 9215 0,'0'1'816'1,"-1"1"-656"4,0 0-160-4,1 0 0 6,0 0 1664-6,-1 1 288 5,0 2 64-5,-2 5 16 6,-2 3-1184-6,0 3-224 5,-1 2-48-5,-3 2-16 8,1-2 144-8,-3 3 48 4,0 0 0-4,0 1 0 4,-1-1-368-4,-1 2-64 6,0 1 0-6,-3 1-16 6,-3 0-304-6,-2 1 160 6,1 0-160-6,0-1 128 5,0 1-128-5,0-3 0 6,2 1 0-6,0-3 0 22,1-3-656-21,-3-2-64-1,-4 0-16-1</inkml:trace>
    </iact:actionData>
  </iact:action>
  <iact:action type="add" startTime="284918">
    <iact:property name="dataType"/>
    <iact:actionData xml:id="d57">
      <inkml:trace xmlns:inkml="http://www.w3.org/2003/InkML" xml:id="stk57" contextRef="#ctx0" brushRef="#br0">13553 7392 10879 0,'-17'4'480'1,"8"-2"96"0,0 1-448 0,2 0-128 4,3-1 0-4,-1 0 0 4,-1 2 1136-4,-4 1 208 5,-4 5 32-5,-4 1 16 5,-1 2-112-5,-1 2-32 7,1 0 0-7,3 2 0 5,1 0-432-5,1 1-96 5,3 2-16-5,-3 1 0 6,3 1-432-6,0 2-80 6,-1-1-32-6,1 3 0 5,-2 1-160-5,0 0 192 6,1 1-192-6,-3-2 192 5,2 1-192-5,3-2 0 5,-1-2 0-5,-2-1 128 7,1-1-128-8,4-4 0 12,-1-3 0-12,1-3 0 15,1 0-496-14,1-2-16 0,4-2-16-1,0-2 0 13,2-2-1776-12,2-1-336 0</inkml:trace>
    </iact:actionData>
  </iact:action>
  <iact:action type="add" startTime="285177">
    <iact:property name="dataType"/>
    <iact:actionData xml:id="d58">
      <inkml:trace xmlns:inkml="http://www.w3.org/2003/InkML" xml:id="stk58" contextRef="#ctx0" brushRef="#br0">13337 7583 10127 0,'-6'3'896'0,"1"-1"-704"8,1-1-192-7,0 2 0 1,1 0 1168-1,2-1 208 6,-3 2 32-6,0 3 16 5,-6 5-912-5,-3 5-176 6,-5 3-32-6,1 4-16 5,-2 0-96-5,1 3 0 6,-2-1-16-6,-2 2 0 5,0 2 16-5,-1 1 16 6,0-1 0-6,-2 0 0 5,-1-3 112-5,3-1 32 5,0 1 0-5,1-3 0 6,0-2-128-6,3-1-32 7,2-3 0-8,1-2 0 7,-1-2-192-6,0-3 176 5,0-2-176-5,1 0 160 5,1-2-160-5,1-5-256 7,0 0 64-7,2-3 16 17,0-2-1632-17,0-1-336 0</inkml:trace>
    </iact:actionData>
  </iact:action>
  <iact:action type="add" startTime="285445">
    <iact:property name="dataType"/>
    <iact:actionData xml:id="d59">
      <inkml:trace xmlns:inkml="http://www.w3.org/2003/InkML" xml:id="stk59" contextRef="#ctx0" brushRef="#br0">12643 7614 14735 0,'-5'-1'1312'1,"0"0"-1056"4,3 2-256-4,0 0 0 4,2 0 448-4,-3 2 48 5,-4 1 0-5,-3 4 0 6,-3 4-240-6,-2 5-32 5,-2 5-16-5,-1 4 0 6,-2 3-208-6,-1 4 176 6,2 2-176-6,-3 0 160 6,0 0 32-6,1-2 16 7,0 0 0-7,3-3 0 4,2-2-64-4,0-4-16 5,2-3 0-5,1-3 0 5,-1-2-128-5,2-2 160 8,3-1-160-7,-1-3 160 6,5-2-160-7,-2-3 0 5,1-1 0-5,1-2-5664 10,-1-2-1088-10</inkml:trace>
    </iact:actionData>
  </iact:action>
  <iact:action type="add" startTime="285670">
    <iact:property name="dataType"/>
    <iact:actionData xml:id="d60">
      <inkml:trace xmlns:inkml="http://www.w3.org/2003/InkML" xml:id="stk60" contextRef="#ctx0" brushRef="#br0">12359 7654 3679 0,'-6'3'320'0,"2"-1"-320"6,0 1 0-5,0 1 0 6,1-1 1648-6,0 0 256 5,-2 3 48-5,-1 4 16 5,-7 7-560-5,-3 8-96 5,-3 4-32-5,-1 0 0 5,0 3-448-5,2-1-112 7,1 1-16-7,1-3 0 5,2-2-416-5,-1-3-96 7,1-1 0-7,0-4-16 4,2-4-176-4,0-1 0 6,2-3 0-6,1-1 128 5,2-4-128-5,0-1-256 5,2-2 64-5,0-3-7936 11</inkml:trace>
    </iact:actionData>
  </iact:action>
  <iact:action type="add" startTime="285881">
    <iact:property name="dataType"/>
    <iact:actionData xml:id="d61">
      <inkml:trace xmlns:inkml="http://www.w3.org/2003/InkML" xml:id="stk61" contextRef="#ctx0" brushRef="#br0">12099 7687 3679 0,'-6'5'320'0,"1"-2"-320"4,0 0 0-3,0 1 0 5,3-2 1728-5,-1 2 288 6,-2 2 48-6,-1 4 16 6,-6 7-1184-6,-3 6-256 5,-3 5-32-5,-2 2-16 6,1 1-416-6,2-1-176 5,-2-1 128-5,4-1-128 6,1 1 0-6,0-4 0 5,0-1 0-5,2-3 0 7,0-3-144-7,2-3-112 5,1 0-32-5,2-4-5440 10</inkml:trace>
    </iact:actionData>
  </iact:action>
  <iact:action type="add" startTime="286107">
    <iact:property name="dataType"/>
    <iact:actionData xml:id="d62">
      <inkml:trace xmlns:inkml="http://www.w3.org/2003/InkML" xml:id="stk62" contextRef="#ctx0" brushRef="#br0">12026 7726 10127 0,'-13'23'896'1,"5"-10"-704"1,0 1-192-1,2-3 0 7,1-1 464-7,1-2 64 4,-2 5 16-4,-2 8 0 5,-7 12-192-5,-1 8-32 6,-3 4-16-6,2-6-6000 10</inkml:trace>
    </iact:actionData>
  </iact:action>
  <iact:action type="add" startTime="286286">
    <iact:property name="dataType"/>
    <iact:actionData xml:id="d63">
      <inkml:trace xmlns:inkml="http://www.w3.org/2003/InkML" xml:id="stk63" contextRef="#ctx0" brushRef="#br0">12211 7378 11567 0,'-5'19'512'0,"1"-6"112"1,-1 1-496 0,3 1-128 4,-1-2 0-4,0 2 0 3,-4 8 656-3,-4 18 112 5,-6 29 32-5</inkml:trace>
    </iact:actionData>
  </iact:action>
  <iact:action type="add" startTime="331745">
    <iact:property name="dataType"/>
    <iact:actionData xml:id="d64">
      <inkml:trace xmlns:inkml="http://www.w3.org/2003/InkML" xml:id="stk64" contextRef="#ctx0" brushRef="#br0">10047 8177 8463 0,'0'2'368'0,"0"0"80"1,0 0-448 0,0 0 0 4,0-1 0-4,0 0 0 6,2 0 640-6,-2 1 16 4,0 1 16-4,0 1 0 6,0 1-112-6,0 0-32 5,1 1 0-5,-1-1 0 7,0 0-128-7,0 0-16 4,1 0-16-4,-1-1 0 8,0 0 80-8,2 0 0 5,-2 0 16-5,1-1 0 9,-1 1-64-9,0-1-16 3,2 1 0-3,-1-1 0 5,-1 0-48-5,0 0-16 5,0-1 0-5,-1 1 0 6,1-1-144-6,0 0-48 5,-1 0 0-5,2-1 0 5,-2 0-128-5,1 0 0 6,-1 0 144-6,1 0-144 6,0-1 128-6,-1 1-128 6,1-1 128-6,0 0-128 17,0 0-432-17,0 0-144-1</inkml:trace>
    </iact:actionData>
  </iact:action>
  <iact:action type="add" startTime="334117">
    <iact:property name="dataType"/>
    <iact:actionData xml:id="d65">
      <inkml:trace xmlns:inkml="http://www.w3.org/2003/InkML" xml:id="stk65" contextRef="#ctx0" brushRef="#br0">14376 5218 9951 0,'0'0'448'1,"0"0"80"-1,0 0-528 1,2 0 0 3,-2 0 0-3,0 1 0 6,0-1 288-6,0 1-48 6,0-1-16-6,0 1 0 6,0-1-224-6,1 0 176 4,-1 1-176-4,1 1 160 7,0-2-160-7,-1 1 128 6,0 0-128-6,2-1 128 7,-2 1 32-7,1-1 0 5,-1 0 0-5,0 1 0 3,0-1 160-3,0 0 48 6,0-1 0-6,-1 1 0 6,-1-1 144-6,2 0 16 5,0-1 16-5,-2 1 0 7,-1-1-272-7,2 1-48 8,0 0-16-8,-1-2 0 5,0 1 64-5,0 0 16 2,1 1 0-2,0 0 0 6,-1 0-96-6,1 0 0 5,0 0-16-5,1 1 0 6,-1-1-176-6,-1 1 128 6,2-1-128-6,0 1 128 7,0 0-128-7,0 0 0 6,2 1 0-6,-2 0 0 4,1-1 0-4,1 1 0 4,-2 1 0-4,3-1-176 7,-2 1 176-7,0 0 0 4,1 0 0-4,-1-1 0 6,1 0 0-6,0 0 0 5,0 0 0-5,-1 0 0 6,1 0 0-6,0 0 0 6,-1 0 0-6,0-1 0 5,0 1 0-5,-1-1 0 4,0 0 0-4,0 0 0 7,0 1 0-7,0-1 128 6,0-1-128-6,-1 1 176 6,1 0 160-6,-1-1 48 4,1 1 0-4,0-1 0 6,0 0-192-6,-1 0-48 5,-1 0 0-5,2 1 0 7,0-1-144-7,0 1 0 4,0 0 0-4,0 1 128 7,2 2-128-7,-1 1-192 4,-1 3 32-4</inkml:trace>
    </iact:actionData>
  </iact:action>
  <iact:action type="add" startTime="354548">
    <iact:property name="dataType"/>
    <iact:actionData xml:id="d66">
      <inkml:trace xmlns:inkml="http://www.w3.org/2003/InkML" xml:id="stk66" contextRef="#ctx0" brushRef="#br0">13224 11730 5519 0,'-2'-3'240'1,"0"0"64"0,2 1-304 0,0 0 0 4,0 1 0-4,0 0 0 6,0 1 736-6,0 0 96 6,0-1 0-6,2 1 16 5,0-1-592-5,2 0-112 6,-1-1-16-6,2 0-128 5,2 0 0-5,-1 1 0 7,1-1 0-6,1 0 0 2,0 1 0-3,0 1 0 9,1-1 0-9,-2 0 0 2,1 0 128-2,-2 1-128 6,1 1 0-6,-1 0 0 5,-2 0 0-5,1 0 0 6,0 0 0-6,-1 1 0 7,1 0 0-7,-1 0-176 8</inkml:trace>
    </iact:actionData>
  </iact:action>
  <iact:action type="add" startTime="354805">
    <iact:property name="dataType"/>
    <iact:actionData xml:id="d67">
      <inkml:trace xmlns:inkml="http://www.w3.org/2003/InkML" xml:id="stk67" contextRef="#ctx0" brushRef="#br0">13253 11816 9551 0,'-2'-3'416'1,"2"1"96"-1,0 1-512 0,0 0 0 7,2 0 0-6,-1 0 0 5,1 1 160-5,0-2-160 5,0 0 128-5,6 0-128 6,0 1 0-6,1 0 0 5,0 0 0-5,1 2 0 6,-1 0 0-6,3 1 0 5,-3 2 0-5,0 1 0 5,1 0 0-5,-2 2 0 5,2 2 0-5,-1-1 0 7,0 1-224-7,-1 0 80 5,-1-1 16-5</inkml:trace>
    </iact:actionData>
  </iact:action>
  <iact:action type="add" startTime="374772">
    <iact:property name="dataType"/>
    <iact:actionData xml:id="d68">
      <inkml:trace xmlns:inkml="http://www.w3.org/2003/InkML" xml:id="stk68" contextRef="#ctx0" brushRef="#br0">18185 11401 17039 0,'2'0'752'0,"-1"-1"160"0,4 0-720 1,-2 0-192 4,-1 1 0-4,0-1 0 6,-2 1 512-6,2-1 64 6,1 1 0-6,2 0 16 5,1-1-464-5,2-1-128 6,-1 1 0-6,0 0 0 6,1 0 0-6,-1 1 0 5,0 0 0-5,1 0 128 5,-1 1 272-5,2 0 64 6,1 0 16-6,-1-1 0 9,0 1 32-9,1 0 16 2,-1 0 0-2,1-1 0 7,-3 0-368-7,2 0-160 5,-2 0 128-5,0-1-128 4,0 1 0-4,-1 1 0 6,1-1 0-6,-2 0 0 24,-1 0-768-24,-1 0-16 0</inkml:trace>
    </iact:actionData>
  </iact:action>
  <iact:action type="add" startTime="375105">
    <iact:property name="dataType"/>
    <iact:actionData xml:id="d69">
      <inkml:trace xmlns:inkml="http://www.w3.org/2003/InkML" xml:id="stk69" contextRef="#ctx0" brushRef="#br0">18166 11557 22463 0,'5'5'496'1,"1"-5"96"0,-1 2 32 0,0-2 0 0,-1 0-496 5,-1 0-128-5,-1 0 0 0,5 1 0 0,4 0 0 0,3-1 0 4,2 1 0-4,0 0 0 5,3-1-272-5,-3 1 16 7,1-1 16-7,-2 0 0 5,-1 0 240-5,-2-1 0 6,0 0 0-6,-1 0-144 6,2 0 144-6,-2-1-192 5,0-2 192-5</inkml:trace>
    </iact:actionData>
  </iact:action>
  <iact:action type="add" startTime="375390">
    <iact:property name="dataType"/>
    <iact:actionData xml:id="d70">
      <inkml:trace xmlns:inkml="http://www.w3.org/2003/InkML" xml:id="stk70" contextRef="#ctx0" brushRef="#br0">18559 11327 17503 0,'7'-9'768'1,"-2"4"176"0,1 0-752 0,1 0-192 0,-3 2 0 0,-1 2 0 5,2-1 592-5,2-2 96 6,6-1 16-6,3-2 0 24,3 0-1024-24,1 0-192 0,-2 2-32 0,0 2-16 0,-2 0 144-1,-1 2 32 0,-1 1 0 1,-1 0 0 6,1 1 560-6,-2 1 112 6,-2 0 32-6,0 1 0 6,-1 1 336-6,1 0 80 5,-3 1 16-5,1 2 0 5,0-1-224-5,-1 2-32 5,0-1-16-5,-1 3 0 6,1 1-208-6,0-1-32 5,-2 2-16-5,1 0 0 6,0 2 32-6,-2-1 0 11,1 0 0-9,0 0 0-2,1 3-112 0,-1-2-16 4,1 0 0-4,-2 1 0 5,-1 2-128-5,-1-1 0 6,2 1 0-6,-1-4 128 7,0 0-128-7,0-3 0 6,-2 2 0-6,-1-3 0 18,3 0-480-18,-2-3-32 0,0 0 0 0,-1 0 0 8,0-2-1600-8,0-2-320 0</inkml:trace>
    </iact:actionData>
  </iact:action>
  <iact:action type="add" startTime="375750">
    <iact:property name="dataType"/>
    <iact:actionData xml:id="d71">
      <inkml:trace xmlns:inkml="http://www.w3.org/2003/InkML" xml:id="stk71" contextRef="#ctx0" brushRef="#br0">19034 11294 28511 0,'-1'1'1264'1,"1"0"256"0,0-1-1216 0,-1 1-304 1,-1 0 0-1,1-1 0 5,-1 1 192-5,-1 0 0 5,0 3-16-5,-5 1 0 5,-1 1-176-5,-1 1 0 6,-1 0 0-6,-1-1 0 6,-1 2-256-6,-1-1 0 6,2 2 16-6,-2 0 0 5,0 2 240-5,-3-1 0 6,1 1 0-6,-4 1-144 6,3 2 144-6,-2-1 0 7,0 1 128-7,2 0-128 4,3 1 128-4,0 0-128 6,1 0 128-6,3-2-128 4,1-2 0-4,2-3 0 6,0 1 0-6,0-3 0 9,3 0 0-9,-1 1-192 6,3-3 32-6,-1 0-8192 10,3-1-1632-10</inkml:trace>
    </iact:actionData>
  </iact:action>
  <iact:action type="add" startTime="376020">
    <iact:property name="dataType"/>
    <iact:actionData xml:id="d72">
      <inkml:trace xmlns:inkml="http://www.w3.org/2003/InkML" xml:id="stk72" contextRef="#ctx0" brushRef="#br0">19080 11470 26943 0,'10'1'592'1,"-1"-1"128"0,-2 1 32 0,2-1 0 0,-4 0-608 0,-1 0-144 3,3 0 0-3,2 0 0 1,5 0 320-1,5 0 48 6,4-1 0-6,-2 0 0 5,-2 0-368-5,-3 0-192 7,-1 0 32-7,-3 0 0 5,-1 0-16-5,-4 0 0 7,0 1 0-7,-2 1 0 4,-1 0-80-4,-4-1-32 6,2 1 0-6,-2 0-11456 10</inkml:trace>
    </iact:actionData>
  </iact:action>
  <iact:action type="add" startTime="376216">
    <iact:property name="dataType"/>
    <iact:actionData xml:id="d73">
      <inkml:trace xmlns:inkml="http://www.w3.org/2003/InkML" xml:id="stk73" contextRef="#ctx0" brushRef="#br0">19539 11300 26719 0,'6'-1'2368'1,"-1"0"-1888"3,-1 1-480-3,1-1 0 5,-1 0 768-5,0-1 48 6,2-1 16-6,6-2 0 5,3 0-640-5,3-3-192 6,-1-1 128-6,1-1-128 6,-1 0-256-6,-2 1-96 5,-2 0-32-5,-4 3 0 6,2 1 384-6,-3 0 0 6,-2 1 0-6,0 2 0 6,-1 1 0-6,-1 1 256 4,0 1-32-4,-1 1-16 5,0 2 1552-5,0 2 304 6,-1 0 64-6,1 4 16 23,1 1-3408-23,-1 2-672 0,1 2-144 0,-1 1-32 0,1 0 1664 0,3 1 448 0,-1 2-128 0,1 0 128 4,0 1 0-4,0-2 0 6,2 1-128-6,-2 0 128 6,2 0 0-6,-2 1 0 5,1 2 0-4,-1 0 0 5,1-1 0-6,-2-2 0 6,1 0-128-6,-1-2 128 6,0 0-368-6,0-1-16 7,0-1 0-7,-3-1 0 15,2 1-272-15,-2-3-64 0,-1-2-16 0,1 0 0 9,-2-2 0-9,3-2 0 0,-3-3 0 0,3-1-6240 8,-3 0-1232-8</inkml:trace>
    </iact:actionData>
  </iact:action>
  <iact:action type="add" startTime="376591">
    <iact:property name="dataType"/>
    <iact:actionData xml:id="d74">
      <inkml:trace xmlns:inkml="http://www.w3.org/2003/InkML" xml:id="stk74" contextRef="#ctx0" brushRef="#br0">20007 11382 33055 0,'0'-1'1472'1,"0"0"288"0,0 1-1408 0,0 0-352 2,0 0 0-2,-1 0 0 4,0 0 0-4,-2 0 0 6,-1 1 0-6,-3 1 0 22,-3 1-912-22,-1 0-256 0,-3 1-48 0,0 1-16 9,0 1 464-9,0 2 80 0,2-1 32 0,-1 2 0 0,-2 1 784 0,2 1 144 2,0 2 48-2,-2 2 0 5,1-1 224-5,1 2 48 7,-2-1 16-7,1 1 0 3,-1-2-400-3,2-2-80 7,1-1 0-7,1 0-128 5,0-1 0-5,0 0 0 6,3-2-160-5,0 0 160 18,1 0-2144-19,2-2-304 0</inkml:trace>
    </iact:actionData>
  </iact:action>
  <iact:action type="add" startTime="376859">
    <iact:property name="dataType"/>
    <iact:actionData xml:id="d75">
      <inkml:trace xmlns:inkml="http://www.w3.org/2003/InkML" xml:id="stk75" contextRef="#ctx0" brushRef="#br0">20164 11607 2751 0,'3'1'256'0,"-2"1"-256"7,0 0 0-6,-1-1 0 5,2 1 5248-5,-2-1 992 6,2 1 208-6,-1 2 32 6,3 1-5008-6,-1 1-992 6,0 0-208-6,-1 0-32 5,1 0-448-5,-1-1-96 6,1 0-16-6,-1 0 0 5,1-1 192-5,1-2 128 6,1 1-192-6,0-1 192 5,-1-2 128-5,3 0 128 5,0-1 16-5,1 0 16 6,0-2 32-6,2-1 16 5,0-1 0-5,2-2 0 8,1-1-192-8,-2-1-144 4,2 0 192-4,-1-1-192 6,-1-1 128-6,0 0-128 6,0 0 0-6,-2-1 0 6,-1 1 336-6,-2-1-32 7,1-1-16-7,-5 0 0 6,1 1 32-6,-2 1 0 6,0 1 0-6,-2 1 0 7,-1 3 288-7,-1 3 64 6,0 1 16-6,0 0 0 0,-2 2-16 0,1 1 0 4,-3 2 0-4,-1-1 0 7,1 3-432-7,-3 2-96 6,1 1-16-6,0 2 0 6,-1 0-128-6,1 0 0 7,2 0-192-7,2-2 192 6,-1-1-384-6,1-2 32 7,1 0 16-7,3-3-9952 9,1-1-1984-9</inkml:trace>
    </iact:actionData>
  </iact:action>
  <iact:action type="remove" startTime="379125">
    <iact:property name="style" value="instant"/>
    <iact:actionData xml:id="d76" ref="#d75"/>
  </iact:action>
  <iact:action type="add" startTime="379007">
    <iact:property name="dataType" value="strokeEraser"/>
    <iact:actionData xml:id="d77">
      <inkml:trace xmlns:inkml="http://www.w3.org/2003/InkML" xml:id="stk76" contextRef="#ctx0" brushRef="#br1">21916 12091 40447 0,'11'-23'0'2,"-3"6"0"-2,0-2 0 1,1-4 0 8,-3 3 0-8,-1 8 0-1,-2 7 0 0,-2 0 0 15,0-4 0-14,1-7 144-1,0-6-144 1,3-2 0 14,-1 8 0-14,-3 2-224 0,-1 3 80 0,0 2 144 11,-1-1 0-11,1 1 0 0,1 1 0 0,-2-1 0 9,-1-3 176-9,3 0-48 0,3 4 0-1,-2-3-128 15,-2-4 0-14,-2 0 0-1,0 0 0 0,4 1 0 14,1 0-272-13,-1-3 64 0,0-3 16 0,0 0 192 13,2-2 0-14,0 0 0 1,0 1 160 0,-3-4 32 8,-4-3 0-7,3 4 0-1,2 7 0 0,-4 1-192 11,1 0 0-11,-2 3 0 0,-2 2-176 0,4 1-16 9,5 4 0-9,-3-3 0 0,-2 2 0 0,1-2 192 12,2 0 0-12,0 0 0 0,-1-1 0 0,-1-1 0 11,3 1 0-11,-1-3 128 0,-1 1-128 0,1-1 128 11,-1-2-128-11,1 0 128 0,3 0-128 0,-5 0 176 12,0 0-48-12,-2 0 0 0,-1 3 0 0,3-3-304 11,3 0-64-11,-2 1-16 0,-2 1 0 0,2 0 256 11,1 4 0-11,-2 1 0 0,-1 1 160 0,2 0-160 10,3 2 0-10,-2 0 0 0,-2 2-176 0,2 0 176 12,1 0 0-12,0 2 0 0,-3 0 0 0,1 0 0 11,2 0 0-11,-1 0 128 0,1 1-128 0,-1 0 0 10,1 1 0-10,-2 1 0 0,0 1 0 0,1 0 0 11,0 0 0-11,1 2 0 0,-1 1 0 0,1-1 0 11,0 3 0-11,1-2 0 0,2-1 0 0,0-8 176 11,1-7-48-11,9-18 0 0,11-20 0 0</inkml:trace>
    </iact:actionData>
  </iact:action>
  <iact:action type="add" startTime="380852">
    <iact:property name="dataType"/>
    <iact:actionData xml:id="d78">
      <inkml:trace xmlns:inkml="http://www.w3.org/2003/InkML" xml:id="stk77" contextRef="#ctx0" brushRef="#br0">20020 11606 4607 0,'0'0'400'1,"0"0"-400"5,0 0 0-5,0 0 0 6,-1 0 4080-6,1 0 720 5,0-1 160-5,0 1 32 6,0 0-3056-6,0-1-592 6,1 0-128-6,-1-1-32 5,1 0-416-5,0 1-64 5,-1-1-32-5,0 1 0 6,0-1 32-6,0 0 0 6,0 1 0-6,-1 1 0 5,1 0-48-5,-1-1 0 6,2 1 0-6,-2 0 0 5,1 0-80-5,0 0-32 5,0 0 0-5,0 1 0 9,0-1-112-9,0 0-32 4,-1 0 0-4,1 1 0 4,0-1-176-4,0 1-32 6,0 1-16-6,0-1 0 6,-2 0-176-6,2 0 160 5,0 0-160-5,2 1 160 6,-2 0-160-6,0 0 0 5,0 0 144-5,0-1-144 6,1 1 0-6,-1 1 128 5,1-1-128-5,0 1 0 5,0-1 0-5,1 1 0 7,0 0 0-7,2 0 0 5,-1 1 0-5,0 0 0 5,-2-1 0-5,3 1 0 6,0 1 0-6,0-1 0 5,-1 0 0-5,0 0 0 6,0 0 0-6,0 0 0 5,0-1 0-5,-1 0 0 11,1 0 0-11,0-1 0 6,0 0 0-6,0 0 0 0,0 0 0 0,-1-1 0 5,1-1 0-5,-2 0 0 6,4 0 0-6,-3 0 0 5,1-1 0-5,0-1 128 6,-1 0 16-6,0 0 16 5,2-1 0-5,0 0 0 5,-2 1 96-5,1 0 0 6,-2-1 16-6,1 0 0 5,-1 0 64-5,0-1 16 6,0 2 0-6,1-2 0 6,0 1-16-6,-2 0 0 5,1 1 0-5,-1-1 0 6,0 2-128-6,2-2-16 6,-1 1-16-6,-1 0 0 5,1-1-176-5,0 0 128 4,0 0-128-4,0 1 128 5,0-1 0-5,-1 0-128 7,0 1 192-7,-1-1-64 5,1 0 128-5,-1 1 0 6,0-1 16-6,-1 0 0 6,1 0 96-6,-1 0 16 5,0 1 0-5,-1-1 0 6,2 1-128-6,-3-1 0 5,3 1-16-5,-2 0 0 6,-2-1-112-6,2 2-128 5,0-1 176-5,0 0-176 6,0-2 160-6,1 3-160 5,-1-1 128-5,0 0-128 6,-1 0 0-6,2 0 0 4,-1-1 0-4,0 1 0 6,-1-1 0-6,2 1 0 6,0 0 0-6,0 1 0 7,-1 0 0-7,0-1 0 5,0 2 0-5,0 0 0 6,1-1 0-6,1 1 0 4,-1-1 128-4,1 1-128 5,-1 0 0-5,0-1 0 6,1 1 0-6,-1 0 0 5,1 0 0-5,-1 1 0 6,0-1 0-6,2 1 0 5,0 0 0-5,-1 1 0 6,0 0 0-6,-1 1 0 6,1 0 0-6,-1 1 0 5,0-1 0-5,-1 1 0 6,1 0-160-6,0 1 160 5,1-2 0-5,-1 1-144 5,0 1-112-5,0 0-32 6,-1 0 0-6,1 0 0 19,-1 0-2016-19,2-2-384-1,0 1-96 1</inkml:trace>
    </iact:actionData>
  </iact:action>
  <iact:action type="add" startTime="385384">
    <iact:property name="dataType"/>
    <iact:actionData xml:id="d79">
      <inkml:trace xmlns:inkml="http://www.w3.org/2003/InkML" xml:id="stk78" contextRef="#ctx0" brushRef="#br0">9646 13777 11967 0,'0'-2'1072'1,"0"-1"-864"7,0 1-208-7,0 0 0 5,0 1 1424-5,1 1 240 6,1-2 64-6,0 0 0 6,2-1-1152-6,1-1-208 6,0 0-48-6,0 2-16 5,3-1-304-5,-2 2 0 7,2 1 128-7,-2 0-128 20,0 2-272-20,0 1-112 0,-1 1-32 0,1 1-7792 0</inkml:trace>
    </iact:actionData>
  </iact:action>
  <iact:action type="add" startTime="385599">
    <iact:property name="dataType"/>
    <iact:actionData xml:id="d80">
      <inkml:trace xmlns:inkml="http://www.w3.org/2003/InkML" xml:id="stk79" contextRef="#ctx0" brushRef="#br0">9862 13847 15375 0,'7'-1'672'1,"-1"0"160"-1,2 0-672 1</inkml:trace>
    </iact:actionData>
  </iact:action>
  <iact:action type="add" startTime="412679">
    <iact:property name="dataType"/>
    <iact:actionData xml:id="d81">
      <inkml:trace xmlns:inkml="http://www.w3.org/2003/InkML" xml:id="stk80" contextRef="#ctx0" brushRef="#br0">12892 15209 5519 0,'-3'-6'496'0,"-2"-3"-496"8,3 2 0-7,-2 2 0 6,3 1 2352-6,0 2 368 5,-1 0 80-5,1-1 16 6,-2-3-1152-6,-3-3-240 5,2 1-32-5,1 0-16 5,-1 3-384-5,1 0-80 6,1 0-16-6,1 3 0 7,0 1-320-7,0 0-80 5,1 1-16-5,0 0 0 5,2 1-336-5,-1-1-144 6,1 1 128-6,1 1-128 7,0-1 0-7,0 1 0 3,0 0 0-3,1 1 0 6,0-1 240-6,0 0-48 5,1 1 0-5,0 0 0 6,0 1-16-6,-1 0-16 6,4 0 0-6,-3 2 0 6,2 0-32-6,-1 0 0 7,-1 1 0-7,0 0 0 3,3 1-128-3,-3 0 0 6,2 1 0-6,-2-1 128 6,0 0-128-6,1-1 0 6,-1 1 0-6,2-1 0 7,0-1 0-7,-1-1 0 7,0 1 0-7,1-2 0 7,0 2 208-7,1 0-32 6,0-2-16-6,-2 0 0 6,1 2 16-6,0-1 0 0,-1 1 0 0,0 0 0 4,2-1-176-4,-2 0 192 6,-1 1-192-6,2-1 192 7,-1 0-192-7,-1 0 192 6,-1-1-192-6,0-1 192 7,0 1-192-7,-1-1 0 6,0 0 0-6,-1-2 128 6,0 0 48-6,-2-1 0 1,3 0 0-1,-2 0 0 5,0 0 368-5,-1-2 80 7,2-1 16-7,-1 0 0 5,0-2 80-5,0 1 32 5,-1-2 0-5,2-1 0 6,0 0-336-6,-1-1-64 6,1-1-16-6,3 0 0 7,0-1-176-7,-1 0-32 6,1-1-128-6,3 1 192 7,-1-1-192-7,2-2 0 7,0 0 128-7,1-2-128 6,2 0 0-6,0-1 0 6,-1 0 0-6,1 1 0 0,-1 0 0 0,0 1 0 4,0 0 0-4,-1 1 0 6,-1 0 0-6,-1 2 0 7,-1 2 0-7,-2 0 0 6,2 1 0-6,-3-1 0 7,1 1 0-7,-1 1 0 6,0 1 128-6,-2 2-128 6,0-1 176-6,0 1-176 6,-1 2 256-5,1 0-64-1,-1 1-16 0,0 0 0 5,0 1-176-5,-1 0 160 5,0 0-160-5,0 1 160 6,0 0-160-6,0 1 0 5,2 2-160-5,-1 0 160 20,2 2-2192-20,-2 3-352 0</inkml:trace>
    </iact:actionData>
  </iact:action>
  <iact:action type="add" startTime="417036">
    <iact:property name="dataType"/>
    <iact:actionData xml:id="d82">
      <inkml:trace xmlns:inkml="http://www.w3.org/2003/InkML" xml:id="stk81" contextRef="#ctx0" brushRef="#br0">10941 12019 6447 0,'0'-1'576'0,"-1"0"-576"1,-1 0 0 0,2 1 0 0,0 0 2608 0,0 0 400 1,0 1 96-1,-1 0 16 5,1-1-2064-5,0 0-416 5,-1 1-64-5,-1 1-32 6,1 0 80-6,-1-1 16 6,0 0 0-6,0 0 0 6,2 0 640-6,-1-1 144 6,1 1 32-6,0 0 0 5,1 0-48-5,0 1-16 5,-1 0 0-5,1 1 0 8,2 0-656-8,-1 1-128 4,0 2-32-4,0 1 0 6,1 0-288-6,-1 1-64 7,3-1-16-7,-2 1 0 2,0 0-80-2,1 1-128 8,0 0 176-8,1-1-176 5,-1-1 208-5,2 0-64 4,1-2-16-4,-3 1 0 7,4 0 64-7,-3-2 16 7,2 1 0-7,0-2 0 7,0 1 48-7,0-2 16 6,0 0 0-6,2-1 0 6,1 1-16-6,-1-1 0 6,-1 0 0-6,2 0 0 1,-2-1-80-1,0 1-32 4,1-1 0-4,0-1 0 6,0 2-144-6,-1-1 0 6,2 0 144-6,-1 0-144 6,1 0 0-6,0-1 128 7,-1 0-128-7,2 0 0 7,-1-1 0-7,0-1 128 6,2 1-128-6,-2-1 0 6,3-1 192-6,-1 0-16 7,-1 0-16-7,1-1 0 0,1 0 32 0,-2 0 16 5,2 1 0-5,-3-2 0 6,2 1-80-6,3 1-128 5,-3-1 176-5,0 1-176 7,-1 0 144-7,-1 1-144 6,2 0 0-6,-1 2 144 6,-1 0-144-6,-1 0 0 6,1 0 0-6,-2 1 0 7,-1 1 0-7,1 0 0 7,0 0 0-7,-1 1 0 0,1 0 0 0,1 0 0 6,-1-1 0-6,1 1 0 4,0 0 0-4,4 0 0 6,-3 0 0-6,1-1 0 6,1 0 0-6,2 0 0 7,0-1 0-7,0 1 0 7,0-1 0-7,1 0 0 6,1 1 0-6,-1-1 0 6,1 1 0-6,-1 0 0 7,2 0 0-7,-2 0 0 0,-1 1 0 0,2 0 0 6,-2 0 0-6,1 0 0 5,0 0 0-5,-4 0 0 5,3 0 0-5,-2-1 0 6,0 0 0-6,0 0 0 7,0-1 0-7,1 0 0 7,2 0 0-7,-2 0 0 6,0-2 0-6,1 1 0 7,-1 1 0-7,3-2 128 6,0 0-128-6,-1 1 0-1,-1 0 0 1,2 1 0 6,-2-1 128-6,0 1-128 5,2 0 0-5,-1 1 0 6,1 1 0-6,1 0 0 6,-3 0 0-6,0 2 0 7,0 0 0-7,-1 0 0 7,-1 0 0-7,0 0 0 5,0 1 0-4,-1-1 0 6,1-1 0-7,0 0 0 6,1 0 0-6,0-1 0-1,1-1 0 1,-1-1 0 7,-1-1 0-7,3-1 0 4,0 0 0-4,-1 0 0 6,-1 0 0-6,2 0 128 7,-1-1-128-7,0 0 0 6,-2 1 0-6,3 1 0 6,0 1 0-6,-2-1 0 6,1 2 0-6,-1-1 0 7,-2 1 0-7,1-1 0 6,2 2 0-6,-2 0 0 6,-2 0 0-5,2 1 0-1,-2-1 0 0,0 0 0 5,1 1 0-5,1-2 0 6,0 1 0-6,-1-1 0 6,1-1 0-6,1 0 0 6,-1 0 0-6,-1-2 0 7,1 1 0-7,2-1 0 5,-1 0 0-5,0 0 0 7,0 1 0-7,0-1 0 7,0 0 0-7,-1 0 0 5,2 1 0-4,0 0 128-1,-2 1-128 0,2-1 0 4,0 1 0-4,-2 1 0 7,2-1 0-7,-1 0 0 5,-2 1 0-5,1-1 0 7,-1 0 0-7,-1-1 0 6,0 1 0-6,-1-1 0 6,1 1 0-6,-2-1 0 7,4 0 0-7,-1-1 0 6,0 2 0-6,-1-1 0 6,1 0 0-5,0 0 0-1,1 1 0 0,0 0 0 5,-2 0 0-5,0 0 0 6,2 1 0-6,0 0 0 5,-1 1 0-5,0 0 0 6,0 1 0-6,0 0 0 7,1 0 0-7,1-1 0 7,-2 0 0-7,1 0 0 5,-1 0 0-5,0-1 0 7,1-1 0-7,1 0 0 0,0 0 0 0,-1 0 0 6,-1-1 0-6,-1 0 0 6,1 1 0-6,-2-1 0 6,2 0 128-6,-2 1-128 5,1 0 0-5,1 1 0 6,-1 0 0-6,1 1 0 7,1 1 0-7,-1 0 0 6,0 0 0-6,1-1 0 6,-1 2 0-6,2 0 0 7,-2 0 0-7,1-2 0 6,-1 1 0-5,0-1 0-1,-2 0 0 0,0-1 0 4,3-1 0-4,-2 0 0 7,3-1 0-7,-3 0 0 5,3-1 0-5,-2 0 0 7,0 0 0-7,-1 1 128 6,2 0-128-6,-2-1 0 7,2 1 0-7,-2 0 0 6,-1 1 0-6,1 0 128 6,-1 1-128-6,0 1 0 6,-2-1 0-6,1 1 0 0,-2 0 0 0,2 1 0 5,-1 0 0-5,0-1 0 7,0 2 0-7,0-2 0 5,-1-1 0-5,1 0 0 7,0 1 0-7,-1-2 0 7,0 0 0-7,1-1 0 6,-2 1 0-6,1-1 0 6,-1 0 0-6,-2 0 0 7,4 1 128-7,-2-1-128 6,0 1 0-5,0 0 0-1,0 1 0 0,-1-1 128 4,1 1-128-4,0 1 0 5,1-1 0-5,-1 1 0 7,1 0 0-7,-1 0 0 4,-1 0 0-4,1 0 128 6,-1 0 64-6,-1-2 0 4,2 2 0-4,-1-1 0 6,-1-1 16-6,1 1 16 6,-2-1 0-6,0 0 0 5,-1 0 96-5,2 0 32 6,-3 0 0-6,0-1 0 6,-1 1-160-6,-2 0-16 5,-1-1-16-5,-8 2-13632 18,-7 4-2720-17</inkml:trace>
    </iact:actionData>
  </iact:action>
  <iact:action type="add" startTime="422228">
    <iact:property name="dataType"/>
    <iact:actionData xml:id="d83">
      <inkml:trace xmlns:inkml="http://www.w3.org/2003/InkML" xml:id="stk82" contextRef="#ctx0" brushRef="#br0">13998 10783 16575 0,'-1'1'736'1,"-1"0"160"0,1 0-720 0,-1 0-176 4,0 0 0-4,1 0 0 6,-1-2 2880-6,2 1 528 4,0 1 112-4,0-1 32 7,0 1-1920-7,0-1-384 5,2 0-80-5,0-2-16 6,1 0-592-6,1-1-128 6,1-1-32-6,1-1 0 8,1 0 160-8,0 0 16 3,3-1 16-3,-1 0 0 5,-1 2 16-5,0-1 0 5,1 1 0-5,-3 1 0 8,0 1-96-8,-1 0 0 4,1-1-16-4,3 0 0 6,-3 0-240-6,0 0-64 6,-1 1 0-6,0-2 0 7,0 1-192-7,0-1 128 5,-1 0-128-5,1 0 0 4,0 0 0-4,-2-1 0 7,-1 1 0-8,0 1 0 19,-2-1-1952-18,0 1-336 0,0 1-64 0,-1 1-13840 3</inkml:trace>
    </iact:actionData>
  </iact:action>
  <iact:action type="add" startTime="422488">
    <iact:property name="dataType"/>
    <iact:actionData xml:id="d84">
      <inkml:trace xmlns:inkml="http://www.w3.org/2003/InkML" xml:id="stk83" contextRef="#ctx0" brushRef="#br0">14080 10868 16575 0,'-2'8'1472'0,"0"-5"-1168"4,2-1-304-3,0 1 0 6,0-1 2608-6,0-1 464 5,0 1 80-5,2 0 32 6,0 0-1392-6,-1 1-288 5,3-1-48-5,1-1-16 6,3 0-480-6,-1-2-80 4,0-1-32-4,0-1 0 7,2-2-112 2,-2-2-32-9,6-2 0 0,-1 0 0 2,-1 1-272-2,0-1-64 4,-1 1-16-4,-3 1 0 7,1-1-224-7,-1 1-128 5,-2 3 160-5,-1-2-160 5,1 2 0-5,-3 0 0 5,1 2-208-5,0-1 64 24,-1-1-2112-24,2 1-432 0,0 0-64 0</inkml:trace>
    </iact:actionData>
  </iact:action>
  <iact:action type="add" startTime="422818">
    <iact:property name="dataType"/>
    <iact:actionData xml:id="d85">
      <inkml:trace xmlns:inkml="http://www.w3.org/2003/InkML" xml:id="stk84" contextRef="#ctx0" brushRef="#br0">14350 10312 23839 0,'-2'-1'1056'1,"-1"1"224"-1,3 0-1024 1,-1 0-256 4,0 0 0-4,1 0 0 2,-1 0 1472-2,0 1 240 5,1 1 48-5,-1-1 16 6,1 3-704-6,0 0-144 6,1 1-32-6,-1-1 0 6,3 3-368-6,0 1-80 5,2-1 0-5,0 3-16 7,2 1-80-7,0 1-16 3,0 2 0-3,0 0 0 7,0 2-16-7,1 1-16 6,-1 2 0-6,1 1 0 5,-1 0 208-5,2 2 64 5,-1 4 0-5,3-1 0 7,0 1-64-8,-1-4 0 5,0-4 0-4,0-1 0 7,0 0-80-7,0-3-32 5,-1-1 0-5,0-3 0 6,0-3-224-6,1-1-48 5,-2-3-128-5,0-2 192 7,-3-1-192-7,4-1 144 7,-3-2-144-7,-2 0 128 5,2-3 16-5,-2 1 0 7,1-4 0-7,-3 0 0 6,3-3 80-6,-3-1 16 6,1 0 0-6,-1-2 0 7,0-1-48-7,-2-3 0 0,0-1 0 0,2-3 0 5,-2 0 112-5,-2 0 16 5,1-1 0-5,-1 1 0 7,1 0-112-7,-1 1-16 6,-2 2 0-6,0-1 0 6,1 2-64-6,1-1 0 7,-2 2-128-7,0 0 192 6,0 2-48-6,1 0-16 6,1 2 0-6,-2 1 0 7,1 2-128-6,0 2 0-1,-1 0 144 0,2 3-144 5,2 1 176-5,-2 1-48 5,1 2 0-5,0 0 0 5,1 1-128-5,-1 1 192 4,1 0-192-4,1 1 192 7,-1 0-192-7,2 2 0 4,-2-1 0-4,3 1 0 7,1 1 0-7,1-1 0 5,0 2 0-5,-1 1 0 6,2 1 0-6,-2 0 0 6,0-1 0-6,3 2 0 6,-1-1 0-6,-1 1 0 4,1-1 0-4,0 0 0 8,0 0 0-8,-1-2 0 6,2 1 0-6,-3 0 0 6,1-2-368-6,0 1 0 5,-3 0 0-5,1-1 0 19,-1-1-2000-19,-1 0-416 0,0 0-80 0,-2-2-15424 1</inkml:trace>
    </iact:actionData>
  </iact:action>
  <iact:action type="add" startTime="423447">
    <iact:property name="dataType"/>
    <iact:actionData xml:id="d86">
      <inkml:trace xmlns:inkml="http://www.w3.org/2003/InkML" xml:id="stk85" contextRef="#ctx0" brushRef="#br0">14309 10110 24527 0,'-1'-2'1088'0,"0"0"224"1,-1 2-1056 0,2-1-256 2,-1 0 0-2,1 1 0 7,0-1 1856-7,1-1 320 4,-1 0 64-4,0-1 16 7,3 0-576-7,-2 0-112 4,3 1-32-4,0-1 0 6,2 0-336-6,0-1-80 5,1 1-16-5,2-1 0 7,4 0-272-7,-2-1-48 4,1 1-16-4,1-1 0 6,-1-1-96-6,1 0-32 5,-1-1 0-5,3-2 0 6,-4 3-192-6,3-2-64 5,-3 1 0-5,0 0 0 6,0 1-160-6,0 0-32 6,-2 0-16-6,0 2 0 8,-2 1-176-9,1 1 0 6,-4 1 0-5,1 1 128 18,-2 0-832-18,-1 2-192 0,-2 0-16 0,0 0-13168 4,-2 1-2624-4</inkml:trace>
    </iact:actionData>
  </iact:action>
  <iact:action type="add" startTime="423943">
    <iact:property name="dataType"/>
    <iact:actionData xml:id="d87">
      <inkml:trace xmlns:inkml="http://www.w3.org/2003/InkML" xml:id="stk86" contextRef="#ctx0" brushRef="#br0">14839 10263 5519 0,'0'0'240'1,"0"-1"64"0,0 0-304 0,0 0 0 1,0 0 0-1,0 1 0 6,2 0 6096-6,-1-2 1168 5,0 0 224-5,2-1 64 6,1 1-5040-6,1-1-992 5,-1-1-208-5,2 1-32 6,1 0-368-6,-1 1-64 5,2 0-16-5,0-2 0 6,3 1-208-6,-2-2-48 5,1 2-16-5,2-3 0 7,-2 0-240-7,-1 0-32 4,4 0-16-4,-4-1 0 7,1 1-144-7,-1-1-128 5,2 2 192-5,0-2-192 5,0 2 128-5,-1 0-128 5,-1-1 0-5,-1 1 0 9,1 1 0-10,-3 0 0 8,2 2 0-7,-3 0 0 6,0 0 0-6,0 1-352 6,0 2 48-6,-1-1 16 14,-1 1-736-14,-1 1-160 0,1-1-32 0,-3 1 0 10,1-1-2128-10,-2 0-432 0,0 0-96 0</inkml:trace>
    </iact:actionData>
  </iact:action>
  <iact:action type="add" startTime="424257">
    <iact:property name="dataType"/>
    <iact:actionData xml:id="d88">
      <inkml:trace xmlns:inkml="http://www.w3.org/2003/InkML" xml:id="stk87" contextRef="#ctx0" brushRef="#br0">14906 10030 22575 0,'-2'0'992'1,"-1"0"224"0,3 0-976 0,-1 0-240 0,1 0 0 0,0 0 0 7,0 0 1744-7,0 1 304 5,0-1 64-5,1 1 16 6,-1 1-736-6,3 0-160 5,-1 1-16-5,2 1-16 6,1 1-192-6,0 2-48 6,1 1 0-6,0 2 0 6,0 1-224-6,-1 3-48 4,0 4-16-4,0 1 0 9,-1 1-112-9,2 4-32 3,-2 0 0-3,0 4 0 5,0-1-208-5,1 1-32 6,-1 1-16-6,0-2 0 8,1-3-144-8,0-3-128 7,0-2 144-7,0-3-144 5,2-3 0-5,-1-2 128 7,2-1-128-7,-1-4 0 6,0-1 0-6,1-2 0 7,-2-2 0-7,2-2 0 0,1-3 208 0,0-1-48 4,0-2-16-4,-1-1 0 6,2 0 176-6,-2-2 48 7,1 1 0-7,-2 0 0 6,2-1-240-6,-2 1-128 6,0 1 160-6,-3 0-160 6,0 1 128-6,1 2-128 6,-1-2 0-6,-1 2 0 6,-1 2 0-6,-1 2-256 7,0 0 16-7,-1 1 16 13,0 2-1632-13,0-1-336 0,-1 2-64 0,0 0-15536 2</inkml:trace>
    </iact:actionData>
  </iact:action>
  <iact:action type="add" startTime="433535">
    <iact:property name="dataType"/>
    <iact:actionData xml:id="d89">
      <inkml:trace xmlns:inkml="http://www.w3.org/2003/InkML" xml:id="stk88" contextRef="#ctx0" brushRef="#br0">13851 11248 21471 0,'-6'-4'960'1,"1"1"192"0,0 1-928 0,0 1-224 3,5 1 0-3,-1 0 0 4,1 0 208-4,0 0 0 6,0 1 0-6,1 1 0 6,-1 0-208-6,3 1 0 6,-1 1 0-6,2-1 0 6,-1 2 0-6,2-1 0 5,-1 1 0-5,1-2 0 5,-1 3 0-5,1-1 144 8,0-1-16-8,0 2 0 3,0 0 368-3,0 0 64 8,0 2 16-8,0-1 0 3,0 2 0-3,0 0 0 9,0 3 0-9,0-2 0 2,1 2-256-2,-1 0-32 8,2 2-16-7,-1-2 0 3,0 0-272-4,1 1 160 7,0 0-160-7,-2-1 128 6,2-1-128-6,-2-2 0 7,0 1 0-7,0-1 128 6,-1-1 64-6,-1-3 0 6,0 0 0-5,0-1 0-1,-2 1 64 0,-1-4 32 4,2 1 0-4,-2-1 0 6,0 0-96-6,-2 0-32 6,2-1 0-6,0-1 0 4,0 0-160-4,-2-1 0 5,0 1 0-5,-1-2-13456 11</inkml:trace>
    </iact:actionData>
  </iact:action>
  <iact:action type="add" startTime="434256">
    <iact:property name="dataType"/>
    <iact:actionData xml:id="d90">
      <inkml:trace xmlns:inkml="http://www.w3.org/2003/InkML" xml:id="stk89" contextRef="#ctx0" brushRef="#br0">15034 10079 15263 0,'-2'-2'320'0,"2"-1"80"1,0 2 16 0,0 2 32 0,2-1-448 0,-1 0 0 1,-1 0 0-1,4-1 0 4,-1 1 0-4,2 0 0 6,1 3 0-6,1 1 0 6,1 1 0-6,1 0 0 6,-2 2 0-6,3 1 0 5,-1 0 0-5,0 1 0 6,-1-2-128-6,2 1 128 7,-2 0 384-7,0 1 160 4,0 0 32-4,1 0 0 6,-2 0 368-6,0 0 80 5,0 1 0-5,0-1 16 5,-1 0-464-5,2-2-80 6,0 2-32-6,-1-3 0 5,0 1-160-5,-2-2-48 5,0 0 0-5,0 0 0 7,-1-1-64-7,-1-2-32 11,-1 0 0-11,0 0 0 0,-1-1-160 0,-1 1 0 5</inkml:trace>
    </iact:actionData>
  </iact:action>
  <iact:action type="add" startTime="440907">
    <iact:property name="dataType" value="strokeEraser"/>
    <iact:actionData xml:id="d91">
      <inkml:trace xmlns:inkml="http://www.w3.org/2003/InkML" xml:id="stk90" contextRef="#ctx0" brushRef="#br1">15492 11732 40447 0,'-7'-6'0'2,"5"2"0"-1,-2 1 0 0,-1-2 0 5,0 0 0-5,2 1 0 0,1 2 0 0,0 1 0 12,-1-2 0-12,-3-3 0 0,-3-3 0 0,-1-3 0 14,-2 1 0-14,2 0 0 0,0 0 0 0,1 1 0 12,2 1 0-12,-1-1 0 0,0 2 0 0,1-3 0 9,-2 0 0-8,4 0 0-1,-2 1 0 0,2-4 0 11,-2-5 0-11,2 1-160 0,2 0 160 0,-1 1 0 9,0 1 0-9,-2 1 0 0,2 1 0-1,2 1 0 16,1 5 128-16,1-1 0 1,1 2 0 0,-2-2-128 9,-3 1 0-9,4-1-128 0,-1 3 128 0,0-2 0 12,-2 3 0-12,2 0 0 0,-2 1 0 0,3 0 0 9,-1 2 0-9,0-1 0 0,-2 1 0 0,3 1 0 12,4 0 0-12,-3 1 0 0,-1 0 128 0,2-1-128 10,2 1 0-10,-1 0-128 0,2 0 128 0,-1 1 0 11,3 1 0-11,-1 0 0 0,1 1 0 0,0-1 0 12,1 0 0-12,-2 1 0 0,1-1 0 0,1 1 0 12,-1 2 0-12,-1-1 0 0,1 1 0 0,-2 1-128 9,1 0 128-9,-1 0-128 0,-1 0 128 0</inkml:trace>
    </iact:actionData>
  </iact:action>
  <iact:action type="remove" startTime="441252">
    <iact:property name="style" value="instant"/>
    <iact:actionData xml:id="d92" ref="#d89"/>
  </iact:action>
  <iact:action type="add" startTime="441252">
    <iact:property name="dataType" value="strokeEraser"/>
    <iact:actionData xml:id="d93">
      <inkml:trace xmlns:inkml="http://www.w3.org/2003/InkML" xml:id="stk91" contextRef="#ctx0" brushRef="#br1">15511 11574 40447 0,'3'-2'0'5,"-2"0"0"-4,0 1 0 0,1-3 0 7,-1-2 0-7,0 3 0 0,0 1 0 0,-1-2 0 9,-2-4 0-9,-1-3 0 0,2-4 0 0,-2-6 0 11,-2-1 0-11,0 2 0 0,-2 2 0 0,2 4 0 11,0 1 0-11,-1 1 0 0,0 0 0 0,0 2 0 13,1 0 0-13,-1 1 0 0,0 0 0 0,1-2 0 12,0 0 0-12,0 0 0 0,0-1 0 0,-2 0 0 11,4 1 0-11,0 0 0 0,-2-2 0 0,1 2 0 11,0 1 0-11,3-2 0 0,-2 3 0-1,1 0 0 9,-1 2 0-8,2-2 144-1,1 3-144 1,-2-1 0 13,1 2 0-13,0 1-224 0,0 1 80 0,1 2 144 11,0-1 0-11,0 2 128 0,1 1-128 0,-1 1 0 11,1 2 0-11,-1 0 0 0,2 2 0 0,0 1 0 11,1 1 0-11,-1 0 0 0,2-1-128 0,0 2 128 11,0-1 0-11,1 1 128 0,0-1-128 0,0 2 0 11,1-2 0-11,0 0 0 0,0 0 0 0,0 0 0 10,0 0 0-10,0-1 0 0,-2-2 0 0,0 1 0 12,1-1 0-12,0-2 0 0,-1 1 0 0,-1-2 128 11,-1 0-128-11,1-1 128 0,-1-1-128 0,0 0 0 11,-4-1 0-11,2 0 0 0,2-1-128 0,-2-1 128 11,-2 0 0-11,1-3 0 0,0-1 0 0,-2 0 0 10,1-2 0-10,-2 0 0 0,1-1 0 0,0-2 0 11,0 0 0-11,-1-1 0 0,2-1 0 0,0-1 0 11,-2-1 0-11,-1 0 0 0,1 0 0 0,0-1 0 12,3 0 0-12,-3 3 0 0,-1 3 0 0,2 3 0 11,1-1 0-11,2 3 0 0,-4 2 0 0,3-1 0 12,-1 1 0-12,1 2 0 0,0 0 0 0,0 0 0 10,-1 2 0-10,1 0 0 0,0 1 0 0,0 2 0 11,1 0 0-11,0 1 0 0,1 1 0 0,0 2 0 12,0 3 0-12,2 0 0 0,0 2 0 0,-1 3 0 10,1 1 0-10,-2 4 0 0,4 4 0 0,0 2 0 11,2 2 0-11,0 0 0 0,1-3 0 0</inkml:trace>
    </iact:actionData>
  </iact:action>
  <iact:action type="add" startTime="441794">
    <iact:property name="dataType" value="strokeEraser"/>
    <iact:actionData xml:id="d94">
      <inkml:trace xmlns:inkml="http://www.w3.org/2003/InkML" xml:id="stk92" contextRef="#ctx0" brushRef="#br1">15731 11654 40703 0,'8'12'0'2,"-5"-6"0"-1,0-1 0 0,1-1 0 5,-1 0 0-5,-2-3-160 0,0-1 160 0,-1 0 0 11,1 0 0-11,-1 0 0 0,2 0 0 0,-2-3 0 12,0-3 0-12,0-1 0 0,-2-2 0 0,1-3 0 12,-1-4 0-12,0-1 0 0,-3 0 0 0,2-5 0 9,0-3 0-9,-2-2 0 0,1 3 0-1,-2-1 0 15,1-1 0-13,-1 5 0-1,2 5 0-1,-2 1 0 13,0 3 0-12,0 0 0 0,-2-1 0 0,3 0 0 9,0 2 0-9,0 1 0 0,1-1 0-1,-1 2 0 12,-1 0 0-11,0 1 0 0,3 1 0 0,-1 1 0 12,-1 1 0-12,1 1 0 0,1 3 0 0,2 1 0 11,-2 0 0-11,1 0 0 0,-1 0 0 0,3 3 0 12,0 1 0-12,0 1 0 0,2 1 0 0,0 2 0 10,2 0 0-10,0 3 0 0,1-1 0 0,1 0 0 11,1 2 0-11,1 0 0 0,-1 2 0 0,3-2 0 11,-3 2 0-11,0-2 0 0,-1-1 0 0,0 1 0 11,2 2 0-11,-2 5 0 0,3 3 0 0,-3 5 0 11,1 6 0-11,1-3 0 0,0-3 0 0</inkml:trace>
    </iact:actionData>
  </iact:action>
  <iact:action type="remove" startTime="442409">
    <iact:property name="style" value="instant"/>
    <iact:actionData xml:id="d95" ref="#d90"/>
  </iact:action>
  <iact:action type="remove" startTime="442451">
    <iact:property name="style" value="instant"/>
    <iact:actionData xml:id="d96" ref="#d88"/>
  </iact:action>
  <iact:action type="remove" startTime="442497">
    <iact:property name="style" value="instant"/>
    <iact:actionData xml:id="d97" ref="#d87"/>
  </iact:action>
  <iact:action type="add" startTime="442414">
    <iact:property name="dataType" value="strokeEraser"/>
    <iact:actionData xml:id="d98">
      <inkml:trace xmlns:inkml="http://www.w3.org/2003/InkML" xml:id="stk93" contextRef="#ctx0" brushRef="#br1">16884 10314 40447 0,'0'-2'0'6,"-2"-2"0"-5,0-1 0 0,-1 2 0 4,1 2 0-4,1 1 144 0,0 0-144 0,-1 0 0 9,-1 0 0-9,-2 0-224-1,-2 3 80 0,-2-1 144 20,-3-2 0-19,-1-1 128 0,3 1-128-1,-1-3 0 8,0-2 0-7,1-1 0-1,1 2 0 0,-2-2 0 17,0-4 0-16,1 0 0 0,-2 1 0 0,1 1 0 10,-1 1 0-10,-2 0 0 0,0-1 0 1,-1 2 0 7,0-1 0-8,3-1 0 0,4-3 0 0,-1 3 0 12,2 3 0-12,1-1 0 0,3-4 0 0,-1 3 0 13,1 2 0-14,1-4 0 1,2-1 0-1,-1 4 0 10,-1 6 0-9,1-3 0 0,1-5 0 0,-1 5 0 12,0 5 0-12,-1 3 0 0,2 2 0 0,0-4 0 11,4-6 0-11,-3 3 0 0,0 5 0 0,1-2 0 13,3-4 0-13,-2 5 0 0,1 4 0 0,1-2 0 10,3-4 0-10,1 3 0 0,0 4 0 0,1-1 0 9,1 0 0-9,4 0 0 0,1 3 0 0,1-3 0 13,0-1 0-13,-3 0 0 0,-2 4 0 0,-1-4 0 11,2-1 0-11,-4-3 0 0,1 0 0 0,-1 1 0 10,0 5 0-10,-1-3 0 0,-3 0 0 0,1-1 0 11,0-2 0-11,-1 1 0 0,-2-1 0 0,0-2 0 12,0-1 0-12,-1 1 0 0,2 3 0 0,-3-5 0 10,-3-4 0-10,2 1 0 0,1 4 0 0,-3-6 0 11,-2-8 0-11,0-6 0 0,0-2 0 0,2-17 0 12,-5-17 0-12,0-28 0 0,0-24 0 0</inkml:trace>
    </iact:actionData>
  </iact:action>
  <iact:action type="add" startTime="444570">
    <iact:property name="dataType"/>
    <iact:actionData xml:id="d99">
      <inkml:trace xmlns:inkml="http://www.w3.org/2003/InkML" xml:id="stk94" contextRef="#ctx0" brushRef="#br0">14778 10251 10127 0,'0'0'448'1,"-1"0"96"0,1 0-544 0,-1 0 0 2,0 0 0-2,0 0 0 6,1 0 3536-6,0 0 608 4,0 0 112-4,0-1 32 6,1-2-2880-6,0-2-576 6,0-1-128-6,1 1 0 6,0-2-32-6,1 1 0 5,1 0 0-5,0 1 0 6,1 1-80-6,-1 1-16 6,0-2 0-6,-1 2 0 5,1 1-64-5,1 0 0 5,0 1-16-5,-1 0 0 5,1-1-112-5,1 0 0 8,0-1-16-8,3-1 0 5,-2-1-32-5,2-1 0 6,2-2 0-6,1 0 0 4,3-2-80-4,1 0 0 8,-1 2-16-9,-1-1 0 7,0 1-240-6,1 0 128 7,-4 3-128-7,2-1 0 6,1 1 128-6,-3 1-128 6,-1 2 0-6,0 0 0 6,-3 1 0-6,-1 0 128 7,0 1-128-7,0 0 0 0,-3 1 0 0,1-1 0 5,-1 0 128-5,-3 0-128 5,0-1 0-5,0 1 128 6,2-1-128-6,-2 1 0 5,-2-1 0-5,2 0 0 6,0 0 0-6,-1 0 0 21,-1 0-768-21,0-1-80 0,0 1-32 0,-3 0-9904 3,3 1-1984-3</inkml:trace>
    </iact:actionData>
  </iact:action>
  <iact:action type="add" startTime="444993">
    <iact:property name="dataType"/>
    <iact:actionData xml:id="d100">
      <inkml:trace xmlns:inkml="http://www.w3.org/2003/InkML" xml:id="stk95" contextRef="#ctx0" brushRef="#br0">14887 10046 8287 0,'-3'-5'736'0,"2"2"-592"4,0 1-144-3,0 0 0 6,1 1 2992-6,-2 0 560 5,2-2 112-6,-1 0 32 8,-1-1-2160-7,0-2-416 5,1 0-96-5,-2 0 0 5,2 1-512-5,0 1-112 5,0 2-16-5,-1 0 0 7,4 1-176-7,-2 0-32 6,1 2-16-6,0 0 0 4,0 1 96-4,-1 0 0 6,0 2 16-6,2 0 0 6,-1 1 128-6,0-1 32 5,-1 2 0-5,3-1 0 5,-1 1-48-5,0 1 0 6,1-2 0-6,0 1 0 5,-1 1-128-5,2-1-16 6,1 1-16-6,0 0 0 5,0 3 0-5,1 1 0 9,0 2 0-10,0 1 0 4,1 3 0-3,-3 0 0 7,0 0 0-7,0 0 0 6,2 1 160-6,-2-1 16 6,-2-2 16-6,1-3 0 7,0-1 96-7,2-1 32 7,-2 0 0-7,1 1 0 6,2-3 0-6,-1 0 0 6,0-3 0-5,3 0 0-1,-3-1-144 0,3 0-16 5,0-1-16-5,1-2 0 5,-2 1-80-5,1-2-16 6,-1 0 0-6,0-2 0 7,2 2-48-7,-4-3-16 6,3 0 0-6,-2 0 0 6,2-1 0-6,-2 0 0 7,1 0 0-7,1-3 0 6,-1 1 48-6,1-3 0 6,1 1 0-6,0-3 0 6,-1-1 0-5,-1 0 16-1,-1-1 0 0,0-1 0 5,-1 0-272-5,-1 3 160 5,1 1-160-5,-1 1 128 7,-1 3-128-7,-2 1 0 6,0 1 0-6,-1 3 0 19,-1 1-1584-19,0 3-336 0,-2 1-80 0</inkml:trace>
    </iact:actionData>
  </iact:action>
  <iact:action type="add" startTime="460721">
    <iact:property name="dataType"/>
    <iact:actionData xml:id="d101">
      <inkml:trace xmlns:inkml="http://www.w3.org/2003/InkML" xml:id="stk96" contextRef="#ctx0" brushRef="#br0">13751 9285 11967 0,'-2'-3'1072'2,"2"-1"-864"6,0 1-208-7,0 1 0 4,0 0 2000-4,-1 1 368 6,1-1 64-6,-2 0 0 6,-1-2-1712-6,-2-1-336 6,-1-1-80-6,-1 1-16 5,0-1-144-5,0 1-16 6,-2 0-128-6,1-1 192 5,-1 2 32-5,-1-1 0 5,-1 1 0-5,-2 1 0 6,3 0 224-6,-1 1 64 8,0 1 0-8,0 1 0 2,0-1-112-2,-1 2-16 8,-1-1 0-8,1 0 0 5,-1 3-144-5,2 0-48 6,-1 0 0-6,-1 1 0 4,0 0-192-5,-1 0 0 11,0 1 128-11,2 1-128 6,0 0 0-5,-1 3 0 6,1 0 0-6,-1 1 0 6,3 2 0-6,-1-1 0 7,1 2 0-7,1-1 0 6,2 2 0-6,0 1-160 6,-1 2 160-6,3 1-128 0,-1-1 128 0,0 1 0 6,2 0 0-6,-1-1 0 5,2 1 0-5,0-1 0 6,2 1 0-6,1-2 0 6,2-2 0-6,0 0 0 7,3-1 0-7,-1-1-128 6,2-1 128-6,3 0 0 7,-1 0 0-7,1-1-128 6,1-2 128-6,2 0 0 7,0-1 0-6,2-2 0-1,0 0 0 0,0-1 128 5,1-2-128-5,3-1 0 4,-1 0 224-4,0-1-32 7,0-1 0-7,0-1 0 6,2-1 96-6,-1-3 16 6,-1 0 0-6,0-1 0 6,0-1 0-6,-1-1 0 7,-1 1 0-7,-1-2 0 6,-1 1-48-6,0-1 0 7,-3 1 0-6,-1-1 0-1,0 1 48 0,-3-2 0 5,1 0 0-5,-2 1 0 4,-1 0-48-4,0-2 0 6,-1 0 0-6,-1-2 0 7,-1 0-48-7,-1-1-16 6,0 2 0-6,-2-2 0 7,-1 1 0-7,2-2 0 6,-3-1 0-6,0 0 0 6,1 2-64-6,-1 1 0 7,-1 2-128-7,2 0 192 0,-1 0-192 0,0 1 0 5,0 1 128-5,0 0-128 5,1 2 0-5,-2-1 0 7,0 2 0-7,1 1 0 6,-2 1 0-6,0 0 0 6,-1 1 128-6,0 0-128 7,0 2 0-7,1 0 0 6,0 1 0-6,-1-1 0 7,2 1 0-7,1 0 0 6,0 1 0-6,0 0 0 0,2-1 0 0,0 1 0 5,1 1-128-5,0-1 128 5,1 1 0-5,0-1-128 6,0 2 128-6,1 0 0 5,0 1-176-5,1 3 176 5,0 0-160-5,1 0 160 6,-2 2 0-6,0 1-144 6,2 3 144-6,-3 2 0 5,1 0 0-5,-1 0-128 6,0 1 128-6,-1 1 0 6,-2 0 0-6,1 2 0 6,-2 1 0-6,-1 0 0 4,2 0 0-4,-1 0 0 6,0 0 0-6,-1-3 0 7,3-2 0-7,0-1 0 6,0 1 128-6,-1-3-128 7,3-2 320-7,-1 1-16 6,2-3 0-6,-1 0 0 6,2-2 272-6,-1 0 48 6,1 1 16-6,-2-2 0 7,2-2-128-7,-1 1 0 0,0-1-16 0,1 1 0 4,-1-1-176-4,0-1-48 6,0 0 0-6,-1 0 0 4,0 0-80-4,0-1 0 7,-1 0-16-7,0 0 0 5,0 1-32-5,-1-1 0 5,0 1 0-5,0 0 0 6,-1 0-144-6,-2 0 192 6,0 0-192-6,1 1 192 5,-2 0-192-5,1-1 0 7,1 0 0-7,0-1 0 17,-1 0-1280-17,3 0-320 0</inkml:trace>
    </iact:actionData>
  </iact:action>
  <iact:action type="add" startTime="463123">
    <iact:property name="dataType"/>
    <iact:actionData xml:id="d102">
      <inkml:trace xmlns:inkml="http://www.w3.org/2003/InkML" xml:id="stk97" contextRef="#ctx0" brushRef="#br0">21758 11222 26031 0,'4'-3'2304'0,"-2"-2"-1840"1,3 0-464 0,-1 0 0 0,-3 3 512 0,1 0 16 5,-2 1 0-5,0 0 0 5,0-1-208-5,1-2-32 6,-1-1-16-6,0 0 0 5,0-1 336-5,-1 0 64 6,-1 2 16-6,0-1 0 6,-1 0-240-6,0 2-32 7,1-1-16-7,-2 0 0 4,2 1-160-4,-2 0-48 5,0 1 0-5,0 0 0 6,-1 1-192-6,-1 0 0 6,0 0 128-6,1 1-128 5,-1 1 0-5,0 1 0 6,1 0 0-6,-1 1 0 5,2 1-160-5,-3 2 160 5,1-1-128-5,1 2 128 6,-1 1 0-6,0-1-160 5,1 2 160-5,-1 2 0 7,1 0-128-6,1 2 128 3,-1 1 0-4,0 2 0 5,1 4-160-5,-1 1 160 6,0 2-128-6,1 1 128 6,0 2 0-6,0 2 0 7,4-28 0-7,0 0-128 7,-8 84 128-7,8-84 0 6,0 0 0-6,-8 84-128 0,8-84 128 0,0 0 0 6,-5 85 0-6,5-85-128 6,0 0 128-6,2 82 0 5,-2-82 0-5,0 0 0 7,11 71 0-7,-7-52 0 5,1-3 0-5,3-2 0 7,0 0 0-7,-1-2 0 6,4-2 128-6,-1-1-128 7,1-3 128-7,-1 0-128 6,1-2 160-6,-1-3-160 6,3-1 304-6,0-1-48 6,1-2 0-5,2-2 0-1,1 0 128 0,0-4 32 5,0-1 0-5,-1-2 0 6,2 0-80-6,-2 0-16 6,0-1 0-6,1-2 0 6,0-1 16-6,0-2 0 6,1-1 0-6,-1-3 0 6,-2 2-32-6,1-3-16 6,-1-1 0-6,-1-1 0 7,0 0-112-7,-2-1-32 6,0 3 0-5,-2-1 0-1,1 0 48 0,-3-1 0 5,0 1 0-5,-2 2 0 5,-3 0 96-5,0 2 32 6,0-1 0-6,-2-1 0 7,-1 2-32-7,-3 0 0 6,2-1 0-6,-2-1 0 7,-2 3-112-7,1-2-32 6,-1 0 0-6,-1 2 0 6,-2 1-144-6,0 1 0 6,1 1 0-6,-1 1 0 7,-1 0 0-6,0 3 0-1,-1 2-192 0,0 0 192 3,0 2-208-3,-1 2 80 7,1 2 128-7,1 0-208 6,-1 0 48-6,1 2 16 6,-1 1 0-6,2 1 0 6,-1 1 16-6,2 0 0 6,-1 1 0-6,2 1 0 7,0 1-16-7,0-2 0 7,3 3 0-7,-1 0 0 0,1 0 16 0,0 1 0 6,2 1 0-6,0-1 0 5,1 3 128-5,0-1-192 6,1 1 192-6,1-1-192 5,0 1 192-5,1-2 0 7,-1 3-144-7,1-2 144 7,0 0 0-7,0 2 0 6,1-1 0-6,-1 2 0 6,1 0-144-6,-2 1 144 7,0 0 0-6,0 1 0-1,-1-1 0 0,-1-1 0 4,0 1 0-4,-3 1 0 5,2 0 0-5,-2-1 0 6,-2-1 0-6,-1 0 0 7,0-1 0-7,-1 0 0 6,0-1 0-6,-3 0 0 6,1 0 0-6,-2-1 0 6,0 2 0-6,2-2 0 7,-2 2 0-7,0-2 0 7,2 2 0-7,0-2 0 0,1 1 0 0,1-1 0 5,1 1 0-5,2-1 0 6,0-1 0-6,1-1 0 5,2-1 144-5,1 0-144 6,0-2 224-6,1 1-32 6,1-1-16-6,0 0 0 4,1-1 112-4,-1 0 32 6,3 0 0-6,0 0 0 4,0 0-16-4,1 0 0 6,2 1 0-6,-1-1 0 6,1-1-112-6,-2 0-32 6,4 0 0-6,0 1 0 5,1-1-160-5,-1 0 128 6,2-1-128-6,-1 1 128 7,1-1-128-7,-1 0 0 6,-1 0 0-6,0 0 128 7,-2 0 32-7,-1 0 0 6,-1 0 0-6,-1 0 0 6,-2 0-16-6,-2-1 0 7,0 2 0-6,-2-2 0-1,0 1-144 0,-2 0 0 5,-1 0 144-5,1 0-144 5,-2 0-160-5,-2 0-96 5,-1 1-32-5,-2-1-12784 15,-5 1-2560-15</inkml:trace>
    </iact:actionData>
  </iact:action>
  <iact:action type="add" startTime="507624">
    <iact:property name="dataType"/>
    <iact:actionData xml:id="d103">
      <inkml:trace xmlns:inkml="http://www.w3.org/2003/InkML" xml:id="stk98" contextRef="#ctx0" brushRef="#br0">9253 11405 30399 0,'-5'-5'2704'1,"-1"0"-2160"14,1 1-544-14,2 1 0 0,1 2 704 0,0 1 16 3,-2 0 16-3,0-1 0 7,-6 2-576-7,-4 2-160 7,-4 2 0-7,-5 3 0 1,-1 3-192-1,-1 4-128 7,-1 4 0-7,-1 3-16 5,1 3 80-5,2 2 32 5,3-2 0-5,-1 3 0 6,2 4 224-6,-1 3 0 6,3 3 0-6,-1 2-144 6,0 3 144-6,-2 3 0 5,-1 4 0-5,-3 2 0 6,2-3 0-7,-1 0 0 8,2 2 160-7,2-2-160 6,0-1 144-6,6-2-144 7,1-2 128-7,7-6-128 7,2-4 320-7,4-4-32 6,3-2 0-6,4-2 0 6,6 0-80-6,1-1-16 0,2-2 0 0,1-2 0 5,3-1-192-5,-2-2 176 6,6 0-176-6,-2 0 160 5,1-1 160-5,-1 0 48 6,-2-1 0-6,-3 2 0 7,1-1 176-7,-2-2 32 7,3 0 16-7,-2-2 0 7,2 0-64-7,0-1-16 6,1-1 0-6,-2 1 0 6,3-2-64-6,-2-1 0 6,-1-1-16-5,-1 0 0-1,-1-2-48 0,-4-1 0 4,1-1 0-4,-3-1 0 6,-3 0-176-6,-1-2-32 6,-2 0-16-6,-3 1 0 6,0-2-160-6,0 0 0 7,-2-1 0-7,-1 0-18784 8</inkml:trace>
    </iact:actionData>
  </iact:action>
</iact:actions>
</file>

<file path=ppt/ink/inkAction9.xml><?xml version="1.0" encoding="utf-8"?>
<iact:actions xmlns:iact="http://schemas.microsoft.com/office/powerpoint/2014/inkAction" lengthUnit="cm" timeUnit="ms">
  <inkml:definitions xmlns:inkml="http://www.w3.org/2003/InkML">
    <inkml:context xml:id="ctx0">
      <inkml:inkSource xml:id="inkSrc0">
        <inkml:traceFormat>
          <inkml:channel name="X" type="integer" max="30347" units="cm"/>
          <inkml:channel name="Y" type="integer" max="20231" units="cm"/>
          <inkml:channel name="F" type="integer" max="65535" units="dev"/>
          <inkml:channel name="T" type="integer" max="2.14748E9" units="dev"/>
        </inkml:traceFormat>
        <inkml:channelProperties>
          <inkml:channelProperty channel="X" name="resolution" value="1000.23071" units="1/cm"/>
          <inkml:channelProperty channel="Y" name="resolution" value="1000.04944" units="1/cm"/>
          <inkml:channelProperty channel="F" name="resolution" value="0" units="1/dev"/>
          <inkml:channelProperty channel="T" name="resolution" value="1" units="1/dev"/>
        </inkml:channelProperties>
      </inkml:inkSource>
      <inkml:timestamp xml:id="ts0" timeString="2022-07-27T04:09:31.926"/>
    </inkml:context>
    <inkml:brush xml:id="br0">
      <inkml:brushProperty name="width" value="0.05292" units="cm"/>
      <inkml:brushProperty name="height" value="0.05292" units="cm"/>
      <inkml:brushProperty name="color" value="#FF0000"/>
    </inkml:brush>
  </inkml:definitions>
  <iact:action type="add" startTime="45469">
    <iact:property name="dataType"/>
    <iact:actionData xml:id="d0">
      <inkml:trace xmlns:inkml="http://www.w3.org/2003/InkML" xml:id="stk0" contextRef="#ctx0" brushRef="#br0">19171 5688 18943 0,'0'-1'832'1,"-1"0"192"0,-1-1-832 0,1 0-192 4,1 1 0-4,-1 0 0 7,1 1 1984-7,0 0 368 5,-1 0 64-5,0 0 16 6,-2 1-752-6,1-2-144 5,1 2-16-5,-1 0-16 6,1 0-416-6,0 1-64 5,0 1-32-5,1 0 0 6,-2 1-352-6,2 1-80 6,2 0-16-6,-2 2 0 5,1 1-32-5,-1 2-16 8,0 2 0-8,-1 3 0 3,-1 3-32-3,2 4 0 7,0 4 0-7,-1 4 0 10,-3 6-96-11,0 1-32 4,1 1 0-3,-3 3 0 6,0-1 32-6,-3 1 0 6,-3-1 0-6,1 0 0 6,1-2-48-6,2 0 0 7,1-2 0-7,1-3 0 7,2-3-128-7,0-4-48 0,3-2 0 0,1-3 0 4,1-3-144-4,1-1 0 6,0-3 144-6,-1 0-144 7,3-1 0-7,-1-2 0 5,-1-1 0-5,1-1 0 7,-1 0 0-7,0-1 0 6,-1-2 0-6,1-2 0 7,-2 0-224-7,2 0-112 6,-1-2-32-6,0 0 0 13,0-2-1312-13,-1-1-272 0,0-1-48 0,1-2-16 10,2 0-1120-10,-1-1-240 0</inkml:trace>
    </iact:actionData>
  </iact:action>
  <iact:action type="add" startTime="45847">
    <iact:property name="dataType"/>
    <iact:actionData xml:id="d1">
      <inkml:trace xmlns:inkml="http://www.w3.org/2003/InkML" xml:id="stk1" contextRef="#ctx0" brushRef="#br0">19323 6131 15663 0,'-2'4'688'1,"2"-2"144"0,-1-1-656 0,0 3-176 3,1 0 0-3,0-2 0 6,0 2 2624-6,0 0 480 5,1 4 96-5,0 2 32 6,-1 2-1728-6,2 4-352 5,1-1-64-5,0-1 0 5,1 1-480-5,1-1-96 6,0-2 0-6,0-1-16 5,2-1-176-5,-1-3-48 6,2-1 0-6,0-2 0 6,0-2 112-6,-1-1 0 6,0-2 16-6,1-1 0 5,0-1 16-5,0-2 0 5,-2 0 0-5,1-4 0 6,1 2 32-6,0-2 0 4,-2-1 0-4,0-1 0 7,1 0 128-7,-5 1 48 5,2-1 0-5,-1 0 0 8,-2 0 64-9,-2 0 16 4,1 1 0-3,-2 2 0 6,1-2-112-6,-3 2-16 6,0-1 0-6,-1 3 0 6,0-1-16-6,-2 2-16 5,2 2 0-5,-1 0 0 7,-2 0-176-7,2 1-48 6,0 2 0-6,-2-1 0 7,1 2-320-7,-2 0 0 6,2 1 0-6,0-1 128 15,0-1-624-15,1 1-112 0,1 1-32 0,0-1 0 10,2 0-2624-10,2 1-544 0</inkml:trace>
    </iact:actionData>
  </iact:action>
  <iact:action type="add" startTime="52150">
    <iact:property name="dataType"/>
    <iact:actionData xml:id="d2">
      <inkml:trace xmlns:inkml="http://www.w3.org/2003/InkML" xml:id="stk2" contextRef="#ctx0" brushRef="#br0">13244 6849 19919 0,'-5'-1'880'1,"0"0"192"-1,0 0-864 1,4 0-208 4,-2 1 0-4,2-1 0 7,1 1 1424-7,0-1 240 5,-1 1 64-5,0-2 0 6,1 1-528-6,-2-2-112 5,4 1 0-5,-1-1-16 6,3 0-528-6,0 0-96 4,1 0-32-4,2 0 0 7,1 1-224-7,1 1-32 5,0 0-16-5,-1 1 0 6,1 2-144-6,0 0 160 6,0 1-160-6,0 2 160 5,1 1-32-5,-1 1-128 5,0 0 192-5,-2 2-64 5,1-1 0-5,-2 3-128 8,0-2 192-8,0 2-64 7,-3-2-128-7,-1 0 192 8,-1 2-192-9,-2-2 192 2,-1 2-64-1,-2 1 0 5,1-1 0-5,-4 1 0 6,0 1 112-6,0-1 16 6,-1-1 0-6,1 0 0 7,-2 0 48-7,1-2 16 6,0 1 0-6,-2-4 0 6,2 1 32-6,-2-3 16 7,1 0 0-7,-1 0 0 6,1-2 0-6,0 0 0 6,3-1 0-6,0-1 0 8,1 1-112-8,1-1-32 0,1 1 0 0,2-1 0 4,0 0-80-4,1 0-16 4,-1 0 0-4,2 1 0 6,-1-1-128-6,1 0 0 5,0 0 0-5,1 0 0 6,1 0 0-6,1 1 0 5,1-1 0-5,0 0 0 6,2 0 0-6,3 1 0 5,-1-1 0-5,0 1 0 6,-1 1-144-6,1 0 144 5,-1 1 0-5,1-1 0 6,-2 1 0-6,1 1 0 6,-1 2 0-6,0 0 0 7,-3 0 0-7,3 2 0 6,-4 0 0-6,1 1 0 7,-2-1 0-7,-1 0 0 6,-1 0 0-6,0 0 0 6,0 0 0-6,-1 1 144 6,-1-2 16-6,-2 2 0 8,2-2 80-8,-3 1 16 0,2-1 0 0,-3 0 0 4,1 0 96-4,0 1 32 6,-2-1 0-6,-1 0 0 6,2-1-192-6,-2-2-48 7,2 2 0-7,-1 0 0 6,-1-2-144-6,0 1 0 6,1 1 0-6,0-3 128 7,0 2-128-7,2-1 0 6,-2 0 0-6,2-1 0 12,3-1-416-12,0-1-64 0,-1 0-16 0,1 0 0 9,4-2-1232-9,0 0-256 0,-1 0-64 0,2-1 0 13,2-2-1200-13,0 0-240 0</inkml:trace>
    </iact:actionData>
  </iact:action>
  <iact:action type="add" startTime="52706">
    <iact:property name="dataType"/>
    <iact:actionData xml:id="d3">
      <inkml:trace xmlns:inkml="http://www.w3.org/2003/InkML" xml:id="stk3" contextRef="#ctx0" brushRef="#br0">13456 7121 11967 0,'0'0'1072'1,"0"0"-864"5,1 1-208-5,0-1 0 7,-1 2 2528-7,0 0 464 4,2 2 80-4,0 3 32 6,2 0-1536-6,-1 3-304 6,-2 0-64-6,4-1-16 7,-1 2-288-7,1-3-64 4,0 0-16-4,0-2 0 6,2-1-448-6,-2-1-96 5,2-1-16-5,-1-2 0 5,0 0-32-5,3 0-16 5,-2-2 0-5,1-1 0 6,-1-1-16-6,1-2 0 7,-3 0 0-7,1 0 0 6,-1-2 112-6,-2 0 16 8,-2 0 0-8,0-1 0 2,0 0 112-2,-2-1 16 4,0 1 16-4,0-1 0 7,0 0 48-7,-2 0 16 7,-1 0 0-8,1 1 0 9,-1-1-176-8,0 1-32 6,0 1-16-6,-2 0 0 6,1 1-160-6,0 1-16 7,0 2-128-7,1 0 192 6,-2 2-192-6,1 1 0 0,1 1 0 0,-1 0 0 5,0 2 0-5,0 1-208 6,1 3 16-6,-1-1 0 19,-2 3-2432-19,4 0-464 0</inkml:trace>
    </iact:actionData>
  </iact:action>
  <iact:action type="add" startTime="53099">
    <iact:property name="dataType"/>
    <iact:actionData xml:id="d4">
      <inkml:trace xmlns:inkml="http://www.w3.org/2003/InkML" xml:id="stk4" contextRef="#ctx0" brushRef="#br0">13744 7006 20271 0,'0'-1'1792'1,"0"0"-1424"2,0 0-368-2,0 1 0 6,0 0 944-6,0 1 112 6,2 0 32-6,-1 1 0 7,1 0-192-7,0 4-16 4,3 1-16-4,-2 1 0 5,1 3-32-5,0-1-16 6,0 1 0-6,1 1 0 5,-1 0-144-5,0-1-32 6,2 1 0-6,-3-1 0 6,0-2-304-6,0-1-64 6,1-1-16-6,-1-2 0 7,0 0-16-7,-1-3-16 5,0 1 0-5,-1 0 0 4,1-2 16-4,-2-2 0 5,2 0 0-5,-2-2 0 6,0 0 64-6,1-2 16 6,0-3 0-6,0 0 0 5,1-2-80-5,0 0-16 4,0-1 0-4,1-3 0 7,1 3-224-7,1-3 0 6,-1 1 0-7,0 0 0 7,1 0 0-6,0 3 0 5,-1 3 0-5,0 0 0 6,0 3 0-6,0 1 0 5,-2 2 0-5,1 2 0 7,0 1 0-7,1 1-192 6,-1 1 192-6,-1 2-160 6,0 0 160-6,3 2-160 7,-1 0 160-7,0 1-160 6,-1 0 160-6,2-1 0 6,-2 0 0-6,2 0-128 9,-3-2 128-9,3-1 0 0,-2 0 0 0,-1-3 0 3,2 1 0-3,-1-2 128 6,-1 0-128-6,0-1 0 6,0 0 0-6,-1-2 144 5,2 0-144-5,-1-1 0 6,0-2 192-6,-1-1-64 3,1 1 0-3,-1-2-128 7,0-1 208-7,2 1-64 4,-1-1-16-4,1 1 0 7,0-2-128-7,0 3 0 5,1-1 144-5,-1 2-144 7,0 2 0-7,0 0 0 5,0 1 0-5,0 1 0 6,1 1 0-6,0 1 0 4,0 1 0-4,1 1 0 6,0 1 0-6,0 1 0 5,1 2 0-5,0-1 0 6,-2 1 0-6,1 0 0 5,0 0 0-5,-1 0 0 6,0-2 0-6,0-1 0 6,1 1 0-6,-1-2 0 5,-2 0 0-5,1 0 0 5,0-1 0-5,-2-1 0 7,2 1 0-7,-2-2 0 4,-1 0-192-4,1 0 64 21,-1 0-1840-21,0-2-352 0,-1 1-80 0</inkml:trace>
    </iact:actionData>
  </iact:action>
  <iact:action type="add" startTime="53698">
    <iact:property name="dataType"/>
    <iact:actionData xml:id="d5">
      <inkml:trace xmlns:inkml="http://www.w3.org/2003/InkML" xml:id="stk5" contextRef="#ctx0" brushRef="#br0">14161 6555 16175 0,'3'2'704'0,"-2"-2"176"1,0 1-704 0,1 0-176 3,-1 0 0-4,0 1 0 7,0 1 1552-6,-1 1 288 6,4 3 48-6,0 6 16 6,0 2-336-6,3 5-64 8,-1 2-16-8,-2 2 0 3,2 0-144-3,-1 2-16 5,-1 3-16-5,0 0 0 6,0 0-224-6,0 0-64 5,-3 3 0-5,4 2 0 6,0 5-240-6,-2 3-48 7,1 0-16-7,-2 0 0 10,2-3-336-10,0-2-80 7,0-2-16-7,-1 0 0 0,2 1-112 0,1-2-32 4,-2 2 0-4,1-3 0 6,1-1-144-6,-1-4 0 7,1-3 144-7,-1-3-144 5,-1-5 0-5,-1 0 0 7,0-4 0-7,1-2 0 6,-1-2 0-6,-2-2 0 7,1 0-192-7,-2-4 64 15,0-2-400-15,0-1-80 0,0-1-16 0,0-1 0 8,0-3-2240-8,-1-2-448 0,1-1-80 0</inkml:trace>
    </iact:actionData>
  </iact:action>
  <iact:action type="add" startTime="53985">
    <iact:property name="dataType"/>
    <iact:actionData xml:id="d6">
      <inkml:trace xmlns:inkml="http://www.w3.org/2003/InkML" xml:id="stk6" contextRef="#ctx0" brushRef="#br0">14471 6887 24879 0,'2'-9'2208'0,"-1"3"-1760"7,0 2-448-6,-1 0 0 2,0 3 1168-2,-1 0 160 5,0 0 16-5,-1 0 16 7,1 0 16-7,-3-1 0 4,-1 2 0-4,-2 1 0 7,1 3-608-7,-2 1-112 6,1 4-16-6,-1 0-16 4,0 1-304-4,0 2-48 6,2 1-16-6,-2 1 0 6,3-1-112-6,0 1-16 5,1 0-128-5,1-3 192 5,1 0 0-5,2-1 0 6,3-1 0-6,-1-1 0 5,1-1 64-5,1-1 0 6,0-1 0-7,2 0 0 8,0-1-64-7,0-1 0 9,1 0 0-9,0-2 0 4,2 1-48-4,-2 0-16 3,3 0 0-3,-1-1 0 6,2 1-128-7,-2-1 128 7,0 1-128-6,1 0 128 5,-1-1-128-5,3 3 0 5,-3-1 0-5,-1 2 128 7,-1-1-128-7,1-1 0 5,-4 2 144-5,-1 0-144 6,-1 1 144-6,-2 1-144 6,-1 0 192-6,-1-1-192 5,-3 2 208-5,1-1-64 6,-1 2-16-6,-2-2 0 7,0 0 96-7,-1-1 16 6,-1 1 0-6,0-2 0 7,-1 0-32-7,1-1 0 6,1 1 0-6,2-2 0 7,-2-1-208-7,1 0 0 6,0 1 128-6,-1-1-128 12,3 0-1088-12,0-1-272 0,0 0-48 0,2-1-16784 2</inkml:trace>
    </iact:actionData>
  </iact:action>
  <iact:action type="add" startTime="58575">
    <iact:property name="dataType"/>
    <iact:actionData xml:id="d7">
      <inkml:trace xmlns:inkml="http://www.w3.org/2003/InkML" xml:id="stk7" contextRef="#ctx0" brushRef="#br0">16833 7698 14447 0,'1'1'640'0,"-1"0"128"2,0 1-608-1,-1-1-160 4,1 1 0-4,-1-1 0 6,1 1 1616-6,-1 0 304 5,-1 2 48-5,1 2 16 7,-1 3-560-7,0 2-96 4,-2 1-32-4,1 2 0 7,1 0-208-7,-1 1-32 5,1-1-16-5,0 1 0 10,0-1-80-10,0-1-32 1,1 1 0-1,0 1 0 6,0-1-32-6,1 0 0 5,1 1 0-5,-2 1 0 7,1-1-208-7,0 1-48 4,-1 1-16-5,-1-1 0 8,2 0-304-7,0-1-48 10,-1-1-16-10,0 0 0 6,0-1-128-6,0 1-128 0,1-2 192 0,-1-2-192 7,1 1 144-7,-1-2-144 4,1-1 0-4,0-1 144 6,0-2-144-6,1-2 0 7,-1 0 144-7,0-2-144 4,0-1 0-4,1 0 0 5,-1-1 0-5,1-1 0 18,1 0-624-18,-2-2-32 0,1-1-16 0,-1-1 0 10,0 1-2160-10,2-2-432 0</inkml:trace>
    </iact:actionData>
  </iact:action>
  <iact:action type="add" startTime="58954">
    <iact:property name="dataType"/>
    <iact:actionData xml:id="d8">
      <inkml:trace xmlns:inkml="http://www.w3.org/2003/InkML" xml:id="stk8" contextRef="#ctx0" brushRef="#br0">17073 7553 17039 0,'1'-3'752'1,"-1"2"160"0,0 0-720 0,0 0-192 3,0 1 0-3,-1 0 0 5,0 1 1904-5,-1 0 336 4,1 1 80-4,-1 0 16 6,-2 2-1056-7,2 0-192 7,-2 2-64-6,0 0 0 6,2 3-176-6,-1-1-32 5,-1 2-16-5,2 0 0 6,-1 2-160-6,0 1-48 7,2 2 0-7,-2 1 0 6,1 1-80-6,0 0 0 3,1 0-16-3,0 0 0 7,1 0-96-7,0-1-16 4,1 0 0-4,0 0 0 7,0 0-128-7,1-1-48 9,0-2 0-9,0 0 0 7,-1-1-80-8,2 1 0 8,1 1-128-7,-1-1 192 6,0-1-192-6,1-1 0 0,1 1 0 0,0-1 0 5,0-1 0-5,0 1 0 5,0-2 0-5,2 0 0 7,-3 1 128-7,3-2-128 6,-2-2 0-6,-1 0 0 7,1 0 0-7,0 0 0 6,-1 0 0-6,1-1 0 7,-1 1 128-7,0-2-128 5,-2 0 0-5,1 1 144 7,-2 0-144-7,0-2 0 0,-1 2 144 0,-1-1-144 5,0 2 320-5,-2-3-16 5,2 1 0-5,-2 0 0 7,0-1 128-7,-2 1 16 4,1-1 16-4,0 0 0 6,-1 0-64-6,-2 0-16 4,3-1 0-4,-3 0 0 6,1 0-96-6,-1 0-32 5,-1 0 0-5,1-1 0 6,0 0-64-6,0-1-32 6,0 0 0-6,0 0 0 6,0-1-160-6,-1 0 128 5,1 0-128-5,-1 0 128 7,1 0-128-7,-2-1 0 6,0 1 0-6,0 0 0 6,-1-2-288-6,0 1-96 7,0-1 0-7,4 0-16 16,-2 1-608-16,4 0-112 0,-1 1-32 0,0-1 0 9,0 0-1712-9,2 0-336 0,-1 0-80 0</inkml:trace>
    </iact:actionData>
  </iact:action>
  <iact:action type="add" startTime="59480">
    <iact:property name="dataType"/>
    <iact:actionData xml:id="d9">
      <inkml:trace xmlns:inkml="http://www.w3.org/2003/InkML" xml:id="stk9" contextRef="#ctx0" brushRef="#br0">17030 7791 3679 0,'2'-3'320'1,"1"0"-320"4,-2 1 0-4,1 0 0 5,-1 1 4000-5,3-2 736 5,2-2 128-5,2-2 48 6,3-3-2720-6,0 0-528 5,-1 1-128-5,2 2 0 5,-3 0-592-5,0 2-112 6,-1 0-32-6,-1 2 0 6,2 1-384-6,-1 1-80 6,2 3-16-6,-2 0 0 6,0 1-160-6,-3 1-32 4,3-1-128-4,-1 2 192 6,-3 0-32-6,4 0-16 5,-3 1 0-5,-1 1 0 6,1-1-16-6,0 2-128 6,-2 1 192-6,1 0-64 5,0 1 64-5,-1 1 16 5,-1 1 0-4,0 0 0 4,-2 1 176-5,0 2 16 5,0-1 16-5,0 0 0 6,0 0-112-6,-2 0-32 6,0 1 0-6,1 0 0 6,-1 0-128-6,0-1-16 6,0 0-128-6,-1 0 192 6,3-1-192-6,-1 0 176 7,1-1-176-7,0 1 160 6,0 0-160-6,0-1 0 7,1-2 144-7,2-2-144 7,-1 1 128-7,2-2-128 0,0-2 160 0,-1 0-160 4,2-1 192-4,1-2-64 5,-2 0-128-5,3-1 192 7,0-2 48-7,-2-1 0 6,3 0 0-6,-2-1 0 7,2-2-240-7,-1-1 144 6,0 1-144-6,2-2 128 7,-2 0-128-7,-1-3 160 6,3 0-160-6,-1-1 160 1,-2-2-160-1,2 2 160 6,-2 0-160-6,0 0 160 5,0-1 32-5,-2 0 16 4,0-2 0-4,-2 2 0 6,3-2 32-6,-2 2 0 7,-1-1 0-7,0-1 0 6,0 0 32-6,0 1 16 7,-1 0 0-7,-2 2 0 6,1 0-16-6,-1 0 0 7,-2 1 0-7,1 0 0 6,0 0-48-6,-1 1-16 0,-2 0 0 0,2 0 0 4,-2 0-80-3,-1 2 0 4,1 0-128-5,-1 3 192 7,-1 0-192-7,0 0 0 6,0 2 0-6,-2 0 0 7,3 2 0-7,-2-1 0 6,1 2 0-6,-1 0 0 6,2 1-208-6,-1-1-96 6,1 1-16-6,1 0 0 14,-1 1-624-14,0-1-128 0,0 3-16 0,1-1-10784 5,-1 2-2144-5</inkml:trace>
    </iact:actionData>
  </iact:action>
  <iact:action type="add" startTime="60541">
    <iact:property name="dataType"/>
    <iact:actionData xml:id="d10">
      <inkml:trace xmlns:inkml="http://www.w3.org/2003/InkML" xml:id="stk10" contextRef="#ctx0" brushRef="#br0">17587 7832 6447 0,'0'1'272'1,"2"-1"80"0,-1 0-352 0,1 0 0 4,0 1 0-4,-1 0 0 6,-1-1 3936-6,0 0 720 5,2 1 144-5,-1 0 16 7,1 2-2912-7,0 0-592 5,0 1-112-5,1 3-32 5,-1 1-528-5,2 0-96 6,-3 1-32-6,2 1 0 6,-3 1-48-6,1 1-16 5,2-1 0-5,-2-1 0 6,0 1-32-6,-1-1-16 5,0-1 0-5,0 0 0 5,0-2 80-5,-1 1 16 9,0-1 0-9,0-1 0 4,1 0-112-4,-2-2-32 4,2 0 0-4,0-1 0 6,0-1-160-7,0-1-16 6,0-1-16-5,2-1 0 7,-2 0 32-7,1 0 16 5,0-2 0-5,0-2 0 6,1 1 112-6,0-3 0 5,1 0 16-5,0-1 0 6,-1 1-336-6,2-1 128 5,0 0-128-5,1-1 0 6,-1 0 0-6,1-2 0 6,0 1 0-6,-1 0 0 5,0 0 0-5,1 2 0 4,-1-1 0-4,0 2 0 9,0-1 0-10,1 2 0 5,0 0 0-4,-1 0 0 6,1 2 0-6,0 0 0 4,-1 1 0-4,1 0 0 7,0 2 0-7,0 0 0 5,-2 1 0-5,2 1 0 6,-1 0 0-6,-1 2-160 5,-1 1 160-5,3 0 0 7,-1 2-128-7,-1 2 128 6,0 0 0-6,-2 2 0 6,0 0 0-6,1 1 0 6,-2 1 192-6,2 1-48 7,-2-1 64-7,1 0 16 6,-1-1 0-6,-1 0 0 6,1-2-16-6,0 1 0 0,-2-1 0 0,2-1 0 6,0-3-48-6,0 0-16 5,0-1 0-5,-1-1 0 7,1-1 16-7,1-1 0 4,-1 0 0-4,-1-2 0 7,1-1 96-7,1 0 0 4,-1 0 16-4,2-2 0 7,0-3 0-7,-1-1 0 4,4-2 0-4,-2-1 0 6,1-2-272-6,1 0 0 6,0-1 0-6,-1-1 0 6,3-1 128-6,0 1-128 4,1-1 0-4,0 2 0 7,-2 3 0-7,2 1 0 6,-2-1 0-6,1 3 0 6,-2 0 0-6,0 2 0 7,2 0 0-7,-3 2 0 6,-1 1 0-6,2 2 0 6,0-1 0-6,-1 2 0 7,-1 2 0-5,2-1 0-2,-1 3 0 0,0 2 0 5,1 0 0-5,-1 3 0 3,2 1 0-3,-3 2 0 7,2 2 256-7,-2 1-48 6,-1 2-16-6,0-1 0 6,0-2 112-6,-2 1 16 7,0-1 0-7,0-1 0 6,2-1-160-6,-1 0-32 7,-1 0 0-7,1-2 0 6,0-2-128-6,-1-1 0 6,0 0 0-6,0-1 128 0,0-1 656 0,-1 0 128 5,0-2 32-5,-2-2-15088 14,3-1-3024-14</inkml:trace>
    </iact:actionData>
  </iact:action>
  <iact:action type="add" startTime="78785">
    <iact:property name="dataType"/>
    <iact:actionData xml:id="d11">
      <inkml:trace xmlns:inkml="http://www.w3.org/2003/InkML" xml:id="stk11" contextRef="#ctx0" brushRef="#br0">11367 13829 17503 0,'-8'-5'1552'1,"0"0"-1232"0,-2 1-320 0,3 0 0 0,-1 0 1792 0,2 2 320 0,4 0 48 0,-1 2 16 6,3 0-1360-6,0 0-272 5,0-1-48-5,0 2-16 5,0 0-288-5,2 1-48 6,-2 1-16-6,2 1 0 5,2-1-128-5,-3 2 0 5,4 1-192-5,-1-1 192 6,-1 1 0-6,1 1 0 6,-1-2 0-6,0 2 0 5,1 0 320-5,0 2 0 6,-2-1-16-6,2 2 0 6,1-1-80-6,0 2-16 5,-1 0 0-5,2 1 0 6,0 2-208-6,-1 1 144 8,4 1-144-9,-2 0 128 8,2 1-128-7,-1-1 128 15,0 1-128-15,-1-2 128 0,2 1-128 0,-2 0 0 11,0-1 144-11,-1-1-144 0,-2-2 144 0,3-1-144 5,-2 0 192-5,0 1-192 6,2-1 176-6,-2-1-176 0,1 2 160-1,0-2-160 7,0 0 176-6,3 1-176 5,-3-2 192-5,4 1-192 7,-1-2 160-7,-1 1-160 6,-1-2 128-6,0 1-128 6,0-2 1024-6,-1 0 112 6,1-2 16-6,-2-2 16 16,0-1-1424-16,1 0-304 0,-3-1-48 0,2-1-16 0,-1 0 1024 0,1-3 208 3,-1 0 32-3,1-2 16 4,0 0-80-4,0-2 0 7,2 1-16-7,0-3 0 6,2-1-160-6,0-2-16 7,2 0-16-7,0-2 0 6,4-1-112-6,1 0-32 6,0-1 0-6,1-5 0 6,2-1-96-6,-1 0 0 7,-1 2-128-7,-1-2 192 6,2-1-192-6,0-1 176 8,0-1-176-8,-1 0 160 0,2-2-160 0,0 0 160 3,2-1-160-3,0 0 160 6,-1 2-160-6,-1 0 0 7,-2 3 144-7,0-1-144 6,-3 2 128-6,1 0-128 6,-1 1 128-6,-2 2-128 7,2 0 208-8,-3 1-16 8,-1 0-16-7,1 1 0 7,-1 0 16-7,0 1 16 0,2 0 0 0,-2 0 0 4,-1 0-80-4,1 1 0 6,-1 2-128-6,1 0 192 6,-1 2-64-6,-1 1-128 7,1 1 176-7,1 2-176 6,0-1 144-6,-2 2-144 7,0 0 0-7,-2 2 144 6,0-1-144-6,-1 2 0 6,0 1 0-6,-1 1 0 6,-1 1 0-6,-1 0-176 0,1 0 176 0,-1 2-128 21,0 1-1184-21,-1 1-224 0,2 5-64 0,1 4-15872 5</inkml:trace>
    </iact:actionData>
  </iact:action>
</iact:action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5622798" y="0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393AB4-8169-4EDF-984C-961C8075434B}" type="datetimeFigureOut">
              <a:rPr lang="zh-CN" altLang="en-US" smtClean="0"/>
              <a:pPr/>
              <a:t>2022/7/27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263900" y="509588"/>
            <a:ext cx="3398838" cy="25495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992664" y="3228896"/>
            <a:ext cx="7941310" cy="305895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5622798" y="6456612"/>
            <a:ext cx="4301543" cy="33988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DD0DDF-1C29-4864-97BF-E56170AC0F4A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369262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DD0DDF-1C29-4864-97BF-E56170AC0F4A}" type="slidenum">
              <a:rPr lang="zh-CN" altLang="en-US" smtClean="0"/>
              <a:pPr/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164784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【Ans.】5m</a:t>
            </a:r>
            <a:r>
              <a:rPr lang="zh-CN" altLang="en-US" dirty="0"/>
              <a:t>，</a:t>
            </a:r>
            <a:r>
              <a:rPr lang="en-US" altLang="zh-CN" dirty="0"/>
              <a:t>10m/s</a:t>
            </a:r>
            <a:r>
              <a:rPr lang="zh-CN" altLang="en-US" dirty="0"/>
              <a:t>；</a:t>
            </a:r>
            <a:r>
              <a:rPr lang="en-US" altLang="zh-CN" dirty="0"/>
              <a:t>20m</a:t>
            </a:r>
            <a:r>
              <a:rPr lang="zh-CN" altLang="en-US" dirty="0"/>
              <a:t>，</a:t>
            </a:r>
            <a:r>
              <a:rPr lang="en-US" altLang="zh-CN" dirty="0"/>
              <a:t>20m/s</a:t>
            </a:r>
            <a:r>
              <a:rPr lang="zh-CN" altLang="en-US" dirty="0"/>
              <a:t>；</a:t>
            </a:r>
            <a:r>
              <a:rPr lang="en-US" altLang="zh-CN" dirty="0"/>
              <a:t>45m</a:t>
            </a:r>
            <a:r>
              <a:rPr lang="zh-CN" altLang="en-US" dirty="0"/>
              <a:t>，</a:t>
            </a:r>
            <a:r>
              <a:rPr lang="en-US" altLang="zh-CN" dirty="0"/>
              <a:t>30m/s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DD0DDF-1C29-4864-97BF-E56170AC0F4A}" type="slidenum">
              <a:rPr lang="zh-CN" altLang="en-US" smtClean="0"/>
              <a:pPr/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118131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【Ans.】(a)</a:t>
            </a:r>
            <a:r>
              <a:rPr lang="zh-CN" altLang="en-US" dirty="0"/>
              <a:t>；</a:t>
            </a:r>
            <a:r>
              <a:rPr lang="en-US" altLang="zh-CN" dirty="0"/>
              <a:t>(f)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DD0DDF-1C29-4864-97BF-E56170AC0F4A}" type="slidenum">
              <a:rPr lang="zh-CN" altLang="en-US" smtClean="0"/>
              <a:pPr/>
              <a:t>18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94648328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备注占位符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altLang="zh-CN" dirty="0"/>
                  <a:t>【Ans.】(a) 10m, 5m/s</a:t>
                </a:r>
                <a:r>
                  <a:rPr lang="zh-CN" altLang="en-US" dirty="0"/>
                  <a:t>；</a:t>
                </a:r>
                <a:r>
                  <a:rPr lang="en-US" altLang="zh-CN" dirty="0"/>
                  <a:t>-20m, -25m/s</a:t>
                </a:r>
              </a:p>
              <a:p>
                <a:r>
                  <a:rPr lang="en-US" altLang="zh-CN" dirty="0"/>
                  <a:t>(b)± </a:t>
                </a:r>
                <a14:m>
                  <m:oMath xmlns:m="http://schemas.openxmlformats.org/officeDocument/2006/math">
                    <m:rad>
                      <m:radPr>
                        <m:degHide m:val="on"/>
                        <m:ctrlPr>
                          <a:rPr lang="en-US" altLang="zh-CN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</a:rPr>
                          <m:t>125</m:t>
                        </m:r>
                      </m:e>
                    </m:rad>
                  </m:oMath>
                </a14:m>
                <a:r>
                  <a:rPr lang="en-US" altLang="zh-CN" dirty="0"/>
                  <a:t>m/s</a:t>
                </a:r>
              </a:p>
              <a:p>
                <a:r>
                  <a:rPr lang="en-US" altLang="zh-CN" dirty="0"/>
                  <a:t>(c) 11.25m</a:t>
                </a:r>
                <a:r>
                  <a:rPr lang="zh-CN" altLang="en-US" dirty="0"/>
                  <a:t>≈</a:t>
                </a:r>
                <a:r>
                  <a:rPr lang="en-US" altLang="zh-CN" dirty="0"/>
                  <a:t>11.3m</a:t>
                </a:r>
              </a:p>
              <a:p>
                <a:r>
                  <a:rPr lang="en-US" altLang="zh-CN" dirty="0"/>
                  <a:t>(d) -10m/s</a:t>
                </a:r>
                <a:r>
                  <a:rPr lang="en-US" altLang="zh-CN" baseline="30000" dirty="0"/>
                  <a:t>2</a:t>
                </a:r>
                <a:endParaRPr lang="zh-CN" altLang="en-US" baseline="30000" dirty="0"/>
              </a:p>
              <a:p>
                <a:endParaRPr lang="zh-CN" altLang="en-US" dirty="0"/>
              </a:p>
            </p:txBody>
          </p:sp>
        </mc:Choice>
        <mc:Fallback xmlns="">
          <p:sp>
            <p:nvSpPr>
              <p:cNvPr id="3" name="备注占位符 2"/>
              <p:cNvSpPr>
                <a:spLocks noGrp="1"/>
              </p:cNvSpPr>
              <p:nvPr>
                <p:ph type="body" idx="1"/>
              </p:nvPr>
            </p:nvSpPr>
            <p:spPr/>
            <p:txBody>
              <a:bodyPr/>
              <a:lstStyle/>
              <a:p>
                <a:r>
                  <a:rPr lang="en-US" altLang="zh-CN" dirty="0"/>
                  <a:t>【Ans.】(a) 10m, 5m/s</a:t>
                </a:r>
                <a:r>
                  <a:rPr lang="zh-CN" altLang="en-US" dirty="0"/>
                  <a:t>；</a:t>
                </a:r>
                <a:r>
                  <a:rPr lang="en-US" altLang="zh-CN" dirty="0"/>
                  <a:t>-20m, -25m/s</a:t>
                </a:r>
              </a:p>
              <a:p>
                <a:r>
                  <a:rPr lang="en-US" altLang="zh-CN" dirty="0"/>
                  <a:t>(b) </a:t>
                </a:r>
                <a:r>
                  <a:rPr lang="en-US" altLang="zh-CN" i="0">
                    <a:latin typeface="Cambria Math" panose="02040503050406030204" pitchFamily="18" charset="0"/>
                  </a:rPr>
                  <a:t>√</a:t>
                </a:r>
                <a:r>
                  <a:rPr lang="en-US" altLang="zh-CN" b="0" i="0">
                    <a:latin typeface="Cambria Math" panose="02040503050406030204" pitchFamily="18" charset="0"/>
                  </a:rPr>
                  <a:t>125</a:t>
                </a:r>
                <a:r>
                  <a:rPr lang="en-US" altLang="zh-CN" dirty="0"/>
                  <a:t>m/s</a:t>
                </a:r>
              </a:p>
              <a:p>
                <a:r>
                  <a:rPr lang="en-US" altLang="zh-CN" dirty="0"/>
                  <a:t>(c) 11.25m</a:t>
                </a:r>
                <a:r>
                  <a:rPr lang="zh-CN" altLang="en-US" dirty="0"/>
                  <a:t>≈</a:t>
                </a:r>
                <a:r>
                  <a:rPr lang="en-US" altLang="zh-CN" dirty="0"/>
                  <a:t>11.3m</a:t>
                </a:r>
              </a:p>
              <a:p>
                <a:r>
                  <a:rPr lang="en-US" altLang="zh-CN" dirty="0"/>
                  <a:t>(d) -10m/s</a:t>
                </a:r>
                <a:r>
                  <a:rPr lang="en-US" altLang="zh-CN" baseline="30000" dirty="0"/>
                  <a:t>2</a:t>
                </a:r>
                <a:endParaRPr lang="zh-CN" altLang="en-US" baseline="30000" dirty="0"/>
              </a:p>
              <a:p>
                <a:endParaRPr lang="zh-CN" altLang="en-US" dirty="0"/>
              </a:p>
            </p:txBody>
          </p:sp>
        </mc:Fallback>
      </mc:AlternateContent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DD0DDF-1C29-4864-97BF-E56170AC0F4A}" type="slidenum">
              <a:rPr lang="zh-CN" altLang="en-US" smtClean="0"/>
              <a:pPr/>
              <a:t>19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6338852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263900" y="509588"/>
            <a:ext cx="3398838" cy="2549525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b="0" dirty="0"/>
              <a:t>【Ans.】4h</a:t>
            </a:r>
            <a:r>
              <a:rPr lang="zh-CN" altLang="en-US" b="0" dirty="0"/>
              <a:t>；</a:t>
            </a:r>
            <a:r>
              <a:rPr lang="en-US" altLang="zh-CN" b="0"/>
              <a:t>2t</a:t>
            </a:r>
            <a:endParaRPr lang="en-US" altLang="zh-CN" b="0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DD0DDF-1C29-4864-97BF-E56170AC0F4A}" type="slidenum">
              <a:rPr lang="zh-CN" altLang="en-US" smtClean="0"/>
              <a:pPr/>
              <a:t>20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628208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263900" y="509588"/>
            <a:ext cx="3398838" cy="2549525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DD0DDF-1C29-4864-97BF-E56170AC0F4A}" type="slidenum">
              <a:rPr lang="zh-CN" altLang="en-US" smtClean="0"/>
              <a:pPr/>
              <a:t>3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263900" y="509588"/>
            <a:ext cx="3398838" cy="2549525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DD0DDF-1C29-4864-97BF-E56170AC0F4A}" type="slidenum">
              <a:rPr lang="zh-CN" altLang="en-US" smtClean="0"/>
              <a:pPr/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994823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263900" y="509588"/>
            <a:ext cx="3398838" cy="2549525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DD0DDF-1C29-4864-97BF-E56170AC0F4A}" type="slidenum">
              <a:rPr lang="zh-CN" altLang="en-US" smtClean="0"/>
              <a:pPr/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39897722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263900" y="509588"/>
            <a:ext cx="3398838" cy="2549525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DD0DDF-1C29-4864-97BF-E56170AC0F4A}" type="slidenum">
              <a:rPr lang="zh-CN" altLang="en-US" smtClean="0"/>
              <a:pPr/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6225151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263900" y="509588"/>
            <a:ext cx="3398838" cy="2549525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DD0DDF-1C29-4864-97BF-E56170AC0F4A}" type="slidenum">
              <a:rPr lang="zh-CN" altLang="en-US" smtClean="0"/>
              <a:pPr/>
              <a:t>12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9827957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263900" y="509588"/>
            <a:ext cx="3398838" cy="2549525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5DD0DDF-1C29-4864-97BF-E56170AC0F4A}" type="slidenum">
              <a:rPr lang="zh-CN" altLang="en-US" smtClean="0"/>
              <a:pPr/>
              <a:t>13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982795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DD0DDF-1C29-4864-97BF-E56170AC0F4A}" type="slidenum">
              <a:rPr lang="zh-CN" altLang="en-US" smtClean="0"/>
              <a:pPr/>
              <a:t>14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5550555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altLang="zh-CN" dirty="0"/>
              <a:t>【Ans.】10s</a:t>
            </a:r>
            <a:r>
              <a:rPr lang="zh-CN" altLang="en-US" dirty="0"/>
              <a:t>；</a:t>
            </a:r>
            <a:r>
              <a:rPr lang="en-US" altLang="zh-CN" dirty="0"/>
              <a:t>30m/s</a:t>
            </a:r>
            <a:r>
              <a:rPr lang="zh-CN" altLang="en-US" dirty="0"/>
              <a:t>；</a:t>
            </a:r>
            <a:r>
              <a:rPr lang="en-US" altLang="zh-CN" dirty="0"/>
              <a:t>150m</a:t>
            </a:r>
            <a:r>
              <a:rPr lang="zh-CN" altLang="en-US" dirty="0"/>
              <a:t>；</a:t>
            </a:r>
            <a:r>
              <a:rPr lang="en-US" altLang="zh-CN" dirty="0"/>
              <a:t>(b)</a:t>
            </a:r>
          </a:p>
          <a:p>
            <a:r>
              <a:rPr lang="en-US" altLang="zh-CN" dirty="0"/>
              <a:t>Considering x-t graphs of the two persons</a:t>
            </a:r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DD0DDF-1C29-4864-97BF-E56170AC0F4A}" type="slidenum">
              <a:rPr lang="zh-CN" altLang="en-US" smtClean="0"/>
              <a:pPr/>
              <a:t>15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44304407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685800" y="3196686"/>
            <a:ext cx="77724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 sz="1800"/>
          </a:p>
        </p:txBody>
      </p:sp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1676401"/>
            <a:ext cx="7772400" cy="1538286"/>
          </a:xfrm>
        </p:spPr>
        <p:txBody>
          <a:bodyPr anchor="b"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214686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0" lang="zh-CN" altLang="en-US"/>
              <a:t>单击此处编辑母版副标题样式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CFD7B-F1E3-4F92-9E8B-16F45AAD6D87}" type="datetimeFigureOut">
              <a:rPr lang="zh-CN" altLang="en-US" smtClean="0"/>
              <a:pPr/>
              <a:t>2022/7/27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B10CA-7A09-4E12-BEAF-B06FC8FAD24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CFD7B-F1E3-4F92-9E8B-16F45AAD6D87}" type="datetimeFigureOut">
              <a:rPr lang="zh-CN" altLang="en-US" smtClean="0"/>
              <a:pPr/>
              <a:t>2022/7/27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B10CA-7A09-4E12-BEAF-B06FC8FAD24D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7" name="矩形 6"/>
          <p:cNvSpPr/>
          <p:nvPr/>
        </p:nvSpPr>
        <p:spPr>
          <a:xfrm>
            <a:off x="457200" y="1410736"/>
            <a:ext cx="82296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 sz="180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7215207" y="274638"/>
            <a:ext cx="1471594" cy="6011882"/>
          </a:xfrm>
        </p:spPr>
        <p:txBody>
          <a:bodyPr vert="eaVert"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686568" cy="6011882"/>
          </a:xfrm>
        </p:spPr>
        <p:txBody>
          <a:bodyPr vert="eaVert"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CFD7B-F1E3-4F92-9E8B-16F45AAD6D87}" type="datetimeFigureOut">
              <a:rPr lang="zh-CN" altLang="en-US" smtClean="0"/>
              <a:pPr/>
              <a:t>2022/7/27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B10CA-7A09-4E12-BEAF-B06FC8FAD24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457200" y="1410736"/>
            <a:ext cx="82296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 sz="1800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>
          <a:xfrm>
            <a:off x="73152" y="6400800"/>
            <a:ext cx="3200400" cy="283800"/>
          </a:xfrm>
        </p:spPr>
        <p:txBody>
          <a:bodyPr/>
          <a:lstStyle/>
          <a:p>
            <a:fld id="{3BBCFD7B-F1E3-4F92-9E8B-16F45AAD6D87}" type="datetimeFigureOut">
              <a:rPr lang="zh-CN" altLang="en-US" smtClean="0"/>
              <a:pPr/>
              <a:t>2022/7/27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>
          <a:xfrm>
            <a:off x="5330952" y="6400800"/>
            <a:ext cx="3733800" cy="283800"/>
          </a:xfrm>
        </p:spPr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B10CA-7A09-4E12-BEAF-B06FC8FAD24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685800" y="3143248"/>
            <a:ext cx="77724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 sz="1800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3143254"/>
            <a:ext cx="7772400" cy="1362075"/>
          </a:xfrm>
        </p:spPr>
        <p:txBody>
          <a:bodyPr anchor="t"/>
          <a:lstStyle>
            <a:lvl1pPr algn="ctr">
              <a:defRPr sz="4000" b="0" cap="all"/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1643067"/>
            <a:ext cx="7772400" cy="1500187"/>
          </a:xfrm>
        </p:spPr>
        <p:txBody>
          <a:bodyPr anchor="b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CFD7B-F1E3-4F92-9E8B-16F45AAD6D87}" type="datetimeFigureOut">
              <a:rPr lang="zh-CN" altLang="en-US" smtClean="0"/>
              <a:pPr/>
              <a:t>2022/7/27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B10CA-7A09-4E12-BEAF-B06FC8FAD24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457200" y="1410736"/>
            <a:ext cx="82296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 sz="1800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6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CFD7B-F1E3-4F92-9E8B-16F45AAD6D87}" type="datetimeFigureOut">
              <a:rPr lang="zh-CN" altLang="en-US" smtClean="0"/>
              <a:pPr/>
              <a:t>2022/7/27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B10CA-7A09-4E12-BEAF-B06FC8FAD24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矩形 9"/>
          <p:cNvSpPr/>
          <p:nvPr/>
        </p:nvSpPr>
        <p:spPr>
          <a:xfrm>
            <a:off x="457200" y="1410736"/>
            <a:ext cx="82296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 sz="1800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>
              <a:buNone/>
              <a:defRPr sz="20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2pPr>
            <a:lvl3pPr marL="914400" indent="0">
              <a:buNone/>
              <a:defRPr sz="18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3pPr>
            <a:lvl4pPr marL="1371600" indent="0">
              <a:buNone/>
              <a:defRPr sz="16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4pPr>
            <a:lvl5pPr marL="1828800" indent="0">
              <a:buNone/>
              <a:defRPr sz="16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8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1pPr>
            <a:lvl2pPr marL="457200" indent="0">
              <a:buNone/>
              <a:defRPr sz="20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2pPr>
            <a:lvl3pPr marL="914400" indent="0">
              <a:buNone/>
              <a:defRPr sz="18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3pPr>
            <a:lvl4pPr marL="1371600" indent="0">
              <a:buNone/>
              <a:defRPr sz="16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4pPr>
            <a:lvl5pPr marL="1828800" indent="0">
              <a:buNone/>
              <a:defRPr sz="1600" b="1">
                <a:effectLst>
                  <a:outerShdw blurRad="50800" dist="25400" dir="5400000" algn="tl" rotWithShape="0">
                    <a:srgbClr val="000000">
                      <a:alpha val="43137"/>
                    </a:srgbClr>
                  </a:outerShdw>
                </a:effectLst>
              </a:defRPr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8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CFD7B-F1E3-4F92-9E8B-16F45AAD6D87}" type="datetimeFigureOut">
              <a:rPr lang="zh-CN" altLang="en-US" smtClean="0"/>
              <a:pPr/>
              <a:t>2022/7/27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B10CA-7A09-4E12-BEAF-B06FC8FAD24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/>
          <p:cNvSpPr/>
          <p:nvPr/>
        </p:nvSpPr>
        <p:spPr>
          <a:xfrm>
            <a:off x="457200" y="1410736"/>
            <a:ext cx="82296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 sz="1800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CFD7B-F1E3-4F92-9E8B-16F45AAD6D87}" type="datetimeFigureOut">
              <a:rPr lang="zh-CN" altLang="en-US" smtClean="0"/>
              <a:pPr/>
              <a:t>2022/7/27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B10CA-7A09-4E12-BEAF-B06FC8FAD24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CFD7B-F1E3-4F92-9E8B-16F45AAD6D87}" type="datetimeFigureOut">
              <a:rPr lang="zh-CN" altLang="en-US" smtClean="0"/>
              <a:pPr/>
              <a:t>2022/7/27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B10CA-7A09-4E12-BEAF-B06FC8FAD24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矩形 7"/>
          <p:cNvSpPr/>
          <p:nvPr/>
        </p:nvSpPr>
        <p:spPr>
          <a:xfrm>
            <a:off x="2786050" y="1053546"/>
            <a:ext cx="5904000" cy="18000"/>
          </a:xfrm>
          <a:prstGeom prst="rect">
            <a:avLst/>
          </a:prstGeom>
          <a:gradFill>
            <a:gsLst>
              <a:gs pos="0">
                <a:schemeClr val="accent1">
                  <a:tint val="40000"/>
                  <a:alpha val="20000"/>
                </a:schemeClr>
              </a:gs>
              <a:gs pos="50000">
                <a:schemeClr val="accent1">
                  <a:alpha val="40000"/>
                </a:schemeClr>
              </a:gs>
              <a:gs pos="100000">
                <a:schemeClr val="accent1">
                  <a:tint val="40000"/>
                  <a:alpha val="5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 sz="1800"/>
          </a:p>
        </p:txBody>
      </p:sp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2786052" y="228600"/>
            <a:ext cx="5900752" cy="842946"/>
          </a:xfrm>
        </p:spPr>
        <p:txBody>
          <a:bodyPr anchor="b"/>
          <a:lstStyle>
            <a:lvl1pPr algn="ctr">
              <a:defRPr sz="2800" b="0"/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2786050" y="1142984"/>
            <a:ext cx="5900750" cy="5143536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6" y="1142984"/>
            <a:ext cx="2257408" cy="5143536"/>
          </a:xfrm>
        </p:spPr>
        <p:txBody>
          <a:bodyPr anchor="ctr"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CFD7B-F1E3-4F92-9E8B-16F45AAD6D87}" type="datetimeFigureOut">
              <a:rPr lang="zh-CN" altLang="en-US" smtClean="0"/>
              <a:pPr/>
              <a:t>2022/7/27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B10CA-7A09-4E12-BEAF-B06FC8FAD24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533400" y="304800"/>
            <a:ext cx="6400800" cy="685800"/>
          </a:xfrm>
        </p:spPr>
        <p:txBody>
          <a:bodyPr anchor="ctr"/>
          <a:lstStyle>
            <a:lvl1pPr algn="l">
              <a:defRPr sz="2400" b="0"/>
            </a:lvl1pPr>
          </a:lstStyle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701553" y="1143000"/>
            <a:ext cx="7223248" cy="3980172"/>
          </a:xfrm>
          <a:prstGeom prst="roundRect">
            <a:avLst>
              <a:gd name="adj" fmla="val 18278"/>
            </a:avLst>
          </a:prstGeom>
          <a:solidFill>
            <a:schemeClr val="accent1">
              <a:tint val="40000"/>
            </a:schemeClr>
          </a:solidFill>
          <a:ln w="50800" cap="rnd">
            <a:gradFill flip="none" rotWithShape="1">
              <a:gsLst>
                <a:gs pos="0">
                  <a:schemeClr val="accent1">
                    <a:shade val="50000"/>
                  </a:schemeClr>
                </a:gs>
                <a:gs pos="20000">
                  <a:schemeClr val="accent2">
                    <a:shade val="50000"/>
                  </a:schemeClr>
                </a:gs>
                <a:gs pos="40000">
                  <a:schemeClr val="accent3">
                    <a:shade val="50000"/>
                  </a:schemeClr>
                </a:gs>
                <a:gs pos="60000">
                  <a:schemeClr val="accent4">
                    <a:shade val="50000"/>
                  </a:schemeClr>
                </a:gs>
                <a:gs pos="80000">
                  <a:schemeClr val="accent5">
                    <a:shade val="50000"/>
                  </a:schemeClr>
                </a:gs>
                <a:gs pos="100000">
                  <a:schemeClr val="accent6">
                    <a:shade val="50000"/>
                  </a:schemeClr>
                </a:gs>
              </a:gsLst>
              <a:path path="circle">
                <a:fillToRect l="50000" t="50000" r="50000" b="50000"/>
              </a:path>
              <a:tileRect/>
            </a:gradFill>
            <a:round/>
          </a:ln>
          <a:effectLst>
            <a:outerShdw blurRad="50800" dist="38100" dir="5400000" algn="tl" rotWithShape="0">
              <a:prstClr val="black">
                <a:alpha val="50000"/>
              </a:prstClr>
            </a:outerShdw>
          </a:effectLst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kumimoji="0" lang="zh-CN" altLang="en-US"/>
              <a:t>单击图标添加图片</a:t>
            </a:r>
            <a:endParaRPr kumimoji="0" 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2362201" y="5410200"/>
            <a:ext cx="5657888" cy="804862"/>
          </a:xfrm>
        </p:spPr>
        <p:txBody>
          <a:bodyPr anchor="ctr"/>
          <a:lstStyle>
            <a:lvl1pPr marL="0" indent="0" algn="r">
              <a:buNone/>
              <a:defRPr sz="1200" b="0"/>
            </a:lvl1pPr>
            <a:lvl2pPr marL="457200" indent="0" algn="r">
              <a:buNone/>
              <a:defRPr sz="1200" b="0"/>
            </a:lvl2pPr>
            <a:lvl3pPr marL="914400" indent="0" algn="r">
              <a:buNone/>
              <a:defRPr sz="1200" b="0"/>
            </a:lvl3pPr>
            <a:lvl4pPr marL="1371600" indent="0" algn="r">
              <a:buNone/>
              <a:defRPr sz="1200" b="0"/>
            </a:lvl4pPr>
            <a:lvl5pPr marL="1828800" indent="0" algn="r">
              <a:buNone/>
              <a:defRPr sz="1200" b="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 eaLnBrk="1" latinLnBrk="0" hangingPunct="1"/>
            <a:r>
              <a:rPr lang="zh-CN" altLang="en-US"/>
              <a:t>单击此处编辑母版文本样式</a:t>
            </a:r>
          </a:p>
          <a:p>
            <a:pPr lvl="1" eaLnBrk="1" latinLnBrk="0" hangingPunct="1"/>
            <a:r>
              <a:rPr lang="zh-CN" altLang="en-US"/>
              <a:t>第二级</a:t>
            </a:r>
          </a:p>
          <a:p>
            <a:pPr lvl="2" eaLnBrk="1" latinLnBrk="0" hangingPunct="1"/>
            <a:r>
              <a:rPr lang="zh-CN" altLang="en-US"/>
              <a:t>第三级</a:t>
            </a:r>
          </a:p>
          <a:p>
            <a:pPr lvl="3" eaLnBrk="1" latinLnBrk="0" hangingPunct="1"/>
            <a:r>
              <a:rPr lang="zh-CN" altLang="en-US"/>
              <a:t>第四级</a:t>
            </a:r>
          </a:p>
          <a:p>
            <a:pPr lvl="4" eaLnBrk="1" latinLnBrk="0" hangingPunct="1"/>
            <a:r>
              <a:rPr lang="zh-CN" altLang="en-US"/>
              <a:t>第五级</a:t>
            </a:r>
            <a:endParaRPr kumimoji="0" 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BBCFD7B-F1E3-4F92-9E8B-16F45AAD6D87}" type="datetimeFigureOut">
              <a:rPr lang="zh-CN" altLang="en-US" smtClean="0"/>
              <a:pPr/>
              <a:t>2022/7/27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5B10CA-7A09-4E12-BEAF-B06FC8FAD24D}" type="slidenum">
              <a:rPr lang="zh-CN" altLang="en-US" smtClean="0"/>
              <a:pPr/>
              <a:t>‹#›</a:t>
            </a:fld>
            <a:endParaRPr lang="zh-CN" alt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chemeClr val="bg2">
                <a:shade val="70000"/>
                <a:satMod val="1000000"/>
              </a:schemeClr>
            </a:gs>
            <a:gs pos="31000">
              <a:schemeClr val="bg2">
                <a:shade val="85000"/>
                <a:satMod val="450000"/>
              </a:schemeClr>
            </a:gs>
            <a:gs pos="100000">
              <a:schemeClr val="bg2">
                <a:tint val="70000"/>
                <a:satMod val="300000"/>
              </a:schemeClr>
            </a:gs>
          </a:gsLst>
          <a:path path="circle">
            <a:fillToRect l="50000" t="150000" r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/>
          <p:cNvSpPr/>
          <p:nvPr/>
        </p:nvSpPr>
        <p:spPr>
          <a:xfrm>
            <a:off x="0" y="6678000"/>
            <a:ext cx="9144000" cy="180000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50000">
                <a:schemeClr val="accent1">
                  <a:tint val="2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 sz="1800"/>
          </a:p>
        </p:txBody>
      </p:sp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rtlCol="0" anchor="ctr">
            <a:normAutofit/>
          </a:bodyPr>
          <a:lstStyle/>
          <a:p>
            <a:r>
              <a:rPr kumimoji="0" lang="zh-CN" altLang="en-US"/>
              <a:t>单击此处编辑母版标题样式</a:t>
            </a:r>
            <a:endParaRPr kumimoji="0" 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686320"/>
          </a:xfrm>
          <a:prstGeom prst="rect">
            <a:avLst/>
          </a:prstGeom>
        </p:spPr>
        <p:txBody>
          <a:bodyPr vert="horz" rtlCol="0">
            <a:normAutofit/>
          </a:bodyPr>
          <a:lstStyle/>
          <a:p>
            <a:pPr lvl="0" eaLnBrk="1" latinLnBrk="0" hangingPunct="1"/>
            <a:r>
              <a:rPr kumimoji="0" lang="zh-CN" altLang="en-US"/>
              <a:t>单击此处编辑母版文本样式</a:t>
            </a:r>
          </a:p>
          <a:p>
            <a:pPr lvl="1" eaLnBrk="1" latinLnBrk="0" hangingPunct="1"/>
            <a:r>
              <a:rPr kumimoji="0" lang="zh-CN" altLang="en-US"/>
              <a:t>第二级</a:t>
            </a:r>
          </a:p>
          <a:p>
            <a:pPr lvl="2" eaLnBrk="1" latinLnBrk="0" hangingPunct="1"/>
            <a:r>
              <a:rPr kumimoji="0" lang="zh-CN" altLang="en-US"/>
              <a:t>第三级</a:t>
            </a:r>
          </a:p>
          <a:p>
            <a:pPr lvl="3" eaLnBrk="1" latinLnBrk="0" hangingPunct="1"/>
            <a:r>
              <a:rPr kumimoji="0" lang="zh-CN" altLang="en-US"/>
              <a:t>第四级</a:t>
            </a:r>
          </a:p>
          <a:p>
            <a:pPr lvl="4" eaLnBrk="1" latinLnBrk="0" hangingPunct="1"/>
            <a:r>
              <a:rPr kumimoji="0" lang="zh-CN" altLang="en-US"/>
              <a:t>第五级</a:t>
            </a:r>
            <a:endParaRPr kumimoji="0" 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76200" y="6400800"/>
            <a:ext cx="3200400" cy="283800"/>
          </a:xfrm>
          <a:prstGeom prst="rect">
            <a:avLst/>
          </a:prstGeom>
        </p:spPr>
        <p:txBody>
          <a:bodyPr vert="horz" rtlCol="0" anchor="b"/>
          <a:lstStyle>
            <a:lvl1pPr algn="l" eaLnBrk="1" latinLnBrk="0" hangingPunct="1">
              <a:defRPr kumimoji="0" sz="110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fld id="{3BBCFD7B-F1E3-4F92-9E8B-16F45AAD6D87}" type="datetimeFigureOut">
              <a:rPr lang="zh-CN" altLang="en-US" smtClean="0"/>
              <a:pPr/>
              <a:t>2022/7/27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5334000" y="6400800"/>
            <a:ext cx="3733800" cy="283800"/>
          </a:xfrm>
          <a:prstGeom prst="rect">
            <a:avLst/>
          </a:prstGeom>
        </p:spPr>
        <p:txBody>
          <a:bodyPr vert="horz" rtlCol="0" anchor="ctr"/>
          <a:lstStyle>
            <a:lvl1pPr algn="r" eaLnBrk="1" latinLnBrk="0" hangingPunct="1">
              <a:defRPr kumimoji="0" sz="110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4114800" y="6400800"/>
            <a:ext cx="914400" cy="283464"/>
          </a:xfrm>
          <a:prstGeom prst="rect">
            <a:avLst/>
          </a:prstGeom>
          <a:noFill/>
        </p:spPr>
        <p:txBody>
          <a:bodyPr vert="horz" lIns="45720" rIns="45720" rtlCol="0" anchor="ctr"/>
          <a:lstStyle>
            <a:lvl1pPr algn="ctr" eaLnBrk="1" latinLnBrk="0" hangingPunct="1">
              <a:defRPr kumimoji="0" sz="1100" b="0">
                <a:solidFill>
                  <a:schemeClr val="tx2">
                    <a:lumMod val="75000"/>
                    <a:lumOff val="25000"/>
                  </a:schemeClr>
                </a:solidFill>
              </a:defRPr>
            </a:lvl1pPr>
          </a:lstStyle>
          <a:p>
            <a:fld id="{595B10CA-7A09-4E12-BEAF-B06FC8FAD24D}" type="slidenum">
              <a:rPr lang="zh-CN" altLang="en-US" smtClean="0"/>
              <a:pPr/>
              <a:t>‹#›</a:t>
            </a:fld>
            <a:endParaRPr lang="zh-CN" altLang="en-US"/>
          </a:p>
        </p:txBody>
      </p:sp>
      <p:sp>
        <p:nvSpPr>
          <p:cNvPr id="8" name="矩形 7"/>
          <p:cNvSpPr/>
          <p:nvPr/>
        </p:nvSpPr>
        <p:spPr>
          <a:xfrm>
            <a:off x="0" y="0"/>
            <a:ext cx="9144000" cy="108000"/>
          </a:xfrm>
          <a:prstGeom prst="rect">
            <a:avLst/>
          </a:prstGeom>
          <a:gradFill>
            <a:gsLst>
              <a:gs pos="0">
                <a:schemeClr val="accent1">
                  <a:alpha val="50000"/>
                </a:schemeClr>
              </a:gs>
              <a:gs pos="50000">
                <a:schemeClr val="accent1">
                  <a:tint val="20000"/>
                </a:schemeClr>
              </a:gs>
              <a:gs pos="100000">
                <a:schemeClr val="accent1">
                  <a:alpha val="40000"/>
                </a:schemeClr>
              </a:gs>
            </a:gsLst>
            <a:lin ang="0" scaled="1"/>
          </a:gradFill>
          <a:ln w="25400" cap="rnd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zh-CN" altLang="en-US" sz="180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rtl="0" eaLnBrk="1" latinLnBrk="0" hangingPunct="1">
        <a:spcBef>
          <a:spcPct val="0"/>
        </a:spcBef>
        <a:buNone/>
        <a:defRPr kumimoji="0" sz="440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latinLnBrk="0" hangingPunct="1">
        <a:defRPr kumimoji="0">
          <a:solidFill>
            <a:schemeClr val="tx2"/>
          </a:solidFill>
        </a:defRPr>
      </a:lvl2pPr>
      <a:lvl3pPr eaLnBrk="1" latinLnBrk="0" hangingPunct="1">
        <a:defRPr kumimoji="0">
          <a:solidFill>
            <a:schemeClr val="tx2"/>
          </a:solidFill>
        </a:defRPr>
      </a:lvl3pPr>
      <a:lvl4pPr eaLnBrk="1" latinLnBrk="0" hangingPunct="1">
        <a:defRPr kumimoji="0">
          <a:solidFill>
            <a:schemeClr val="tx2"/>
          </a:solidFill>
        </a:defRPr>
      </a:lvl4pPr>
      <a:lvl5pPr eaLnBrk="1" latinLnBrk="0" hangingPunct="1">
        <a:defRPr kumimoji="0">
          <a:solidFill>
            <a:schemeClr val="tx2"/>
          </a:solidFill>
        </a:defRPr>
      </a:lvl5pPr>
      <a:lvl6pPr eaLnBrk="1" latinLnBrk="0" hangingPunct="1">
        <a:defRPr kumimoji="0">
          <a:solidFill>
            <a:schemeClr val="tx2"/>
          </a:solidFill>
        </a:defRPr>
      </a:lvl6pPr>
      <a:lvl7pPr eaLnBrk="1" latinLnBrk="0" hangingPunct="1">
        <a:defRPr kumimoji="0">
          <a:solidFill>
            <a:schemeClr val="tx2"/>
          </a:solidFill>
        </a:defRPr>
      </a:lvl7pPr>
      <a:lvl8pPr eaLnBrk="1" latinLnBrk="0" hangingPunct="1">
        <a:defRPr kumimoji="0">
          <a:solidFill>
            <a:schemeClr val="tx2"/>
          </a:solidFill>
        </a:defRPr>
      </a:lvl8pPr>
      <a:lvl9pPr eaLnBrk="1" latinLnBrk="0" hangingPunct="1">
        <a:defRPr kumimoji="0">
          <a:solidFill>
            <a:schemeClr val="tx2"/>
          </a:solidFill>
        </a:defRPr>
      </a:lvl9pPr>
    </p:titleStyle>
    <p:bodyStyle>
      <a:lvl1pPr marL="342900" indent="-34290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ß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Þ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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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tx2"/>
        </a:buClr>
        <a:buSzPct val="50000"/>
        <a:buFont typeface="Wingdings 2"/>
        <a:buChar char="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Font typeface="Arial"/>
        <a:buChar char="•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6" Type="http://schemas.openxmlformats.org/officeDocument/2006/relationships/image" Target="../media/image4.png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2.wdp"/><Relationship Id="rId13" Type="http://schemas.openxmlformats.org/officeDocument/2006/relationships/image" Target="../media/image26.png"/><Relationship Id="rId3" Type="http://schemas.openxmlformats.org/officeDocument/2006/relationships/audio" Target="../media/media10.m4a"/><Relationship Id="rId7" Type="http://schemas.openxmlformats.org/officeDocument/2006/relationships/image" Target="../media/image23.png"/><Relationship Id="rId12" Type="http://schemas.microsoft.com/office/2007/relationships/hdphoto" Target="../media/hdphoto4.wdp"/><Relationship Id="rId17" Type="http://schemas.openxmlformats.org/officeDocument/2006/relationships/image" Target="../media/image4.png"/><Relationship Id="rId2" Type="http://schemas.microsoft.com/office/2007/relationships/media" Target="../media/media10.m4a"/><Relationship Id="rId16" Type="http://schemas.openxmlformats.org/officeDocument/2006/relationships/image" Target="../media/image27.png"/><Relationship Id="rId1" Type="http://schemas.openxmlformats.org/officeDocument/2006/relationships/tags" Target="../tags/tag6.xml"/><Relationship Id="rId6" Type="http://schemas.openxmlformats.org/officeDocument/2006/relationships/image" Target="../media/image1.jpeg"/><Relationship Id="rId11" Type="http://schemas.openxmlformats.org/officeDocument/2006/relationships/image" Target="../media/image25.png"/><Relationship Id="rId5" Type="http://schemas.openxmlformats.org/officeDocument/2006/relationships/notesSlide" Target="../notesSlides/notesSlide5.xml"/><Relationship Id="rId15" Type="http://schemas.microsoft.com/office/2011/relationships/inkAction" Target="../ink/inkAction7.xml"/><Relationship Id="rId10" Type="http://schemas.microsoft.com/office/2007/relationships/hdphoto" Target="../media/hdphoto3.wdp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24.png"/><Relationship Id="rId14" Type="http://schemas.microsoft.com/office/2007/relationships/hdphoto" Target="../media/hdphoto5.wdp"/></Relationships>
</file>

<file path=ppt/slides/_rels/slide11.xml.rels><?xml version="1.0" encoding="UTF-8" standalone="yes"?>
<Relationships xmlns="http://schemas.openxmlformats.org/package/2006/relationships"><Relationship Id="rId8" Type="http://schemas.microsoft.com/office/2007/relationships/hdphoto" Target="../media/hdphoto7.wdp"/><Relationship Id="rId3" Type="http://schemas.openxmlformats.org/officeDocument/2006/relationships/audio" Target="../media/media11.m4a"/><Relationship Id="rId7" Type="http://schemas.openxmlformats.org/officeDocument/2006/relationships/image" Target="../media/image29.png"/><Relationship Id="rId2" Type="http://schemas.microsoft.com/office/2007/relationships/media" Target="../media/media11.m4a"/><Relationship Id="rId1" Type="http://schemas.openxmlformats.org/officeDocument/2006/relationships/tags" Target="../tags/tag7.xml"/><Relationship Id="rId6" Type="http://schemas.microsoft.com/office/2007/relationships/hdphoto" Target="../media/hdphoto6.wdp"/><Relationship Id="rId11" Type="http://schemas.openxmlformats.org/officeDocument/2006/relationships/image" Target="../media/image4.png"/><Relationship Id="rId5" Type="http://schemas.openxmlformats.org/officeDocument/2006/relationships/image" Target="../media/image28.png"/><Relationship Id="rId10" Type="http://schemas.microsoft.com/office/2007/relationships/hdphoto" Target="../media/hdphoto8.wdp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3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2.m4a"/><Relationship Id="rId1" Type="http://schemas.microsoft.com/office/2007/relationships/media" Target="../media/media12.m4a"/><Relationship Id="rId6" Type="http://schemas.openxmlformats.org/officeDocument/2006/relationships/image" Target="../media/image4.png"/><Relationship Id="rId5" Type="http://schemas.openxmlformats.org/officeDocument/2006/relationships/image" Target="../media/image31.png"/><Relationship Id="rId4" Type="http://schemas.openxmlformats.org/officeDocument/2006/relationships/notesSlide" Target="../notesSlides/notesSlide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image" Target="../media/image4.png"/><Relationship Id="rId5" Type="http://schemas.openxmlformats.org/officeDocument/2006/relationships/image" Target="../media/image32.png"/><Relationship Id="rId4" Type="http://schemas.openxmlformats.org/officeDocument/2006/relationships/notesSlide" Target="../notesSlides/notesSlide7.xm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0.png"/><Relationship Id="rId13" Type="http://schemas.microsoft.com/office/2011/relationships/inkAction" Target="../ink/inkAction8.xml"/><Relationship Id="rId3" Type="http://schemas.openxmlformats.org/officeDocument/2006/relationships/audio" Target="../media/media14.m4a"/><Relationship Id="rId7" Type="http://schemas.microsoft.com/office/2007/relationships/hdphoto" Target="../media/hdphoto9.wdp"/><Relationship Id="rId12" Type="http://schemas.openxmlformats.org/officeDocument/2006/relationships/image" Target="../media/image310.png"/><Relationship Id="rId2" Type="http://schemas.microsoft.com/office/2007/relationships/media" Target="../media/media14.m4a"/><Relationship Id="rId1" Type="http://schemas.openxmlformats.org/officeDocument/2006/relationships/tags" Target="../tags/tag8.xml"/><Relationship Id="rId6" Type="http://schemas.openxmlformats.org/officeDocument/2006/relationships/image" Target="../media/image33.png"/><Relationship Id="rId11" Type="http://schemas.openxmlformats.org/officeDocument/2006/relationships/image" Target="../media/image300.png"/><Relationship Id="rId5" Type="http://schemas.openxmlformats.org/officeDocument/2006/relationships/notesSlide" Target="../notesSlides/notesSlide8.xml"/><Relationship Id="rId15" Type="http://schemas.openxmlformats.org/officeDocument/2006/relationships/image" Target="../media/image4.png"/><Relationship Id="rId10" Type="http://schemas.openxmlformats.org/officeDocument/2006/relationships/image" Target="../media/image290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280.png"/><Relationship Id="rId14" Type="http://schemas.openxmlformats.org/officeDocument/2006/relationships/image" Target="../media/image34.png"/></Relationships>
</file>

<file path=ppt/slides/_rels/slide15.xml.rels><?xml version="1.0" encoding="UTF-8" standalone="yes"?>
<Relationships xmlns="http://schemas.openxmlformats.org/package/2006/relationships"><Relationship Id="rId8" Type="http://schemas.microsoft.com/office/2011/relationships/inkAction" Target="../ink/inkAction9.xml"/><Relationship Id="rId3" Type="http://schemas.openxmlformats.org/officeDocument/2006/relationships/audio" Target="../media/media15.m4a"/><Relationship Id="rId7" Type="http://schemas.openxmlformats.org/officeDocument/2006/relationships/image" Target="../media/image36.emf"/><Relationship Id="rId2" Type="http://schemas.microsoft.com/office/2007/relationships/media" Target="../media/media15.m4a"/><Relationship Id="rId1" Type="http://schemas.openxmlformats.org/officeDocument/2006/relationships/tags" Target="../tags/tag9.xml"/><Relationship Id="rId6" Type="http://schemas.openxmlformats.org/officeDocument/2006/relationships/image" Target="../media/image35.emf"/><Relationship Id="rId5" Type="http://schemas.openxmlformats.org/officeDocument/2006/relationships/notesSlide" Target="../notesSlides/notesSlide9.xml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37.png"/></Relationships>
</file>

<file path=ppt/slides/_rels/slide16.xml.rels><?xml version="1.0" encoding="UTF-8" standalone="yes"?>
<Relationships xmlns="http://schemas.openxmlformats.org/package/2006/relationships"><Relationship Id="rId8" Type="http://schemas.microsoft.com/office/2011/relationships/inkAction" Target="../ink/inkAction10.xml"/><Relationship Id="rId3" Type="http://schemas.openxmlformats.org/officeDocument/2006/relationships/audio" Target="../media/media16.m4a"/><Relationship Id="rId7" Type="http://schemas.openxmlformats.org/officeDocument/2006/relationships/image" Target="../media/image35.png"/><Relationship Id="rId2" Type="http://schemas.microsoft.com/office/2007/relationships/media" Target="../media/media16.m4a"/><Relationship Id="rId1" Type="http://schemas.openxmlformats.org/officeDocument/2006/relationships/tags" Target="../tags/tag10.xml"/><Relationship Id="rId6" Type="http://schemas.openxmlformats.org/officeDocument/2006/relationships/image" Target="../media/image39.jpg"/><Relationship Id="rId5" Type="http://schemas.openxmlformats.org/officeDocument/2006/relationships/image" Target="../media/image38.emf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40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13" Type="http://schemas.openxmlformats.org/officeDocument/2006/relationships/image" Target="../media/image4.png"/><Relationship Id="rId3" Type="http://schemas.openxmlformats.org/officeDocument/2006/relationships/audio" Target="../media/media17.m4a"/><Relationship Id="rId7" Type="http://schemas.openxmlformats.org/officeDocument/2006/relationships/image" Target="../media/image48.png"/><Relationship Id="rId12" Type="http://schemas.openxmlformats.org/officeDocument/2006/relationships/image" Target="../media/image42.png"/><Relationship Id="rId2" Type="http://schemas.microsoft.com/office/2007/relationships/media" Target="../media/media17.m4a"/><Relationship Id="rId1" Type="http://schemas.openxmlformats.org/officeDocument/2006/relationships/tags" Target="../tags/tag11.xml"/><Relationship Id="rId6" Type="http://schemas.openxmlformats.org/officeDocument/2006/relationships/image" Target="../media/image47.png"/><Relationship Id="rId11" Type="http://schemas.microsoft.com/office/2011/relationships/inkAction" Target="../ink/inkAction11.xml"/><Relationship Id="rId5" Type="http://schemas.openxmlformats.org/officeDocument/2006/relationships/notesSlide" Target="../notesSlides/notesSlide10.xml"/><Relationship Id="rId10" Type="http://schemas.openxmlformats.org/officeDocument/2006/relationships/image" Target="../media/image41.emf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50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.png"/><Relationship Id="rId2" Type="http://schemas.openxmlformats.org/officeDocument/2006/relationships/audio" Target="../media/media18.m4a"/><Relationship Id="rId1" Type="http://schemas.microsoft.com/office/2007/relationships/media" Target="../media/media18.m4a"/><Relationship Id="rId6" Type="http://schemas.openxmlformats.org/officeDocument/2006/relationships/image" Target="../media/image43.png"/><Relationship Id="rId5" Type="http://schemas.microsoft.com/office/2011/relationships/inkAction" Target="../ink/inkAction12.xml"/><Relationship Id="rId4" Type="http://schemas.openxmlformats.org/officeDocument/2006/relationships/notesSlide" Target="../notesSlides/notesSlide11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5.png"/><Relationship Id="rId2" Type="http://schemas.openxmlformats.org/officeDocument/2006/relationships/audio" Target="../media/media19.m4a"/><Relationship Id="rId1" Type="http://schemas.microsoft.com/office/2007/relationships/media" Target="../media/media19.m4a"/><Relationship Id="rId6" Type="http://schemas.microsoft.com/office/2011/relationships/inkAction" Target="../ink/inkAction13.xml"/><Relationship Id="rId5" Type="http://schemas.openxmlformats.org/officeDocument/2006/relationships/image" Target="../media/image44.emf"/><Relationship Id="rId4" Type="http://schemas.openxmlformats.org/officeDocument/2006/relationships/notesSlide" Target="../notesSlides/notesSlide1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6" Type="http://schemas.openxmlformats.org/officeDocument/2006/relationships/image" Target="../media/image4.png"/><Relationship Id="rId5" Type="http://schemas.openxmlformats.org/officeDocument/2006/relationships/image" Target="../media/image5.jpeg"/><Relationship Id="rId4" Type="http://schemas.openxmlformats.org/officeDocument/2006/relationships/hyperlink" Target="http://www.dzkbw.com/books/rjb/wuli/pgzd1c/" TargetMode="Externa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56.png"/><Relationship Id="rId3" Type="http://schemas.openxmlformats.org/officeDocument/2006/relationships/audio" Target="../media/media20.m4a"/><Relationship Id="rId7" Type="http://schemas.openxmlformats.org/officeDocument/2006/relationships/image" Target="../media/image55.png"/><Relationship Id="rId12" Type="http://schemas.openxmlformats.org/officeDocument/2006/relationships/image" Target="../media/image4.png"/><Relationship Id="rId2" Type="http://schemas.microsoft.com/office/2007/relationships/media" Target="../media/media20.m4a"/><Relationship Id="rId1" Type="http://schemas.openxmlformats.org/officeDocument/2006/relationships/tags" Target="../tags/tag12.xml"/><Relationship Id="rId6" Type="http://schemas.openxmlformats.org/officeDocument/2006/relationships/image" Target="../media/image46.png"/><Relationship Id="rId11" Type="http://schemas.openxmlformats.org/officeDocument/2006/relationships/image" Target="../media/image52.png"/><Relationship Id="rId5" Type="http://schemas.openxmlformats.org/officeDocument/2006/relationships/notesSlide" Target="../notesSlides/notesSlide13.xml"/><Relationship Id="rId10" Type="http://schemas.microsoft.com/office/2011/relationships/inkAction" Target="../ink/inkAction14.xml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430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6" Type="http://schemas.openxmlformats.org/officeDocument/2006/relationships/image" Target="../media/image4.png"/><Relationship Id="rId5" Type="http://schemas.openxmlformats.org/officeDocument/2006/relationships/image" Target="../media/image6.jpeg"/><Relationship Id="rId4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m4a"/><Relationship Id="rId1" Type="http://schemas.microsoft.com/office/2007/relationships/media" Target="../media/media4.m4a"/><Relationship Id="rId6" Type="http://schemas.openxmlformats.org/officeDocument/2006/relationships/image" Target="../media/image4.png"/><Relationship Id="rId5" Type="http://schemas.openxmlformats.org/officeDocument/2006/relationships/image" Target="../media/image7.png"/><Relationship Id="rId4" Type="http://schemas.microsoft.com/office/2011/relationships/inkAction" Target="../ink/inkAction1.xml"/></Relationships>
</file>

<file path=ppt/slides/_rels/slide5.xml.rels><?xml version="1.0" encoding="UTF-8" standalone="yes"?>
<Relationships xmlns="http://schemas.openxmlformats.org/package/2006/relationships"><Relationship Id="rId8" Type="http://schemas.microsoft.com/office/2011/relationships/inkAction" Target="../ink/inkAction2.xml"/><Relationship Id="rId3" Type="http://schemas.openxmlformats.org/officeDocument/2006/relationships/audio" Target="../media/media5.m4a"/><Relationship Id="rId7" Type="http://schemas.openxmlformats.org/officeDocument/2006/relationships/image" Target="../media/image10.jpg"/><Relationship Id="rId2" Type="http://schemas.microsoft.com/office/2007/relationships/media" Target="../media/media5.m4a"/><Relationship Id="rId1" Type="http://schemas.openxmlformats.org/officeDocument/2006/relationships/tags" Target="../tags/tag1.xml"/><Relationship Id="rId6" Type="http://schemas.openxmlformats.org/officeDocument/2006/relationships/image" Target="../media/image9.png"/><Relationship Id="rId5" Type="http://schemas.openxmlformats.org/officeDocument/2006/relationships/image" Target="../media/image8.jpeg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audio" Target="../media/media6.m4a"/><Relationship Id="rId7" Type="http://schemas.microsoft.com/office/2011/relationships/inkAction" Target="../ink/inkAction3.xml"/><Relationship Id="rId2" Type="http://schemas.microsoft.com/office/2007/relationships/media" Target="../media/media6.m4a"/><Relationship Id="rId1" Type="http://schemas.openxmlformats.org/officeDocument/2006/relationships/tags" Target="../tags/tag2.xml"/><Relationship Id="rId6" Type="http://schemas.openxmlformats.org/officeDocument/2006/relationships/image" Target="../media/image12.png"/><Relationship Id="rId5" Type="http://schemas.openxmlformats.org/officeDocument/2006/relationships/notesSlide" Target="../notesSlides/notesSlide3.xml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4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13" Type="http://schemas.microsoft.com/office/2011/relationships/inkAction" Target="../ink/inkAction4.xml"/><Relationship Id="rId3" Type="http://schemas.openxmlformats.org/officeDocument/2006/relationships/audio" Target="../media/media7.m4a"/><Relationship Id="rId7" Type="http://schemas.openxmlformats.org/officeDocument/2006/relationships/image" Target="../media/image14.emf"/><Relationship Id="rId12" Type="http://schemas.openxmlformats.org/officeDocument/2006/relationships/image" Target="../media/image12.png"/><Relationship Id="rId2" Type="http://schemas.microsoft.com/office/2007/relationships/media" Target="../media/media7.m4a"/><Relationship Id="rId1" Type="http://schemas.openxmlformats.org/officeDocument/2006/relationships/tags" Target="../tags/tag3.xml"/><Relationship Id="rId6" Type="http://schemas.openxmlformats.org/officeDocument/2006/relationships/image" Target="../media/image51.png"/><Relationship Id="rId11" Type="http://schemas.openxmlformats.org/officeDocument/2006/relationships/image" Target="../media/image100.png"/><Relationship Id="rId5" Type="http://schemas.openxmlformats.org/officeDocument/2006/relationships/notesSlide" Target="../notesSlides/notesSlide4.xml"/><Relationship Id="rId15" Type="http://schemas.openxmlformats.org/officeDocument/2006/relationships/image" Target="../media/image4.png"/><Relationship Id="rId10" Type="http://schemas.openxmlformats.org/officeDocument/2006/relationships/image" Target="../media/image90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10.png"/><Relationship Id="rId14" Type="http://schemas.openxmlformats.org/officeDocument/2006/relationships/image" Target="../media/image15.png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11/relationships/inkAction" Target="../ink/inkAction5.xml"/><Relationship Id="rId3" Type="http://schemas.openxmlformats.org/officeDocument/2006/relationships/audio" Target="../media/media8.m4a"/><Relationship Id="rId7" Type="http://schemas.openxmlformats.org/officeDocument/2006/relationships/image" Target="../media/image18.emf"/><Relationship Id="rId2" Type="http://schemas.microsoft.com/office/2007/relationships/media" Target="../media/media8.m4a"/><Relationship Id="rId1" Type="http://schemas.openxmlformats.org/officeDocument/2006/relationships/tags" Target="../tags/tag4.xml"/><Relationship Id="rId6" Type="http://schemas.openxmlformats.org/officeDocument/2006/relationships/image" Target="../media/image17.emf"/><Relationship Id="rId5" Type="http://schemas.openxmlformats.org/officeDocument/2006/relationships/image" Target="../media/image16.emf"/><Relationship Id="rId10" Type="http://schemas.openxmlformats.org/officeDocument/2006/relationships/image" Target="../media/image4.png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19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audio" Target="../media/media9.m4a"/><Relationship Id="rId7" Type="http://schemas.openxmlformats.org/officeDocument/2006/relationships/image" Target="../media/image20.emf"/><Relationship Id="rId12" Type="http://schemas.openxmlformats.org/officeDocument/2006/relationships/image" Target="../media/image4.png"/><Relationship Id="rId2" Type="http://schemas.microsoft.com/office/2007/relationships/media" Target="../media/media9.m4a"/><Relationship Id="rId1" Type="http://schemas.openxmlformats.org/officeDocument/2006/relationships/tags" Target="../tags/tag5.xml"/><Relationship Id="rId6" Type="http://schemas.openxmlformats.org/officeDocument/2006/relationships/image" Target="../media/image150.png"/><Relationship Id="rId11" Type="http://schemas.openxmlformats.org/officeDocument/2006/relationships/image" Target="../media/image22.png"/><Relationship Id="rId5" Type="http://schemas.openxmlformats.org/officeDocument/2006/relationships/image" Target="../media/image14.png"/><Relationship Id="rId10" Type="http://schemas.microsoft.com/office/2011/relationships/inkAction" Target="../ink/inkAction6.xml"/><Relationship Id="rId4" Type="http://schemas.openxmlformats.org/officeDocument/2006/relationships/slideLayout" Target="../slideLayouts/slideLayout7.xml"/><Relationship Id="rId9" Type="http://schemas.microsoft.com/office/2007/relationships/hdphoto" Target="../media/hdphoto1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>
            <a:extLst>
              <a:ext uri="{FF2B5EF4-FFF2-40B4-BE49-F238E27FC236}">
                <a16:creationId xmlns:a16="http://schemas.microsoft.com/office/drawing/2014/main" id="{105F1B73-B661-AB82-1DB4-8AB40F9C905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3" name="副标题 2">
            <a:extLst>
              <a:ext uri="{FF2B5EF4-FFF2-40B4-BE49-F238E27FC236}">
                <a16:creationId xmlns:a16="http://schemas.microsoft.com/office/drawing/2014/main" id="{A9B0E8D6-8B30-7EAD-9690-51E7ECBC061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zh-CN" altLang="en-US"/>
          </a:p>
        </p:txBody>
      </p:sp>
      <p:pic>
        <p:nvPicPr>
          <p:cNvPr id="1026" name="Picture 2" descr="See the source image">
            <a:extLst>
              <a:ext uri="{FF2B5EF4-FFF2-40B4-BE49-F238E27FC236}">
                <a16:creationId xmlns:a16="http://schemas.microsoft.com/office/drawing/2014/main" id="{ACC51A67-0C7C-0BCA-5271-6A5FE6F41C2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71500" y="0"/>
            <a:ext cx="10287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音频 16">
            <a:hlinkClick r:id="" action="ppaction://media"/>
            <a:extLst>
              <a:ext uri="{FF2B5EF4-FFF2-40B4-BE49-F238E27FC236}">
                <a16:creationId xmlns:a16="http://schemas.microsoft.com/office/drawing/2014/main" id="{11875661-04CB-89BB-C075-233AE8B45ED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633696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71397"/>
    </mc:Choice>
    <mc:Fallback>
      <p:transition spd="slow" advTm="17139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7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TextBox 36">
            <a:extLst>
              <a:ext uri="{FF2B5EF4-FFF2-40B4-BE49-F238E27FC236}">
                <a16:creationId xmlns:a16="http://schemas.microsoft.com/office/drawing/2014/main" id="{8ECF5A06-6852-41E7-A44B-791744212E4F}"/>
              </a:ext>
            </a:extLst>
          </p:cNvPr>
          <p:cNvSpPr txBox="1"/>
          <p:nvPr/>
        </p:nvSpPr>
        <p:spPr>
          <a:xfrm>
            <a:off x="4533367" y="6282128"/>
            <a:ext cx="36390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b="1" dirty="0">
                <a:latin typeface="Times New Roman" pitchFamily="18" charset="0"/>
                <a:cs typeface="Times New Roman" pitchFamily="18" charset="0"/>
              </a:rPr>
              <a:t>Accelerating </a:t>
            </a:r>
            <a:r>
              <a:rPr lang="en-US" altLang="zh-CN" b="1" i="1" dirty="0">
                <a:latin typeface="Times New Roman" pitchFamily="18" charset="0"/>
                <a:cs typeface="Times New Roman" pitchFamily="18" charset="0"/>
              </a:rPr>
              <a:t>or </a:t>
            </a:r>
            <a:r>
              <a:rPr lang="en-US" altLang="zh-CN" b="1" dirty="0">
                <a:latin typeface="Times New Roman" pitchFamily="18" charset="0"/>
                <a:cs typeface="Times New Roman" pitchFamily="18" charset="0"/>
              </a:rPr>
              <a:t>Decelerating? </a:t>
            </a:r>
            <a:endParaRPr lang="zh-CN" altLang="en-US" b="1" baseline="30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标题 5"/>
          <p:cNvSpPr txBox="1">
            <a:spLocks/>
          </p:cNvSpPr>
          <p:nvPr/>
        </p:nvSpPr>
        <p:spPr>
          <a:xfrm>
            <a:off x="71405" y="111812"/>
            <a:ext cx="6444811" cy="639679"/>
          </a:xfrm>
          <a:prstGeom prst="rect">
            <a:avLst/>
          </a:prstGeom>
          <a:blipFill dpi="0" rotWithShape="1">
            <a:blip r:embed="rId6">
              <a:duotone>
                <a:schemeClr val="accent4">
                  <a:shade val="28000"/>
                  <a:satMod val="100000"/>
                </a:schemeClr>
                <a:schemeClr val="accent4">
                  <a:tint val="100000"/>
                  <a:satMod val="200000"/>
                </a:schemeClr>
              </a:duotone>
            </a:blip>
            <a:srcRect/>
            <a:tile tx="0" ty="0" sx="80000" sy="80000" flip="none" algn="l"/>
          </a:blipFill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 anchorCtr="0">
            <a:normAutofit/>
          </a:bodyPr>
          <a:lstStyle/>
          <a:p>
            <a:pPr>
              <a:spcBef>
                <a:spcPct val="0"/>
              </a:spcBef>
              <a:defRPr/>
            </a:pPr>
            <a:r>
              <a:rPr lang="en-US" altLang="zh-C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仿宋" pitchFamily="2" charset="-122"/>
                <a:ea typeface="华文仿宋" pitchFamily="2" charset="-122"/>
                <a:cs typeface="+mj-cs"/>
              </a:rPr>
              <a:t>Describing Motion using Graphical Method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7505" y="2636912"/>
            <a:ext cx="32066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b="1" dirty="0">
                <a:latin typeface="Times New Roman" pitchFamily="18" charset="0"/>
                <a:cs typeface="Times New Roman" pitchFamily="18" charset="0"/>
              </a:rPr>
              <a:t>displacement </a:t>
            </a:r>
            <a:r>
              <a:rPr lang="zh-CN" altLang="en-US" b="1" dirty="0">
                <a:latin typeface="Times New Roman" pitchFamily="18" charset="0"/>
                <a:cs typeface="Times New Roman" pitchFamily="18" charset="0"/>
              </a:rPr>
              <a:t>△</a:t>
            </a:r>
            <a:r>
              <a:rPr lang="en-US" altLang="zh-CN" b="1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altLang="zh-CN" b="1" dirty="0">
                <a:latin typeface="Times New Roman" pitchFamily="18" charset="0"/>
                <a:cs typeface="Times New Roman" pitchFamily="18" charset="0"/>
              </a:rPr>
              <a:t> = ____</a:t>
            </a:r>
            <a:endParaRPr lang="zh-CN" altLang="en-US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16387" y="3007618"/>
            <a:ext cx="30154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b="1" dirty="0">
                <a:latin typeface="Times New Roman" pitchFamily="18" charset="0"/>
                <a:cs typeface="Times New Roman" pitchFamily="18" charset="0"/>
              </a:rPr>
              <a:t>velocity </a:t>
            </a:r>
            <a:r>
              <a:rPr lang="en-US" altLang="zh-CN" b="1" i="1" dirty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altLang="zh-CN" b="1" dirty="0">
                <a:latin typeface="Times New Roman" pitchFamily="18" charset="0"/>
                <a:cs typeface="Times New Roman" pitchFamily="18" charset="0"/>
              </a:rPr>
              <a:t> = ____ </a:t>
            </a:r>
            <a:endParaRPr lang="zh-CN" altLang="en-US" b="1" baseline="30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7504" y="3395216"/>
            <a:ext cx="29523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b="1" dirty="0">
                <a:latin typeface="Times New Roman" pitchFamily="18" charset="0"/>
                <a:cs typeface="Times New Roman" pitchFamily="18" charset="0"/>
              </a:rPr>
              <a:t>acceleration </a:t>
            </a:r>
            <a:r>
              <a:rPr lang="en-US" altLang="zh-CN" b="1" i="1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altLang="zh-CN" b="1" dirty="0">
                <a:latin typeface="Times New Roman" pitchFamily="18" charset="0"/>
                <a:cs typeface="Times New Roman" pitchFamily="18" charset="0"/>
              </a:rPr>
              <a:t> = ____</a:t>
            </a:r>
            <a:endParaRPr lang="zh-CN" altLang="en-US" b="1" baseline="300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0" name="组合 9"/>
          <p:cNvGrpSpPr>
            <a:grpSpLocks noChangeAspect="1"/>
          </p:cNvGrpSpPr>
          <p:nvPr/>
        </p:nvGrpSpPr>
        <p:grpSpPr>
          <a:xfrm>
            <a:off x="189503" y="897507"/>
            <a:ext cx="4070082" cy="1728000"/>
            <a:chOff x="107504" y="897507"/>
            <a:chExt cx="4116377" cy="1747655"/>
          </a:xfrm>
        </p:grpSpPr>
        <p:pic>
          <p:nvPicPr>
            <p:cNvPr id="11266" name="Picture 2"/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5967"/>
            <a:stretch/>
          </p:blipFill>
          <p:spPr bwMode="auto">
            <a:xfrm>
              <a:off x="107504" y="897507"/>
              <a:ext cx="2034179" cy="17430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2" name="Picture 2"/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040"/>
            <a:stretch/>
          </p:blipFill>
          <p:spPr bwMode="auto">
            <a:xfrm>
              <a:off x="2146907" y="902087"/>
              <a:ext cx="2076974" cy="17430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11" name="组合 10"/>
          <p:cNvGrpSpPr>
            <a:grpSpLocks noChangeAspect="1"/>
          </p:cNvGrpSpPr>
          <p:nvPr/>
        </p:nvGrpSpPr>
        <p:grpSpPr>
          <a:xfrm>
            <a:off x="4688804" y="908720"/>
            <a:ext cx="4131668" cy="1656000"/>
            <a:chOff x="4725691" y="997337"/>
            <a:chExt cx="4176153" cy="1673830"/>
          </a:xfrm>
        </p:grpSpPr>
        <p:pic>
          <p:nvPicPr>
            <p:cNvPr id="11267" name="Picture 3"/>
            <p:cNvPicPr>
              <a:picLocks noChangeAspect="1" noChangeArrowheads="1"/>
            </p:cNvPicPr>
            <p:nvPr/>
          </p:nvPicPr>
          <p:blipFill rotWithShape="1"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6147"/>
            <a:stretch/>
          </p:blipFill>
          <p:spPr bwMode="auto">
            <a:xfrm>
              <a:off x="4725691" y="1004292"/>
              <a:ext cx="2042553" cy="166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5" name="Picture 3"/>
            <p:cNvPicPr>
              <a:picLocks noChangeAspect="1" noChangeArrowheads="1"/>
            </p:cNvPicPr>
            <p:nvPr/>
          </p:nvPicPr>
          <p:blipFill rotWithShape="1">
            <a:blip r:embed="rId9" cstate="print">
              <a:extLst>
                <a:ext uri="{BEBA8EAE-BF5A-486C-A8C5-ECC9F3942E4B}">
                  <a14:imgProps xmlns:a14="http://schemas.microsoft.com/office/drawing/2010/main">
                    <a14:imgLayer r:embed="rId10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397"/>
            <a:stretch/>
          </p:blipFill>
          <p:spPr bwMode="auto">
            <a:xfrm>
              <a:off x="6777769" y="997337"/>
              <a:ext cx="2124075" cy="16668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18" name="TextBox 17"/>
          <p:cNvSpPr txBox="1"/>
          <p:nvPr/>
        </p:nvSpPr>
        <p:spPr>
          <a:xfrm>
            <a:off x="4499992" y="2617862"/>
            <a:ext cx="410445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b="1" dirty="0">
                <a:latin typeface="Times New Roman" pitchFamily="18" charset="0"/>
                <a:cs typeface="Times New Roman" pitchFamily="18" charset="0"/>
              </a:rPr>
              <a:t>displacement </a:t>
            </a:r>
            <a:r>
              <a:rPr lang="zh-CN" altLang="en-US" b="1" dirty="0">
                <a:latin typeface="Times New Roman" pitchFamily="18" charset="0"/>
                <a:cs typeface="Times New Roman" pitchFamily="18" charset="0"/>
              </a:rPr>
              <a:t>△</a:t>
            </a:r>
            <a:r>
              <a:rPr lang="en-US" altLang="zh-CN" b="1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altLang="zh-CN" b="1" dirty="0">
                <a:latin typeface="Times New Roman" pitchFamily="18" charset="0"/>
                <a:cs typeface="Times New Roman" pitchFamily="18" charset="0"/>
              </a:rPr>
              <a:t> __________</a:t>
            </a:r>
            <a:r>
              <a:rPr lang="en-US" altLang="zh-CN" b="1" i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zh-CN" altLang="en-US" b="1" baseline="30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4514049" y="2988568"/>
            <a:ext cx="283615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b="1" dirty="0">
                <a:latin typeface="Times New Roman" pitchFamily="18" charset="0"/>
                <a:cs typeface="Times New Roman" pitchFamily="18" charset="0"/>
              </a:rPr>
              <a:t>velocity </a:t>
            </a:r>
            <a:r>
              <a:rPr lang="en-US" altLang="zh-CN" b="1" i="1" dirty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altLang="zh-CN" b="1" dirty="0">
                <a:latin typeface="Times New Roman" pitchFamily="18" charset="0"/>
                <a:cs typeface="Times New Roman" pitchFamily="18" charset="0"/>
              </a:rPr>
              <a:t> = ____</a:t>
            </a:r>
            <a:endParaRPr lang="zh-CN" altLang="en-US" b="1" baseline="30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4525748" y="3376166"/>
            <a:ext cx="331213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b="1" dirty="0">
                <a:latin typeface="Times New Roman" pitchFamily="18" charset="0"/>
                <a:cs typeface="Times New Roman" pitchFamily="18" charset="0"/>
              </a:rPr>
              <a:t>acceleration </a:t>
            </a:r>
            <a:r>
              <a:rPr lang="en-US" altLang="zh-CN" b="1" i="1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altLang="zh-CN" b="1" dirty="0">
                <a:latin typeface="Times New Roman" pitchFamily="18" charset="0"/>
                <a:cs typeface="Times New Roman" pitchFamily="18" charset="0"/>
              </a:rPr>
              <a:t> = ____</a:t>
            </a:r>
            <a:endParaRPr lang="zh-CN" altLang="en-US" b="1" baseline="300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" name="组合 12"/>
          <p:cNvGrpSpPr/>
          <p:nvPr/>
        </p:nvGrpSpPr>
        <p:grpSpPr>
          <a:xfrm>
            <a:off x="213426" y="3941421"/>
            <a:ext cx="4106069" cy="1647825"/>
            <a:chOff x="224108" y="4221088"/>
            <a:chExt cx="4106069" cy="1647825"/>
          </a:xfrm>
        </p:grpSpPr>
        <p:pic>
          <p:nvPicPr>
            <p:cNvPr id="11268" name="Picture 4"/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5389"/>
            <a:stretch/>
          </p:blipFill>
          <p:spPr bwMode="auto">
            <a:xfrm>
              <a:off x="224108" y="4221088"/>
              <a:ext cx="2052367" cy="16478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3" name="Picture 4"/>
            <p:cNvPicPr>
              <a:picLocks noChangeAspect="1" noChangeArrowheads="1"/>
            </p:cNvPicPr>
            <p:nvPr/>
          </p:nvPicPr>
          <p:blipFill rotWithShape="1">
            <a:blip r:embed="rId11" cstate="print">
              <a:extLst>
                <a:ext uri="{BEBA8EAE-BF5A-486C-A8C5-ECC9F3942E4B}">
                  <a14:imgProps xmlns:a14="http://schemas.microsoft.com/office/drawing/2010/main">
                    <a14:imgLayer r:embed="rId12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377"/>
            <a:stretch/>
          </p:blipFill>
          <p:spPr bwMode="auto">
            <a:xfrm>
              <a:off x="2277269" y="4221088"/>
              <a:ext cx="2052908" cy="16478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14" name="组合 13"/>
          <p:cNvGrpSpPr/>
          <p:nvPr/>
        </p:nvGrpSpPr>
        <p:grpSpPr>
          <a:xfrm>
            <a:off x="4716016" y="3942587"/>
            <a:ext cx="4095328" cy="1640453"/>
            <a:chOff x="4725144" y="4036819"/>
            <a:chExt cx="4095328" cy="1640453"/>
          </a:xfrm>
        </p:grpSpPr>
        <p:pic>
          <p:nvPicPr>
            <p:cNvPr id="11269" name="Picture 5"/>
            <p:cNvPicPr>
              <a:picLocks noChangeAspect="1" noChangeArrowheads="1"/>
            </p:cNvPicPr>
            <p:nvPr/>
          </p:nvPicPr>
          <p:blipFill rotWithShape="1"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6373"/>
            <a:stretch/>
          </p:blipFill>
          <p:spPr bwMode="auto">
            <a:xfrm>
              <a:off x="4725144" y="4036819"/>
              <a:ext cx="2007096" cy="16383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6" name="Picture 5"/>
            <p:cNvPicPr>
              <a:picLocks noChangeAspect="1" noChangeArrowheads="1"/>
            </p:cNvPicPr>
            <p:nvPr/>
          </p:nvPicPr>
          <p:blipFill rotWithShape="1">
            <a:blip r:embed="rId13" cstate="print"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4679"/>
            <a:stretch/>
          </p:blipFill>
          <p:spPr bwMode="auto">
            <a:xfrm>
              <a:off x="6735438" y="4038972"/>
              <a:ext cx="2085034" cy="16383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cxnSp>
        <p:nvCxnSpPr>
          <p:cNvPr id="28" name="直接连接符 27"/>
          <p:cNvCxnSpPr/>
          <p:nvPr/>
        </p:nvCxnSpPr>
        <p:spPr>
          <a:xfrm>
            <a:off x="179418" y="3814609"/>
            <a:ext cx="8820000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接连接符 28"/>
          <p:cNvCxnSpPr/>
          <p:nvPr/>
        </p:nvCxnSpPr>
        <p:spPr>
          <a:xfrm flipH="1">
            <a:off x="4427984" y="836712"/>
            <a:ext cx="0" cy="5796000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107503" y="5549170"/>
            <a:ext cx="381642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b="1" dirty="0">
                <a:latin typeface="Times New Roman" pitchFamily="18" charset="0"/>
                <a:cs typeface="Times New Roman" pitchFamily="18" charset="0"/>
              </a:rPr>
              <a:t>displacement </a:t>
            </a:r>
            <a:r>
              <a:rPr lang="zh-CN" altLang="en-US" b="1" dirty="0">
                <a:latin typeface="Times New Roman" pitchFamily="18" charset="0"/>
                <a:cs typeface="Times New Roman" pitchFamily="18" charset="0"/>
              </a:rPr>
              <a:t>△</a:t>
            </a:r>
            <a:r>
              <a:rPr lang="en-US" altLang="zh-CN" b="1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altLang="zh-CN" b="1" dirty="0">
                <a:latin typeface="Times New Roman" pitchFamily="18" charset="0"/>
                <a:cs typeface="Times New Roman" pitchFamily="18" charset="0"/>
              </a:rPr>
              <a:t> ___________</a:t>
            </a:r>
            <a:endParaRPr lang="zh-CN" altLang="en-US" b="1" baseline="30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107504" y="5909210"/>
            <a:ext cx="286473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b="1" dirty="0">
                <a:latin typeface="Times New Roman" pitchFamily="18" charset="0"/>
                <a:cs typeface="Times New Roman" pitchFamily="18" charset="0"/>
              </a:rPr>
              <a:t>velocity </a:t>
            </a:r>
            <a:r>
              <a:rPr lang="en-US" altLang="zh-CN" b="1" i="1" dirty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altLang="zh-CN" b="1" dirty="0">
                <a:latin typeface="Times New Roman" pitchFamily="18" charset="0"/>
                <a:cs typeface="Times New Roman" pitchFamily="18" charset="0"/>
              </a:rPr>
              <a:t> = ____</a:t>
            </a:r>
            <a:endParaRPr lang="zh-CN" altLang="en-US" b="1" baseline="30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TextBox 36"/>
          <p:cNvSpPr txBox="1"/>
          <p:nvPr/>
        </p:nvSpPr>
        <p:spPr>
          <a:xfrm>
            <a:off x="107504" y="6278775"/>
            <a:ext cx="33155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b="1" dirty="0">
                <a:latin typeface="Times New Roman" pitchFamily="18" charset="0"/>
                <a:cs typeface="Times New Roman" pitchFamily="18" charset="0"/>
              </a:rPr>
              <a:t>acceleration </a:t>
            </a:r>
            <a:r>
              <a:rPr lang="en-US" altLang="zh-CN" b="1" i="1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altLang="zh-CN" b="1" dirty="0">
                <a:latin typeface="Times New Roman" pitchFamily="18" charset="0"/>
                <a:cs typeface="Times New Roman" pitchFamily="18" charset="0"/>
              </a:rPr>
              <a:t> = ____</a:t>
            </a:r>
            <a:endParaRPr lang="zh-CN" altLang="en-US" b="1" baseline="30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9" name="TextBox 32">
            <a:extLst>
              <a:ext uri="{FF2B5EF4-FFF2-40B4-BE49-F238E27FC236}">
                <a16:creationId xmlns:a16="http://schemas.microsoft.com/office/drawing/2014/main" id="{2C697EA9-2383-4EBD-AF92-EE65AF6F812C}"/>
              </a:ext>
            </a:extLst>
          </p:cNvPr>
          <p:cNvSpPr txBox="1"/>
          <p:nvPr/>
        </p:nvSpPr>
        <p:spPr>
          <a:xfrm>
            <a:off x="4533366" y="5552523"/>
            <a:ext cx="407108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b="1" dirty="0">
                <a:latin typeface="Times New Roman" pitchFamily="18" charset="0"/>
                <a:cs typeface="Times New Roman" pitchFamily="18" charset="0"/>
              </a:rPr>
              <a:t>displacement </a:t>
            </a:r>
            <a:r>
              <a:rPr lang="zh-CN" altLang="en-US" b="1" dirty="0">
                <a:latin typeface="Times New Roman" pitchFamily="18" charset="0"/>
                <a:cs typeface="Times New Roman" pitchFamily="18" charset="0"/>
              </a:rPr>
              <a:t>△</a:t>
            </a:r>
            <a:r>
              <a:rPr lang="en-US" altLang="zh-CN" b="1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altLang="zh-CN" b="1" dirty="0">
                <a:latin typeface="Times New Roman" pitchFamily="18" charset="0"/>
                <a:cs typeface="Times New Roman" pitchFamily="18" charset="0"/>
              </a:rPr>
              <a:t> __________</a:t>
            </a:r>
            <a:endParaRPr lang="zh-CN" altLang="en-US" b="1" baseline="30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0" name="TextBox 34">
            <a:extLst>
              <a:ext uri="{FF2B5EF4-FFF2-40B4-BE49-F238E27FC236}">
                <a16:creationId xmlns:a16="http://schemas.microsoft.com/office/drawing/2014/main" id="{58AAF820-2892-468D-B034-5D533E7097A1}"/>
              </a:ext>
            </a:extLst>
          </p:cNvPr>
          <p:cNvSpPr txBox="1"/>
          <p:nvPr/>
        </p:nvSpPr>
        <p:spPr>
          <a:xfrm>
            <a:off x="4533366" y="5912563"/>
            <a:ext cx="45955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b="1" dirty="0">
                <a:latin typeface="Times New Roman" pitchFamily="18" charset="0"/>
                <a:cs typeface="Times New Roman" pitchFamily="18" charset="0"/>
              </a:rPr>
              <a:t>velocity </a:t>
            </a:r>
            <a:r>
              <a:rPr lang="en-US" altLang="zh-CN" b="1" i="1" dirty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altLang="zh-CN" b="1" dirty="0">
                <a:latin typeface="Times New Roman" pitchFamily="18" charset="0"/>
                <a:cs typeface="Times New Roman" pitchFamily="18" charset="0"/>
              </a:rPr>
              <a:t> ____,    acceleration </a:t>
            </a:r>
            <a:r>
              <a:rPr lang="en-US" altLang="zh-CN" b="1" i="1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altLang="zh-CN" b="1" dirty="0">
                <a:latin typeface="Times New Roman" pitchFamily="18" charset="0"/>
                <a:cs typeface="Times New Roman" pitchFamily="18" charset="0"/>
              </a:rPr>
              <a:t> = ____</a:t>
            </a:r>
            <a:endParaRPr lang="zh-CN" altLang="en-US" b="1" baseline="30000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15">
            <p14:nvContentPartPr>
              <p14:cNvPr id="3" name="墨迹 2">
                <a:extLst>
                  <a:ext uri="{FF2B5EF4-FFF2-40B4-BE49-F238E27FC236}">
                    <a16:creationId xmlns:a16="http://schemas.microsoft.com/office/drawing/2014/main" id="{53CFB32A-55E6-0191-162C-69865F075697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2374920" y="1809360"/>
              <a:ext cx="6427440" cy="4745880"/>
            </p14:xfrm>
          </p:contentPart>
        </mc:Choice>
        <mc:Fallback>
          <p:pic>
            <p:nvPicPr>
              <p:cNvPr id="3" name="墨迹 2">
                <a:extLst>
                  <a:ext uri="{FF2B5EF4-FFF2-40B4-BE49-F238E27FC236}">
                    <a16:creationId xmlns:a16="http://schemas.microsoft.com/office/drawing/2014/main" id="{53CFB32A-55E6-0191-162C-69865F075697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6"/>
              <a:stretch>
                <a:fillRect/>
              </a:stretch>
            </p:blipFill>
            <p:spPr>
              <a:xfrm>
                <a:off x="2365560" y="1800000"/>
                <a:ext cx="6446160" cy="4764600"/>
              </a:xfrm>
              <a:prstGeom prst="rect">
                <a:avLst/>
              </a:prstGeom>
            </p:spPr>
          </p:pic>
        </mc:Fallback>
      </mc:AlternateContent>
      <p:pic>
        <p:nvPicPr>
          <p:cNvPr id="4" name="音频 3">
            <a:hlinkClick r:id="" action="ppaction://media"/>
            <a:extLst>
              <a:ext uri="{FF2B5EF4-FFF2-40B4-BE49-F238E27FC236}">
                <a16:creationId xmlns:a16="http://schemas.microsoft.com/office/drawing/2014/main" id="{489FBC96-7AF0-45FE-2F2C-2AFD87965154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7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514705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65460"/>
    </mc:Choice>
    <mc:Fallback>
      <p:transition spd="slow" advTm="16546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"/>
                            </p:stCondLst>
                            <p:childTnLst>
                              <p:par>
                                <p:cTn id="1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3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52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500"/>
                            </p:stCondLst>
                            <p:childTnLst>
                              <p:par>
                                <p:cTn id="5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9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8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51" grpId="0"/>
      <p:bldP spid="2" grpId="0" animBg="1"/>
      <p:bldP spid="5" grpId="0"/>
      <p:bldP spid="7" grpId="0"/>
      <p:bldP spid="9" grpId="0"/>
      <p:bldP spid="18" grpId="0"/>
      <p:bldP spid="20" grpId="0"/>
      <p:bldP spid="22" grpId="0"/>
      <p:bldP spid="33" grpId="0"/>
      <p:bldP spid="35" grpId="0"/>
      <p:bldP spid="37" grpId="0"/>
      <p:bldP spid="49" grpId="0"/>
      <p:bldP spid="5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8" name="直接连接符 27"/>
          <p:cNvCxnSpPr/>
          <p:nvPr/>
        </p:nvCxnSpPr>
        <p:spPr>
          <a:xfrm>
            <a:off x="179418" y="3814609"/>
            <a:ext cx="8820000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直接连接符 28"/>
          <p:cNvCxnSpPr/>
          <p:nvPr/>
        </p:nvCxnSpPr>
        <p:spPr>
          <a:xfrm flipH="1">
            <a:off x="4427984" y="683171"/>
            <a:ext cx="0" cy="3132000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组合 24"/>
          <p:cNvGrpSpPr/>
          <p:nvPr/>
        </p:nvGrpSpPr>
        <p:grpSpPr>
          <a:xfrm>
            <a:off x="215548" y="333753"/>
            <a:ext cx="4078751" cy="1652439"/>
            <a:chOff x="4759040" y="4091751"/>
            <a:chExt cx="4078751" cy="1652439"/>
          </a:xfrm>
        </p:grpSpPr>
        <p:pic>
          <p:nvPicPr>
            <p:cNvPr id="11270" name="Picture 6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6125"/>
            <a:stretch/>
          </p:blipFill>
          <p:spPr bwMode="auto">
            <a:xfrm>
              <a:off x="4759040" y="4096365"/>
              <a:ext cx="2010138" cy="16478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5" name="Picture 6"/>
            <p:cNvPicPr>
              <a:picLocks noChangeAspect="1" noChangeArrowheads="1"/>
            </p:cNvPicPr>
            <p:nvPr/>
          </p:nvPicPr>
          <p:blipFill rotWithShape="1"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5169"/>
            <a:stretch/>
          </p:blipFill>
          <p:spPr bwMode="auto">
            <a:xfrm>
              <a:off x="6783852" y="4091751"/>
              <a:ext cx="2053939" cy="164782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grpSp>
        <p:nvGrpSpPr>
          <p:cNvPr id="16" name="组合 15"/>
          <p:cNvGrpSpPr/>
          <p:nvPr/>
        </p:nvGrpSpPr>
        <p:grpSpPr>
          <a:xfrm>
            <a:off x="4637049" y="332656"/>
            <a:ext cx="4222407" cy="1812404"/>
            <a:chOff x="4646568" y="578818"/>
            <a:chExt cx="4222407" cy="1812404"/>
          </a:xfrm>
        </p:grpSpPr>
        <p:pic>
          <p:nvPicPr>
            <p:cNvPr id="12290" name="Picture 2"/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54699"/>
            <a:stretch/>
          </p:blipFill>
          <p:spPr bwMode="auto">
            <a:xfrm>
              <a:off x="4646568" y="578818"/>
              <a:ext cx="2071179" cy="18097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53" name="Picture 2"/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BEBA8EAE-BF5A-486C-A8C5-ECC9F3942E4B}">
                  <a14:imgProps xmlns:a14="http://schemas.microsoft.com/office/drawing/2010/main">
                    <a14:imgLayer r:embed="rId8">
                      <a14:imgEffect>
                        <a14:sharpenSoften amount="5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3395"/>
            <a:stretch/>
          </p:blipFill>
          <p:spPr bwMode="auto">
            <a:xfrm>
              <a:off x="6738173" y="581472"/>
              <a:ext cx="2130802" cy="180975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418" y="4151798"/>
            <a:ext cx="4619625" cy="1838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9" name="TextBox 36">
            <a:extLst>
              <a:ext uri="{FF2B5EF4-FFF2-40B4-BE49-F238E27FC236}">
                <a16:creationId xmlns:a16="http://schemas.microsoft.com/office/drawing/2014/main" id="{62B3287D-8471-41AB-A124-79232265A12C}"/>
              </a:ext>
            </a:extLst>
          </p:cNvPr>
          <p:cNvSpPr txBox="1"/>
          <p:nvPr/>
        </p:nvSpPr>
        <p:spPr>
          <a:xfrm>
            <a:off x="83120" y="3304301"/>
            <a:ext cx="36390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b="1" dirty="0">
                <a:latin typeface="Times New Roman" pitchFamily="18" charset="0"/>
                <a:cs typeface="Times New Roman" pitchFamily="18" charset="0"/>
              </a:rPr>
              <a:t>Accelerating </a:t>
            </a:r>
            <a:r>
              <a:rPr lang="en-US" altLang="zh-CN" b="1" i="1" dirty="0">
                <a:latin typeface="Times New Roman" pitchFamily="18" charset="0"/>
                <a:cs typeface="Times New Roman" pitchFamily="18" charset="0"/>
              </a:rPr>
              <a:t>or </a:t>
            </a:r>
            <a:r>
              <a:rPr lang="en-US" altLang="zh-CN" b="1" dirty="0">
                <a:latin typeface="Times New Roman" pitchFamily="18" charset="0"/>
                <a:cs typeface="Times New Roman" pitchFamily="18" charset="0"/>
              </a:rPr>
              <a:t>Decelerating? </a:t>
            </a:r>
            <a:endParaRPr lang="zh-CN" altLang="en-US" b="1" baseline="30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0" name="TextBox 32">
            <a:extLst>
              <a:ext uri="{FF2B5EF4-FFF2-40B4-BE49-F238E27FC236}">
                <a16:creationId xmlns:a16="http://schemas.microsoft.com/office/drawing/2014/main" id="{822458C2-E26D-440B-BA56-8B4EA1B02909}"/>
              </a:ext>
            </a:extLst>
          </p:cNvPr>
          <p:cNvSpPr txBox="1"/>
          <p:nvPr/>
        </p:nvSpPr>
        <p:spPr>
          <a:xfrm>
            <a:off x="83119" y="2111385"/>
            <a:ext cx="369679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b="1" dirty="0">
                <a:latin typeface="Times New Roman" pitchFamily="18" charset="0"/>
                <a:cs typeface="Times New Roman" pitchFamily="18" charset="0"/>
              </a:rPr>
              <a:t>displacement </a:t>
            </a:r>
            <a:r>
              <a:rPr lang="zh-CN" altLang="en-US" b="1" dirty="0">
                <a:latin typeface="Times New Roman" pitchFamily="18" charset="0"/>
                <a:cs typeface="Times New Roman" pitchFamily="18" charset="0"/>
              </a:rPr>
              <a:t>△</a:t>
            </a:r>
            <a:r>
              <a:rPr lang="en-US" altLang="zh-CN" b="1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altLang="zh-CN" b="1" dirty="0">
                <a:latin typeface="Times New Roman" pitchFamily="18" charset="0"/>
                <a:cs typeface="Times New Roman" pitchFamily="18" charset="0"/>
              </a:rPr>
              <a:t> _________</a:t>
            </a:r>
            <a:endParaRPr lang="zh-CN" altLang="en-US" b="1" baseline="30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1" name="TextBox 34">
            <a:extLst>
              <a:ext uri="{FF2B5EF4-FFF2-40B4-BE49-F238E27FC236}">
                <a16:creationId xmlns:a16="http://schemas.microsoft.com/office/drawing/2014/main" id="{E0E5067B-7753-4E94-A53F-A55DE1C60EEB}"/>
              </a:ext>
            </a:extLst>
          </p:cNvPr>
          <p:cNvSpPr txBox="1"/>
          <p:nvPr/>
        </p:nvSpPr>
        <p:spPr>
          <a:xfrm>
            <a:off x="83120" y="2490742"/>
            <a:ext cx="36289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b="1" dirty="0">
                <a:latin typeface="Times New Roman" pitchFamily="18" charset="0"/>
                <a:cs typeface="Times New Roman" pitchFamily="18" charset="0"/>
              </a:rPr>
              <a:t>velocity </a:t>
            </a:r>
            <a:r>
              <a:rPr lang="en-US" altLang="zh-CN" b="1" i="1" dirty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altLang="zh-CN" b="1" dirty="0">
                <a:latin typeface="Times New Roman" pitchFamily="18" charset="0"/>
                <a:cs typeface="Times New Roman" pitchFamily="18" charset="0"/>
              </a:rPr>
              <a:t> ________</a:t>
            </a:r>
            <a:endParaRPr lang="zh-CN" altLang="en-US" b="1" baseline="30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3" name="TextBox 34">
            <a:extLst>
              <a:ext uri="{FF2B5EF4-FFF2-40B4-BE49-F238E27FC236}">
                <a16:creationId xmlns:a16="http://schemas.microsoft.com/office/drawing/2014/main" id="{5077C828-B3DE-4AA2-A774-C7DECD174FC3}"/>
              </a:ext>
            </a:extLst>
          </p:cNvPr>
          <p:cNvSpPr txBox="1"/>
          <p:nvPr/>
        </p:nvSpPr>
        <p:spPr>
          <a:xfrm>
            <a:off x="81749" y="2902774"/>
            <a:ext cx="35541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b="1" dirty="0">
                <a:latin typeface="Times New Roman" pitchFamily="18" charset="0"/>
                <a:cs typeface="Times New Roman" pitchFamily="18" charset="0"/>
              </a:rPr>
              <a:t>acceleration </a:t>
            </a:r>
            <a:r>
              <a:rPr lang="en-US" altLang="zh-CN" b="1" i="1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altLang="zh-CN" b="1" dirty="0">
                <a:latin typeface="Times New Roman" pitchFamily="18" charset="0"/>
                <a:cs typeface="Times New Roman" pitchFamily="18" charset="0"/>
              </a:rPr>
              <a:t> = ____</a:t>
            </a:r>
            <a:endParaRPr lang="zh-CN" altLang="en-US" b="1" baseline="30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4" name="TextBox 36">
            <a:extLst>
              <a:ext uri="{FF2B5EF4-FFF2-40B4-BE49-F238E27FC236}">
                <a16:creationId xmlns:a16="http://schemas.microsoft.com/office/drawing/2014/main" id="{39AD6B0E-1D33-485C-A5A0-3DB7958F3B7F}"/>
              </a:ext>
            </a:extLst>
          </p:cNvPr>
          <p:cNvSpPr txBox="1"/>
          <p:nvPr/>
        </p:nvSpPr>
        <p:spPr>
          <a:xfrm>
            <a:off x="4640809" y="3307577"/>
            <a:ext cx="36390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b="1" dirty="0">
                <a:latin typeface="Times New Roman" pitchFamily="18" charset="0"/>
                <a:cs typeface="Times New Roman" pitchFamily="18" charset="0"/>
              </a:rPr>
              <a:t>Accelerating </a:t>
            </a:r>
            <a:r>
              <a:rPr lang="en-US" altLang="zh-CN" b="1" i="1" dirty="0">
                <a:latin typeface="Times New Roman" pitchFamily="18" charset="0"/>
                <a:cs typeface="Times New Roman" pitchFamily="18" charset="0"/>
              </a:rPr>
              <a:t>or </a:t>
            </a:r>
            <a:r>
              <a:rPr lang="en-US" altLang="zh-CN" b="1" dirty="0">
                <a:latin typeface="Times New Roman" pitchFamily="18" charset="0"/>
                <a:cs typeface="Times New Roman" pitchFamily="18" charset="0"/>
              </a:rPr>
              <a:t>Decelerating? </a:t>
            </a:r>
            <a:endParaRPr lang="zh-CN" altLang="en-US" b="1" baseline="30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6" name="TextBox 32">
            <a:extLst>
              <a:ext uri="{FF2B5EF4-FFF2-40B4-BE49-F238E27FC236}">
                <a16:creationId xmlns:a16="http://schemas.microsoft.com/office/drawing/2014/main" id="{56A32BB7-B630-4928-964E-5C2B101D3E1F}"/>
              </a:ext>
            </a:extLst>
          </p:cNvPr>
          <p:cNvSpPr txBox="1"/>
          <p:nvPr/>
        </p:nvSpPr>
        <p:spPr>
          <a:xfrm>
            <a:off x="4640808" y="2114661"/>
            <a:ext cx="31922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b="1" dirty="0">
                <a:latin typeface="Times New Roman" pitchFamily="18" charset="0"/>
                <a:cs typeface="Times New Roman" pitchFamily="18" charset="0"/>
              </a:rPr>
              <a:t>displacement </a:t>
            </a:r>
            <a:r>
              <a:rPr lang="zh-CN" altLang="en-US" b="1" dirty="0">
                <a:latin typeface="Times New Roman" pitchFamily="18" charset="0"/>
                <a:cs typeface="Times New Roman" pitchFamily="18" charset="0"/>
              </a:rPr>
              <a:t>△</a:t>
            </a:r>
            <a:r>
              <a:rPr lang="en-US" altLang="zh-CN" b="1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altLang="zh-CN" b="1" dirty="0">
                <a:latin typeface="Times New Roman" pitchFamily="18" charset="0"/>
                <a:cs typeface="Times New Roman" pitchFamily="18" charset="0"/>
              </a:rPr>
              <a:t> ________</a:t>
            </a:r>
            <a:endParaRPr lang="zh-CN" altLang="en-US" b="1" baseline="30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4" name="TextBox 34">
            <a:extLst>
              <a:ext uri="{FF2B5EF4-FFF2-40B4-BE49-F238E27FC236}">
                <a16:creationId xmlns:a16="http://schemas.microsoft.com/office/drawing/2014/main" id="{864B0F9D-96E3-461C-B37B-37ABF0E57ECE}"/>
              </a:ext>
            </a:extLst>
          </p:cNvPr>
          <p:cNvSpPr txBox="1"/>
          <p:nvPr/>
        </p:nvSpPr>
        <p:spPr>
          <a:xfrm>
            <a:off x="4640809" y="2494018"/>
            <a:ext cx="36289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b="1" dirty="0">
                <a:latin typeface="Times New Roman" pitchFamily="18" charset="0"/>
                <a:cs typeface="Times New Roman" pitchFamily="18" charset="0"/>
              </a:rPr>
              <a:t>velocity </a:t>
            </a:r>
            <a:r>
              <a:rPr lang="en-US" altLang="zh-CN" b="1" i="1" dirty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altLang="zh-CN" b="1" dirty="0">
                <a:latin typeface="Times New Roman" pitchFamily="18" charset="0"/>
                <a:cs typeface="Times New Roman" pitchFamily="18" charset="0"/>
              </a:rPr>
              <a:t> ________</a:t>
            </a:r>
            <a:endParaRPr lang="zh-CN" altLang="en-US" b="1" baseline="30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6" name="TextBox 34">
            <a:extLst>
              <a:ext uri="{FF2B5EF4-FFF2-40B4-BE49-F238E27FC236}">
                <a16:creationId xmlns:a16="http://schemas.microsoft.com/office/drawing/2014/main" id="{485F06EF-EEDB-46EC-9788-B94BA26210CA}"/>
              </a:ext>
            </a:extLst>
          </p:cNvPr>
          <p:cNvSpPr txBox="1"/>
          <p:nvPr/>
        </p:nvSpPr>
        <p:spPr>
          <a:xfrm>
            <a:off x="4639438" y="2906050"/>
            <a:ext cx="35541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b="1" dirty="0">
                <a:latin typeface="Times New Roman" pitchFamily="18" charset="0"/>
                <a:cs typeface="Times New Roman" pitchFamily="18" charset="0"/>
              </a:rPr>
              <a:t>acceleration </a:t>
            </a:r>
            <a:r>
              <a:rPr lang="en-US" altLang="zh-CN" b="1" i="1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altLang="zh-CN" b="1" dirty="0">
                <a:latin typeface="Times New Roman" pitchFamily="18" charset="0"/>
                <a:cs typeface="Times New Roman" pitchFamily="18" charset="0"/>
              </a:rPr>
              <a:t> = ____</a:t>
            </a:r>
            <a:endParaRPr lang="zh-CN" altLang="en-US" b="1" baseline="30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7" name="TextBox 36">
            <a:extLst>
              <a:ext uri="{FF2B5EF4-FFF2-40B4-BE49-F238E27FC236}">
                <a16:creationId xmlns:a16="http://schemas.microsoft.com/office/drawing/2014/main" id="{A69091AC-34C9-4708-846C-22D63C824D0F}"/>
              </a:ext>
            </a:extLst>
          </p:cNvPr>
          <p:cNvSpPr txBox="1"/>
          <p:nvPr/>
        </p:nvSpPr>
        <p:spPr>
          <a:xfrm>
            <a:off x="4793209" y="5487134"/>
            <a:ext cx="36390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b="1" dirty="0">
                <a:latin typeface="Times New Roman" pitchFamily="18" charset="0"/>
                <a:cs typeface="Times New Roman" pitchFamily="18" charset="0"/>
              </a:rPr>
              <a:t>Accelerating </a:t>
            </a:r>
            <a:r>
              <a:rPr lang="en-US" altLang="zh-CN" b="1" i="1" dirty="0">
                <a:latin typeface="Times New Roman" pitchFamily="18" charset="0"/>
                <a:cs typeface="Times New Roman" pitchFamily="18" charset="0"/>
              </a:rPr>
              <a:t>or </a:t>
            </a:r>
            <a:r>
              <a:rPr lang="en-US" altLang="zh-CN" b="1" dirty="0">
                <a:latin typeface="Times New Roman" pitchFamily="18" charset="0"/>
                <a:cs typeface="Times New Roman" pitchFamily="18" charset="0"/>
              </a:rPr>
              <a:t>Decelerating? </a:t>
            </a:r>
            <a:endParaRPr lang="zh-CN" altLang="en-US" b="1" baseline="30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TextBox 32">
            <a:extLst>
              <a:ext uri="{FF2B5EF4-FFF2-40B4-BE49-F238E27FC236}">
                <a16:creationId xmlns:a16="http://schemas.microsoft.com/office/drawing/2014/main" id="{3E258F5F-71C8-4C01-ADB7-522E6C27F909}"/>
              </a:ext>
            </a:extLst>
          </p:cNvPr>
          <p:cNvSpPr txBox="1"/>
          <p:nvPr/>
        </p:nvSpPr>
        <p:spPr>
          <a:xfrm>
            <a:off x="4793208" y="4294218"/>
            <a:ext cx="319220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b="1" dirty="0">
                <a:latin typeface="Times New Roman" pitchFamily="18" charset="0"/>
                <a:cs typeface="Times New Roman" pitchFamily="18" charset="0"/>
              </a:rPr>
              <a:t>displacement </a:t>
            </a:r>
            <a:r>
              <a:rPr lang="zh-CN" altLang="en-US" b="1" dirty="0">
                <a:latin typeface="Times New Roman" pitchFamily="18" charset="0"/>
                <a:cs typeface="Times New Roman" pitchFamily="18" charset="0"/>
              </a:rPr>
              <a:t>△</a:t>
            </a:r>
            <a:r>
              <a:rPr lang="en-US" altLang="zh-CN" b="1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altLang="zh-CN" b="1" dirty="0">
                <a:latin typeface="Times New Roman" pitchFamily="18" charset="0"/>
                <a:cs typeface="Times New Roman" pitchFamily="18" charset="0"/>
              </a:rPr>
              <a:t> ________</a:t>
            </a:r>
            <a:endParaRPr lang="zh-CN" altLang="en-US" b="1" baseline="30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TextBox 34">
            <a:extLst>
              <a:ext uri="{FF2B5EF4-FFF2-40B4-BE49-F238E27FC236}">
                <a16:creationId xmlns:a16="http://schemas.microsoft.com/office/drawing/2014/main" id="{EFC07BA4-4B1A-40E3-9BB0-76BAB909B074}"/>
              </a:ext>
            </a:extLst>
          </p:cNvPr>
          <p:cNvSpPr txBox="1"/>
          <p:nvPr/>
        </p:nvSpPr>
        <p:spPr>
          <a:xfrm>
            <a:off x="4793209" y="4673575"/>
            <a:ext cx="362894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b="1" dirty="0">
                <a:latin typeface="Times New Roman" pitchFamily="18" charset="0"/>
                <a:cs typeface="Times New Roman" pitchFamily="18" charset="0"/>
              </a:rPr>
              <a:t>velocity </a:t>
            </a:r>
            <a:r>
              <a:rPr lang="en-US" altLang="zh-CN" b="1" i="1" dirty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altLang="zh-CN" b="1" dirty="0">
                <a:latin typeface="Times New Roman" pitchFamily="18" charset="0"/>
                <a:cs typeface="Times New Roman" pitchFamily="18" charset="0"/>
              </a:rPr>
              <a:t> ________</a:t>
            </a:r>
            <a:endParaRPr lang="zh-CN" altLang="en-US" b="1" baseline="30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1" name="TextBox 34">
            <a:extLst>
              <a:ext uri="{FF2B5EF4-FFF2-40B4-BE49-F238E27FC236}">
                <a16:creationId xmlns:a16="http://schemas.microsoft.com/office/drawing/2014/main" id="{07108EB5-6FC1-46CE-AF86-94D4B324A3CF}"/>
              </a:ext>
            </a:extLst>
          </p:cNvPr>
          <p:cNvSpPr txBox="1"/>
          <p:nvPr/>
        </p:nvSpPr>
        <p:spPr>
          <a:xfrm>
            <a:off x="4791838" y="5085607"/>
            <a:ext cx="35541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b="1" dirty="0">
                <a:latin typeface="Times New Roman" pitchFamily="18" charset="0"/>
                <a:cs typeface="Times New Roman" pitchFamily="18" charset="0"/>
              </a:rPr>
              <a:t>acceleration </a:t>
            </a:r>
            <a:r>
              <a:rPr lang="en-US" altLang="zh-CN" b="1" i="1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altLang="zh-CN" b="1" dirty="0">
                <a:latin typeface="Times New Roman" pitchFamily="18" charset="0"/>
                <a:cs typeface="Times New Roman" pitchFamily="18" charset="0"/>
              </a:rPr>
              <a:t> = ____</a:t>
            </a:r>
            <a:endParaRPr lang="zh-CN" altLang="en-US" b="1" baseline="30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" name="音频 1">
            <a:hlinkClick r:id="" action="ppaction://media"/>
            <a:extLst>
              <a:ext uri="{FF2B5EF4-FFF2-40B4-BE49-F238E27FC236}">
                <a16:creationId xmlns:a16="http://schemas.microsoft.com/office/drawing/2014/main" id="{E1390A14-400D-A848-1648-F6B48277ED5C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15230480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490"/>
    </mc:Choice>
    <mc:Fallback>
      <p:transition spd="slow" advTm="449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7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0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4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2" dur="5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4" dur="500"/>
                                        <p:tgtEl>
                                          <p:spTgt spid="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6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9" grpId="0"/>
      <p:bldP spid="40" grpId="0"/>
      <p:bldP spid="41" grpId="0"/>
      <p:bldP spid="43" grpId="0"/>
      <p:bldP spid="44" grpId="0"/>
      <p:bldP spid="46" grpId="0"/>
      <p:bldP spid="54" grpId="0"/>
      <p:bldP spid="56" grpId="0"/>
      <p:bldP spid="57" grpId="0"/>
      <p:bldP spid="58" grpId="0"/>
      <p:bldP spid="59" grpId="0"/>
      <p:bldP spid="61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72488" y="980734"/>
            <a:ext cx="6271512" cy="411860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标题 5"/>
          <p:cNvSpPr txBox="1">
            <a:spLocks/>
          </p:cNvSpPr>
          <p:nvPr/>
        </p:nvSpPr>
        <p:spPr>
          <a:xfrm>
            <a:off x="49778" y="183820"/>
            <a:ext cx="2722022" cy="580884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altLang="zh-CN" sz="3000" b="1" dirty="0">
                <a:solidFill>
                  <a:schemeClr val="tx1"/>
                </a:solidFill>
                <a:latin typeface="Times New Roman" panose="02020603050405020304" pitchFamily="18" charset="0"/>
                <a:ea typeface="华文仿宋" pitchFamily="2" charset="-122"/>
                <a:cs typeface="Times New Roman" panose="02020603050405020304" pitchFamily="18" charset="0"/>
              </a:rPr>
              <a:t>【Exercise 1.1】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7504" y="1005905"/>
            <a:ext cx="3240360" cy="48320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zh-CN" sz="2000" b="1" dirty="0">
                <a:latin typeface="Times New Roman" pitchFamily="18" charset="0"/>
                <a:cs typeface="Times New Roman" pitchFamily="18" charset="0"/>
              </a:rPr>
              <a:t>Parts (a), (b) and (c) of </a:t>
            </a:r>
          </a:p>
          <a:p>
            <a:pPr>
              <a:lnSpc>
                <a:spcPct val="110000"/>
              </a:lnSpc>
            </a:pPr>
            <a:r>
              <a:rPr lang="en-US" altLang="zh-CN" sz="2000" b="1" dirty="0">
                <a:latin typeface="Times New Roman" pitchFamily="18" charset="0"/>
                <a:cs typeface="Times New Roman" pitchFamily="18" charset="0"/>
              </a:rPr>
              <a:t>Figure represent three </a:t>
            </a:r>
          </a:p>
          <a:p>
            <a:pPr>
              <a:lnSpc>
                <a:spcPct val="110000"/>
              </a:lnSpc>
            </a:pPr>
            <a:r>
              <a:rPr lang="en-US" altLang="zh-CN" sz="2000" b="1" dirty="0">
                <a:latin typeface="Times New Roman" pitchFamily="18" charset="0"/>
                <a:cs typeface="Times New Roman" pitchFamily="18" charset="0"/>
              </a:rPr>
              <a:t>graphs of the velocities </a:t>
            </a:r>
          </a:p>
          <a:p>
            <a:pPr>
              <a:lnSpc>
                <a:spcPct val="110000"/>
              </a:lnSpc>
            </a:pPr>
            <a:r>
              <a:rPr lang="en-US" altLang="zh-CN" sz="2000" b="1" dirty="0">
                <a:latin typeface="Times New Roman" pitchFamily="18" charset="0"/>
                <a:cs typeface="Times New Roman" pitchFamily="18" charset="0"/>
              </a:rPr>
              <a:t>of different objects </a:t>
            </a:r>
          </a:p>
          <a:p>
            <a:pPr>
              <a:lnSpc>
                <a:spcPct val="110000"/>
              </a:lnSpc>
            </a:pPr>
            <a:r>
              <a:rPr lang="en-US" altLang="zh-CN" sz="2000" b="1" dirty="0">
                <a:latin typeface="Times New Roman" pitchFamily="18" charset="0"/>
                <a:cs typeface="Times New Roman" pitchFamily="18" charset="0"/>
              </a:rPr>
              <a:t>moving in straight-line </a:t>
            </a:r>
          </a:p>
          <a:p>
            <a:pPr>
              <a:lnSpc>
                <a:spcPct val="110000"/>
              </a:lnSpc>
            </a:pPr>
            <a:r>
              <a:rPr lang="en-US" altLang="zh-CN" sz="2000" b="1" dirty="0">
                <a:latin typeface="Times New Roman" pitchFamily="18" charset="0"/>
                <a:cs typeface="Times New Roman" pitchFamily="18" charset="0"/>
              </a:rPr>
              <a:t>paths as functions of </a:t>
            </a:r>
          </a:p>
          <a:p>
            <a:pPr>
              <a:lnSpc>
                <a:spcPct val="110000"/>
              </a:lnSpc>
            </a:pPr>
            <a:r>
              <a:rPr lang="en-US" altLang="zh-CN" sz="2000" b="1" dirty="0">
                <a:latin typeface="Times New Roman" pitchFamily="18" charset="0"/>
                <a:cs typeface="Times New Roman" pitchFamily="18" charset="0"/>
              </a:rPr>
              <a:t>time. The possible </a:t>
            </a:r>
          </a:p>
          <a:p>
            <a:pPr>
              <a:lnSpc>
                <a:spcPct val="110000"/>
              </a:lnSpc>
            </a:pPr>
            <a:r>
              <a:rPr lang="en-US" altLang="zh-CN" sz="2000" b="1" dirty="0">
                <a:latin typeface="Times New Roman" pitchFamily="18" charset="0"/>
                <a:cs typeface="Times New Roman" pitchFamily="18" charset="0"/>
              </a:rPr>
              <a:t>accelerations of each </a:t>
            </a:r>
          </a:p>
          <a:p>
            <a:pPr>
              <a:lnSpc>
                <a:spcPct val="110000"/>
              </a:lnSpc>
            </a:pPr>
            <a:r>
              <a:rPr lang="en-US" altLang="zh-CN" sz="2000" b="1" dirty="0">
                <a:latin typeface="Times New Roman" pitchFamily="18" charset="0"/>
                <a:cs typeface="Times New Roman" pitchFamily="18" charset="0"/>
              </a:rPr>
              <a:t>object as functions of </a:t>
            </a:r>
          </a:p>
          <a:p>
            <a:pPr>
              <a:lnSpc>
                <a:spcPct val="110000"/>
              </a:lnSpc>
            </a:pPr>
            <a:r>
              <a:rPr lang="en-US" altLang="zh-CN" sz="2000" b="1" dirty="0">
                <a:latin typeface="Times New Roman" pitchFamily="18" charset="0"/>
                <a:cs typeface="Times New Roman" pitchFamily="18" charset="0"/>
              </a:rPr>
              <a:t>time are shown in parts </a:t>
            </a:r>
          </a:p>
          <a:p>
            <a:pPr>
              <a:lnSpc>
                <a:spcPct val="110000"/>
              </a:lnSpc>
            </a:pPr>
            <a:r>
              <a:rPr lang="en-US" altLang="zh-CN" sz="2000" b="1" dirty="0">
                <a:latin typeface="Times New Roman" pitchFamily="18" charset="0"/>
                <a:cs typeface="Times New Roman" pitchFamily="18" charset="0"/>
              </a:rPr>
              <a:t>(d), (e), and (f). Match </a:t>
            </a:r>
          </a:p>
          <a:p>
            <a:pPr>
              <a:lnSpc>
                <a:spcPct val="110000"/>
              </a:lnSpc>
            </a:pPr>
            <a:r>
              <a:rPr lang="en-US" altLang="zh-CN" sz="2000" b="1" dirty="0">
                <a:latin typeface="Times New Roman" pitchFamily="18" charset="0"/>
                <a:cs typeface="Times New Roman" pitchFamily="18" charset="0"/>
              </a:rPr>
              <a:t>each </a:t>
            </a:r>
            <a:r>
              <a:rPr lang="en-US" altLang="zh-CN" sz="2000" b="1" i="1" dirty="0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altLang="zh-CN" sz="2000" b="1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altLang="zh-CN" sz="2000" b="1" i="1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altLang="zh-CN" sz="2000" b="1" dirty="0">
                <a:latin typeface="Times New Roman" pitchFamily="18" charset="0"/>
                <a:cs typeface="Times New Roman" pitchFamily="18" charset="0"/>
              </a:rPr>
              <a:t> graph with </a:t>
            </a:r>
            <a:r>
              <a:rPr lang="en-US" altLang="zh-CN" sz="2000" b="1" i="1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altLang="zh-CN" sz="2000" b="1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altLang="zh-CN" sz="2000" b="1" i="1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altLang="zh-CN" sz="2000" b="1" dirty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>
              <a:lnSpc>
                <a:spcPct val="110000"/>
              </a:lnSpc>
            </a:pPr>
            <a:r>
              <a:rPr lang="en-US" altLang="zh-CN" sz="2000" b="1" dirty="0">
                <a:latin typeface="Times New Roman" pitchFamily="18" charset="0"/>
                <a:cs typeface="Times New Roman" pitchFamily="18" charset="0"/>
              </a:rPr>
              <a:t>graph that best describes the motion.  </a:t>
            </a:r>
            <a:endParaRPr lang="zh-CN" altLang="en-US" sz="2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音频 4">
            <a:hlinkClick r:id="" action="ppaction://media"/>
            <a:extLst>
              <a:ext uri="{FF2B5EF4-FFF2-40B4-BE49-F238E27FC236}">
                <a16:creationId xmlns:a16="http://schemas.microsoft.com/office/drawing/2014/main" id="{6E256766-B717-E189-5B3F-3DD8D42C686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610507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13316"/>
    </mc:Choice>
    <mc:Fallback>
      <p:transition spd="slow" advTm="1331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3" grpId="0" animBg="1"/>
      <p:bldP spid="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5"/>
          <p:cNvSpPr txBox="1">
            <a:spLocks/>
          </p:cNvSpPr>
          <p:nvPr/>
        </p:nvSpPr>
        <p:spPr>
          <a:xfrm>
            <a:off x="49778" y="183820"/>
            <a:ext cx="2650014" cy="580884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altLang="zh-CN" sz="3000" b="1" dirty="0">
                <a:solidFill>
                  <a:schemeClr val="tx1"/>
                </a:solidFill>
                <a:latin typeface="Times New Roman" panose="02020603050405020304" pitchFamily="18" charset="0"/>
                <a:ea typeface="华文仿宋" pitchFamily="2" charset="-122"/>
                <a:cs typeface="Times New Roman" panose="02020603050405020304" pitchFamily="18" charset="0"/>
              </a:rPr>
              <a:t>【Exercise 1.2】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7504" y="3814758"/>
            <a:ext cx="8712968" cy="13111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10000"/>
              </a:lnSpc>
            </a:pPr>
            <a:r>
              <a:rPr lang="en-US" altLang="zh-CN" sz="2400" b="1" dirty="0">
                <a:latin typeface="Times New Roman" pitchFamily="18" charset="0"/>
                <a:cs typeface="Times New Roman" pitchFamily="18" charset="0"/>
              </a:rPr>
              <a:t>The three graphs in Figure above represent the position vs. time for objects moving along the </a:t>
            </a:r>
            <a:r>
              <a:rPr lang="en-US" altLang="zh-CN" sz="2400" b="1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altLang="zh-CN" sz="2400" b="1" dirty="0">
                <a:latin typeface="Times New Roman" pitchFamily="18" charset="0"/>
                <a:cs typeface="Times New Roman" pitchFamily="18" charset="0"/>
              </a:rPr>
              <a:t>-axis. Which, if any, of these graphs is not physically possible?</a:t>
            </a:r>
            <a:endParaRPr lang="zh-CN" alt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5325" y="1033711"/>
            <a:ext cx="7753350" cy="24257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音频 1">
            <a:hlinkClick r:id="" action="ppaction://media"/>
            <a:extLst>
              <a:ext uri="{FF2B5EF4-FFF2-40B4-BE49-F238E27FC236}">
                <a16:creationId xmlns:a16="http://schemas.microsoft.com/office/drawing/2014/main" id="{7FA26A66-BD6C-8521-3DDE-155AAAA21DF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42652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673"/>
    </mc:Choice>
    <mc:Fallback>
      <p:transition spd="slow" advTm="367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3" grpId="0" animBg="1"/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5">
            <a:extLst>
              <a:ext uri="{FF2B5EF4-FFF2-40B4-BE49-F238E27FC236}">
                <a16:creationId xmlns:a16="http://schemas.microsoft.com/office/drawing/2014/main" id="{7B479CF8-1C87-443B-BBC5-69A0EF7A2429}"/>
              </a:ext>
            </a:extLst>
          </p:cNvPr>
          <p:cNvSpPr txBox="1">
            <a:spLocks/>
          </p:cNvSpPr>
          <p:nvPr/>
        </p:nvSpPr>
        <p:spPr>
          <a:xfrm>
            <a:off x="71412" y="188640"/>
            <a:ext cx="5506945" cy="604806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spcBef>
                <a:spcPct val="0"/>
              </a:spcBef>
              <a:defRPr/>
            </a:pPr>
            <a:r>
              <a:rPr lang="en-US" altLang="zh-C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仿宋" pitchFamily="2" charset="-122"/>
                <a:ea typeface="华文仿宋" pitchFamily="2" charset="-122"/>
                <a:cs typeface="+mj-cs"/>
              </a:rPr>
              <a:t>Uniformly Accelerated Motion in 1-D</a:t>
            </a:r>
          </a:p>
        </p:txBody>
      </p:sp>
      <p:pic>
        <p:nvPicPr>
          <p:cNvPr id="4" name="Picture 338">
            <a:extLst>
              <a:ext uri="{FF2B5EF4-FFF2-40B4-BE49-F238E27FC236}">
                <a16:creationId xmlns:a16="http://schemas.microsoft.com/office/drawing/2014/main" id="{B4A050D5-26BC-4259-BC37-18DC081122F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74149"/>
          <a:stretch/>
        </p:blipFill>
        <p:spPr bwMode="auto">
          <a:xfrm>
            <a:off x="427649" y="1340968"/>
            <a:ext cx="2645061" cy="18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5" name="Picture 338">
            <a:extLst>
              <a:ext uri="{FF2B5EF4-FFF2-40B4-BE49-F238E27FC236}">
                <a16:creationId xmlns:a16="http://schemas.microsoft.com/office/drawing/2014/main" id="{35C7A8F8-C7E3-48B4-B87D-4C505D3252CF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6113" b="37801"/>
          <a:stretch/>
        </p:blipFill>
        <p:spPr bwMode="auto">
          <a:xfrm>
            <a:off x="3352572" y="1340968"/>
            <a:ext cx="2621180" cy="18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38">
            <a:extLst>
              <a:ext uri="{FF2B5EF4-FFF2-40B4-BE49-F238E27FC236}">
                <a16:creationId xmlns:a16="http://schemas.microsoft.com/office/drawing/2014/main" id="{00A1C8D5-AE1C-486F-8624-EE73BB2AA82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72556"/>
          <a:stretch/>
        </p:blipFill>
        <p:spPr bwMode="auto">
          <a:xfrm>
            <a:off x="6256956" y="1340968"/>
            <a:ext cx="2491508" cy="1800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30">
            <a:extLst>
              <a:ext uri="{FF2B5EF4-FFF2-40B4-BE49-F238E27FC236}">
                <a16:creationId xmlns:a16="http://schemas.microsoft.com/office/drawing/2014/main" id="{B4E9632B-C4D6-4732-9225-63C1E0A05337}"/>
              </a:ext>
            </a:extLst>
          </p:cNvPr>
          <p:cNvSpPr txBox="1"/>
          <p:nvPr/>
        </p:nvSpPr>
        <p:spPr>
          <a:xfrm>
            <a:off x="240608" y="3233495"/>
            <a:ext cx="2645061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200" b="1" i="1" dirty="0">
                <a:latin typeface="Times New Roman" pitchFamily="18" charset="0"/>
                <a:cs typeface="Times New Roman" pitchFamily="18" charset="0"/>
              </a:rPr>
              <a:t>v-t</a:t>
            </a:r>
            <a:r>
              <a:rPr lang="en-US" altLang="zh-CN" sz="2200" b="1" dirty="0">
                <a:latin typeface="Times New Roman" pitchFamily="18" charset="0"/>
                <a:cs typeface="Times New Roman" pitchFamily="18" charset="0"/>
              </a:rPr>
              <a:t> relationship: </a:t>
            </a:r>
            <a:endParaRPr lang="zh-CN" altLang="en-US" sz="2200" b="1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8" name="TextBox 30">
                <a:extLst>
                  <a:ext uri="{FF2B5EF4-FFF2-40B4-BE49-F238E27FC236}">
                    <a16:creationId xmlns:a16="http://schemas.microsoft.com/office/drawing/2014/main" id="{3C81FBFA-9B61-42F4-B695-613C77256407}"/>
                  </a:ext>
                </a:extLst>
              </p:cNvPr>
              <p:cNvSpPr txBox="1"/>
              <p:nvPr/>
            </p:nvSpPr>
            <p:spPr>
              <a:xfrm>
                <a:off x="3007059" y="3306048"/>
                <a:ext cx="1996989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b="0" i="1" smtClean="0">
                          <a:latin typeface="Cambria Math" panose="02040503050406030204" pitchFamily="18" charset="0"/>
                          <a:cs typeface="Times New Roman" pitchFamily="18" charset="0"/>
                        </a:rPr>
                        <m:t>𝑣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  <a:cs typeface="Times New Roman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CN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altLang="zh-CN" b="0" i="1" smtClean="0">
                          <a:latin typeface="Cambria Math" panose="02040503050406030204" pitchFamily="18" charset="0"/>
                          <a:cs typeface="Times New Roman" pitchFamily="18" charset="0"/>
                        </a:rPr>
                        <m:t>+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  <a:cs typeface="Times New Roman" pitchFamily="18" charset="0"/>
                        </a:rPr>
                        <m:t>𝑎𝑡</m:t>
                      </m:r>
                    </m:oMath>
                  </m:oMathPara>
                </a14:m>
                <a:endParaRPr lang="zh-CN" altLang="en-US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8" name="TextBox 30">
                <a:extLst>
                  <a:ext uri="{FF2B5EF4-FFF2-40B4-BE49-F238E27FC236}">
                    <a16:creationId xmlns:a16="http://schemas.microsoft.com/office/drawing/2014/main" id="{3C81FBFA-9B61-42F4-B695-613C7725640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07059" y="3306048"/>
                <a:ext cx="1996989" cy="369332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9" name="TextBox 30">
            <a:extLst>
              <a:ext uri="{FF2B5EF4-FFF2-40B4-BE49-F238E27FC236}">
                <a16:creationId xmlns:a16="http://schemas.microsoft.com/office/drawing/2014/main" id="{C39AFC86-4335-476D-94E3-3B3B6F5E2E82}"/>
              </a:ext>
            </a:extLst>
          </p:cNvPr>
          <p:cNvSpPr txBox="1"/>
          <p:nvPr/>
        </p:nvSpPr>
        <p:spPr>
          <a:xfrm>
            <a:off x="245079" y="3869559"/>
            <a:ext cx="324679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en-US" sz="2200" b="1" dirty="0">
                <a:latin typeface="Times New Roman" pitchFamily="18" charset="0"/>
                <a:cs typeface="Times New Roman" pitchFamily="18" charset="0"/>
              </a:rPr>
              <a:t>△</a:t>
            </a:r>
            <a:r>
              <a:rPr lang="en-US" altLang="zh-CN" sz="2200" b="1" i="1" dirty="0">
                <a:latin typeface="Times New Roman" pitchFamily="18" charset="0"/>
                <a:cs typeface="Times New Roman" pitchFamily="18" charset="0"/>
              </a:rPr>
              <a:t>x-t</a:t>
            </a:r>
            <a:r>
              <a:rPr lang="en-US" altLang="zh-CN" sz="2200" b="1" dirty="0">
                <a:latin typeface="Times New Roman" pitchFamily="18" charset="0"/>
                <a:cs typeface="Times New Roman" pitchFamily="18" charset="0"/>
              </a:rPr>
              <a:t> relationship: </a:t>
            </a:r>
            <a:endParaRPr lang="zh-CN" altLang="en-US" sz="2200" b="1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30">
                <a:extLst>
                  <a:ext uri="{FF2B5EF4-FFF2-40B4-BE49-F238E27FC236}">
                    <a16:creationId xmlns:a16="http://schemas.microsoft.com/office/drawing/2014/main" id="{70D1F9A5-DCF0-4DB7-B504-046274BA774E}"/>
                  </a:ext>
                </a:extLst>
              </p:cNvPr>
              <p:cNvSpPr txBox="1"/>
              <p:nvPr/>
            </p:nvSpPr>
            <p:spPr>
              <a:xfrm>
                <a:off x="2766776" y="3777044"/>
                <a:ext cx="4320478" cy="6109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m:t>∆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m:t>𝑥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  <a:cs typeface="Times New Roman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altLang="zh-CN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zh-CN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2</m:t>
                          </m:r>
                        </m:den>
                      </m:f>
                      <m:d>
                        <m:d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dPr>
                        <m:e>
                          <m:sSub>
                            <m:sSubPr>
                              <m:ctrlPr>
                                <a:rPr lang="en-US" altLang="zh-CN" b="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altLang="zh-CN" b="0" i="1" smtClean="0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altLang="zh-CN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+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𝑣</m:t>
                          </m:r>
                        </m:e>
                      </m:d>
                      <m:r>
                        <a:rPr lang="en-US" altLang="zh-CN" b="0" i="1" smtClean="0">
                          <a:latin typeface="Cambria Math" panose="02040503050406030204" pitchFamily="18" charset="0"/>
                          <a:cs typeface="Times New Roman" pitchFamily="18" charset="0"/>
                        </a:rPr>
                        <m:t>𝑡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  <a:cs typeface="Times New Roman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CN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altLang="zh-CN" b="0" i="1" smtClean="0">
                          <a:latin typeface="Cambria Math" panose="02040503050406030204" pitchFamily="18" charset="0"/>
                          <a:cs typeface="Times New Roman" pitchFamily="18" charset="0"/>
                        </a:rPr>
                        <m:t>𝑡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  <a:cs typeface="Times New Roman" pitchFamily="18" charset="0"/>
                        </a:rPr>
                        <m:t>+</m:t>
                      </m:r>
                      <m:f>
                        <m:f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altLang="zh-CN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zh-CN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2</m:t>
                          </m:r>
                        </m:den>
                      </m:f>
                      <m:r>
                        <a:rPr lang="en-US" altLang="zh-CN" b="0" i="1" smtClean="0">
                          <a:latin typeface="Cambria Math" panose="02040503050406030204" pitchFamily="18" charset="0"/>
                          <a:cs typeface="Times New Roman" pitchFamily="18" charset="0"/>
                        </a:rPr>
                        <m:t>𝑎</m:t>
                      </m:r>
                      <m:sSup>
                        <m:sSup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US" altLang="zh-CN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zh-CN" altLang="en-US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0" name="TextBox 30">
                <a:extLst>
                  <a:ext uri="{FF2B5EF4-FFF2-40B4-BE49-F238E27FC236}">
                    <a16:creationId xmlns:a16="http://schemas.microsoft.com/office/drawing/2014/main" id="{70D1F9A5-DCF0-4DB7-B504-046274BA774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66776" y="3777044"/>
                <a:ext cx="4320478" cy="610936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30">
                <a:extLst>
                  <a:ext uri="{FF2B5EF4-FFF2-40B4-BE49-F238E27FC236}">
                    <a16:creationId xmlns:a16="http://schemas.microsoft.com/office/drawing/2014/main" id="{1DFEE8E6-683D-48C0-9C47-E4EFA804D5D4}"/>
                  </a:ext>
                </a:extLst>
              </p:cNvPr>
              <p:cNvSpPr txBox="1"/>
              <p:nvPr/>
            </p:nvSpPr>
            <p:spPr>
              <a:xfrm>
                <a:off x="3125423" y="5183684"/>
                <a:ext cx="1714743" cy="59368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acc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𝑣</m:t>
                          </m:r>
                        </m:e>
                      </m:acc>
                      <m:r>
                        <a:rPr lang="en-US" altLang="zh-CN" b="0" i="1" smtClean="0">
                          <a:latin typeface="Cambria Math" panose="02040503050406030204" pitchFamily="18" charset="0"/>
                          <a:cs typeface="Times New Roman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CN" i="1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</m:ctrlPr>
                            </m:sSubPr>
                            <m:e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𝑣</m:t>
                              </m:r>
                            </m:e>
                            <m:sub>
                              <m:r>
                                <a:rPr lang="en-US" altLang="zh-CN" i="1">
                                  <a:latin typeface="Cambria Math" panose="02040503050406030204" pitchFamily="18" charset="0"/>
                                  <a:cs typeface="Times New Roman" pitchFamily="18" charset="0"/>
                                </a:rPr>
                                <m:t>0</m:t>
                              </m:r>
                            </m:sub>
                          </m:sSub>
                          <m:r>
                            <a:rPr lang="en-US" altLang="zh-CN" i="1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+</m:t>
                          </m:r>
                          <m:r>
                            <a:rPr lang="en-US" altLang="zh-CN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𝑣</m:t>
                          </m:r>
                        </m:num>
                        <m:den>
                          <m:r>
                            <a:rPr lang="en-US" altLang="zh-CN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zh-CN" altLang="en-US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1" name="TextBox 30">
                <a:extLst>
                  <a:ext uri="{FF2B5EF4-FFF2-40B4-BE49-F238E27FC236}">
                    <a16:creationId xmlns:a16="http://schemas.microsoft.com/office/drawing/2014/main" id="{1DFEE8E6-683D-48C0-9C47-E4EFA804D5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125423" y="5183684"/>
                <a:ext cx="1714743" cy="593689"/>
              </a:xfrm>
              <a:prstGeom prst="rect">
                <a:avLst/>
              </a:prstGeom>
              <a:blipFill>
                <a:blip r:embed="rId10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2" name="TextBox 30">
            <a:extLst>
              <a:ext uri="{FF2B5EF4-FFF2-40B4-BE49-F238E27FC236}">
                <a16:creationId xmlns:a16="http://schemas.microsoft.com/office/drawing/2014/main" id="{FBDDB57A-CF9F-4B55-B310-31492D336FA7}"/>
              </a:ext>
            </a:extLst>
          </p:cNvPr>
          <p:cNvSpPr txBox="1"/>
          <p:nvPr/>
        </p:nvSpPr>
        <p:spPr>
          <a:xfrm>
            <a:off x="245081" y="6019436"/>
            <a:ext cx="324679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zh-CN" altLang="en-US" sz="2200" b="1" dirty="0">
                <a:latin typeface="Times New Roman" pitchFamily="18" charset="0"/>
                <a:cs typeface="Times New Roman" pitchFamily="18" charset="0"/>
              </a:rPr>
              <a:t>△</a:t>
            </a:r>
            <a:r>
              <a:rPr lang="en-US" altLang="zh-CN" sz="2200" b="1" i="1" dirty="0">
                <a:latin typeface="Times New Roman" pitchFamily="18" charset="0"/>
                <a:cs typeface="Times New Roman" pitchFamily="18" charset="0"/>
              </a:rPr>
              <a:t>x-v</a:t>
            </a:r>
            <a:r>
              <a:rPr lang="en-US" altLang="zh-CN" sz="2200" b="1" dirty="0">
                <a:latin typeface="Times New Roman" pitchFamily="18" charset="0"/>
                <a:cs typeface="Times New Roman" pitchFamily="18" charset="0"/>
              </a:rPr>
              <a:t> relationship: </a:t>
            </a:r>
            <a:endParaRPr lang="zh-CN" altLang="en-US" sz="2200" b="1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TextBox 30">
                <a:extLst>
                  <a:ext uri="{FF2B5EF4-FFF2-40B4-BE49-F238E27FC236}">
                    <a16:creationId xmlns:a16="http://schemas.microsoft.com/office/drawing/2014/main" id="{644EB85E-09D7-4E0D-B655-3F7C1C8EE6FF}"/>
                  </a:ext>
                </a:extLst>
              </p:cNvPr>
              <p:cNvSpPr txBox="1"/>
              <p:nvPr/>
            </p:nvSpPr>
            <p:spPr>
              <a:xfrm>
                <a:off x="3072712" y="6047199"/>
                <a:ext cx="2363384" cy="37478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itchFamily="18" charset="0"/>
                            </a:rPr>
                            <m:t>𝑣</m:t>
                          </m:r>
                        </m:e>
                        <m:sup>
                          <m:r>
                            <a:rPr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itchFamily="18" charset="0"/>
                            </a:rPr>
                            <m:t>2</m:t>
                          </m:r>
                        </m:sup>
                      </m:sSup>
                      <m:r>
                        <a:rPr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m:t>−</m:t>
                      </m:r>
                      <m:sSubSup>
                        <m:sSubSup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Sup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itchFamily="18" charset="0"/>
                            </a:rPr>
                            <m:t>0</m:t>
                          </m:r>
                        </m:sub>
                        <m:sup>
                          <m:r>
                            <a:rPr lang="en-US" altLang="zh-CN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itchFamily="18" charset="0"/>
                            </a:rPr>
                            <m:t>2</m:t>
                          </m:r>
                        </m:sup>
                      </m:sSubSup>
                      <m:r>
                        <a:rPr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m:t>=2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m:t>𝑎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m:t>∆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m:t>𝑥</m:t>
                      </m:r>
                    </m:oMath>
                  </m:oMathPara>
                </a14:m>
                <a:endParaRPr lang="zh-CN" altLang="en-US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3" name="TextBox 30">
                <a:extLst>
                  <a:ext uri="{FF2B5EF4-FFF2-40B4-BE49-F238E27FC236}">
                    <a16:creationId xmlns:a16="http://schemas.microsoft.com/office/drawing/2014/main" id="{644EB85E-09D7-4E0D-B655-3F7C1C8EE6F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072712" y="6047199"/>
                <a:ext cx="2363384" cy="374783"/>
              </a:xfrm>
              <a:prstGeom prst="rect">
                <a:avLst/>
              </a:prstGeom>
              <a:blipFill>
                <a:blip r:embed="rId11"/>
                <a:stretch>
                  <a:fillRect b="-3279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30">
                <a:extLst>
                  <a:ext uri="{FF2B5EF4-FFF2-40B4-BE49-F238E27FC236}">
                    <a16:creationId xmlns:a16="http://schemas.microsoft.com/office/drawing/2014/main" id="{87F5BADF-6CB5-4F5C-B206-4D27BF44B8D4}"/>
                  </a:ext>
                </a:extLst>
              </p:cNvPr>
              <p:cNvSpPr txBox="1"/>
              <p:nvPr/>
            </p:nvSpPr>
            <p:spPr>
              <a:xfrm>
                <a:off x="2774396" y="4464877"/>
                <a:ext cx="3363878" cy="610936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b="0" i="1" smtClean="0">
                          <a:latin typeface="Cambria Math" panose="02040503050406030204" pitchFamily="18" charset="0"/>
                          <a:ea typeface="Cambria Math" panose="02040503050406030204" pitchFamily="18" charset="0"/>
                          <a:cs typeface="Times New Roman" pitchFamily="18" charset="0"/>
                        </a:rPr>
                        <m:t>𝑥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  <a:cs typeface="Times New Roman" pitchFamily="18" charset="0"/>
                        </a:rPr>
                        <m:t>=</m:t>
                      </m:r>
                      <m:sSub>
                        <m:sSub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𝑥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altLang="zh-CN" b="0" i="1" smtClean="0">
                          <a:latin typeface="Cambria Math" panose="02040503050406030204" pitchFamily="18" charset="0"/>
                          <a:cs typeface="Times New Roman" pitchFamily="18" charset="0"/>
                        </a:rPr>
                        <m:t>+</m:t>
                      </m:r>
                      <m:sSub>
                        <m:sSubPr>
                          <m:ctrlPr>
                            <a:rPr lang="en-US" altLang="zh-CN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b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𝑣</m:t>
                          </m:r>
                        </m:e>
                        <m:sub>
                          <m:r>
                            <a:rPr lang="en-US" altLang="zh-CN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0</m:t>
                          </m:r>
                        </m:sub>
                      </m:sSub>
                      <m:r>
                        <a:rPr lang="en-US" altLang="zh-CN" b="0" i="1" smtClean="0">
                          <a:latin typeface="Cambria Math" panose="02040503050406030204" pitchFamily="18" charset="0"/>
                          <a:cs typeface="Times New Roman" pitchFamily="18" charset="0"/>
                        </a:rPr>
                        <m:t>𝑡</m:t>
                      </m:r>
                      <m:r>
                        <a:rPr lang="en-US" altLang="zh-CN" b="0" i="1" smtClean="0">
                          <a:latin typeface="Cambria Math" panose="02040503050406030204" pitchFamily="18" charset="0"/>
                          <a:cs typeface="Times New Roman" pitchFamily="18" charset="0"/>
                        </a:rPr>
                        <m:t>+</m:t>
                      </m:r>
                      <m:f>
                        <m:f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altLang="zh-CN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altLang="zh-CN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2</m:t>
                          </m:r>
                        </m:den>
                      </m:f>
                      <m:r>
                        <a:rPr lang="en-US" altLang="zh-CN" b="0" i="1" smtClean="0">
                          <a:latin typeface="Cambria Math" panose="02040503050406030204" pitchFamily="18" charset="0"/>
                          <a:cs typeface="Times New Roman" pitchFamily="18" charset="0"/>
                        </a:rPr>
                        <m:t>𝑎</m:t>
                      </m:r>
                      <m:sSup>
                        <m:sSupPr>
                          <m:ctrlPr>
                            <a:rPr lang="en-US" altLang="zh-CN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sSupPr>
                        <m:e>
                          <m:r>
                            <a:rPr lang="en-US" altLang="zh-CN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𝑡</m:t>
                          </m:r>
                        </m:e>
                        <m:sup>
                          <m:r>
                            <a:rPr lang="en-US" altLang="zh-CN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2</m:t>
                          </m:r>
                        </m:sup>
                      </m:sSup>
                    </m:oMath>
                  </m:oMathPara>
                </a14:m>
                <a:endParaRPr lang="zh-CN" altLang="en-US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4" name="TextBox 30">
                <a:extLst>
                  <a:ext uri="{FF2B5EF4-FFF2-40B4-BE49-F238E27FC236}">
                    <a16:creationId xmlns:a16="http://schemas.microsoft.com/office/drawing/2014/main" id="{87F5BADF-6CB5-4F5C-B206-4D27BF44B8D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74396" y="4464877"/>
                <a:ext cx="3363878" cy="610936"/>
              </a:xfrm>
              <a:prstGeom prst="rect">
                <a:avLst/>
              </a:prstGeom>
              <a:blipFill>
                <a:blip r:embed="rId12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5" name="TextBox 30">
            <a:extLst>
              <a:ext uri="{FF2B5EF4-FFF2-40B4-BE49-F238E27FC236}">
                <a16:creationId xmlns:a16="http://schemas.microsoft.com/office/drawing/2014/main" id="{8F36C855-45DB-67DE-CE78-1DD41EF63547}"/>
              </a:ext>
            </a:extLst>
          </p:cNvPr>
          <p:cNvSpPr txBox="1"/>
          <p:nvPr/>
        </p:nvSpPr>
        <p:spPr>
          <a:xfrm>
            <a:off x="240609" y="879103"/>
            <a:ext cx="847574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200" b="1" dirty="0">
                <a:latin typeface="Times New Roman" pitchFamily="18" charset="0"/>
                <a:cs typeface="Times New Roman" pitchFamily="18" charset="0"/>
              </a:rPr>
              <a:t>An object moves in a straight line with a constant acceleration.</a:t>
            </a:r>
            <a:endParaRPr lang="zh-CN" altLang="en-US" sz="2200" b="1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13">
            <p14:nvContentPartPr>
              <p14:cNvPr id="17" name="墨迹 16">
                <a:extLst>
                  <a:ext uri="{FF2B5EF4-FFF2-40B4-BE49-F238E27FC236}">
                    <a16:creationId xmlns:a16="http://schemas.microsoft.com/office/drawing/2014/main" id="{00D79451-8763-1CA6-3464-C1A6E38AD1A6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3114360" y="132120"/>
              <a:ext cx="5286960" cy="5399280"/>
            </p14:xfrm>
          </p:contentPart>
        </mc:Choice>
        <mc:Fallback>
          <p:pic>
            <p:nvPicPr>
              <p:cNvPr id="17" name="墨迹 16">
                <a:extLst>
                  <a:ext uri="{FF2B5EF4-FFF2-40B4-BE49-F238E27FC236}">
                    <a16:creationId xmlns:a16="http://schemas.microsoft.com/office/drawing/2014/main" id="{00D79451-8763-1CA6-3464-C1A6E38AD1A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3105000" y="122760"/>
                <a:ext cx="5305680" cy="5418000"/>
              </a:xfrm>
              <a:prstGeom prst="rect">
                <a:avLst/>
              </a:prstGeom>
            </p:spPr>
          </p:pic>
        </mc:Fallback>
      </mc:AlternateContent>
      <p:pic>
        <p:nvPicPr>
          <p:cNvPr id="18" name="音频 17">
            <a:hlinkClick r:id="" action="ppaction://media"/>
            <a:extLst>
              <a:ext uri="{FF2B5EF4-FFF2-40B4-BE49-F238E27FC236}">
                <a16:creationId xmlns:a16="http://schemas.microsoft.com/office/drawing/2014/main" id="{A65E4900-4424-E3BE-A916-1208ECD846DC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462014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15571"/>
    </mc:Choice>
    <mc:Fallback>
      <p:transition spd="slow" advTm="51557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1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"/>
                            </p:stCondLst>
                            <p:childTnLst>
                              <p:par>
                                <p:cTn id="1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</p:childTnLst>
        </p:cTn>
      </p:par>
    </p:tnLst>
    <p:bldLst>
      <p:bldP spid="3" grpId="0" animBg="1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5">
            <a:extLst>
              <a:ext uri="{FF2B5EF4-FFF2-40B4-BE49-F238E27FC236}">
                <a16:creationId xmlns:a16="http://schemas.microsoft.com/office/drawing/2014/main" id="{4D338823-303A-4475-A320-6A2E86E5FBA7}"/>
              </a:ext>
            </a:extLst>
          </p:cNvPr>
          <p:cNvSpPr txBox="1">
            <a:spLocks/>
          </p:cNvSpPr>
          <p:nvPr/>
        </p:nvSpPr>
        <p:spPr>
          <a:xfrm>
            <a:off x="49778" y="183820"/>
            <a:ext cx="2289974" cy="508876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altLang="zh-CN" sz="2400" b="1" dirty="0">
                <a:solidFill>
                  <a:schemeClr val="tx1"/>
                </a:solidFill>
                <a:latin typeface="Times New Roman" panose="02020603050405020304" pitchFamily="18" charset="0"/>
                <a:ea typeface="华文仿宋" pitchFamily="2" charset="-122"/>
                <a:cs typeface="Times New Roman" panose="02020603050405020304" pitchFamily="18" charset="0"/>
              </a:rPr>
              <a:t>【Exercise 1.3】</a:t>
            </a:r>
          </a:p>
        </p:txBody>
      </p:sp>
      <p:sp>
        <p:nvSpPr>
          <p:cNvPr id="3" name="TextBox 23">
            <a:extLst>
              <a:ext uri="{FF2B5EF4-FFF2-40B4-BE49-F238E27FC236}">
                <a16:creationId xmlns:a16="http://schemas.microsoft.com/office/drawing/2014/main" id="{C54C01FE-E121-499E-BDF9-FCD2547C3446}"/>
              </a:ext>
            </a:extLst>
          </p:cNvPr>
          <p:cNvSpPr txBox="1"/>
          <p:nvPr/>
        </p:nvSpPr>
        <p:spPr>
          <a:xfrm>
            <a:off x="107504" y="703313"/>
            <a:ext cx="8928992" cy="23901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b="1" dirty="0">
                <a:latin typeface="Times New Roman" pitchFamily="18" charset="0"/>
                <a:cs typeface="Times New Roman" pitchFamily="18" charset="0"/>
              </a:rPr>
              <a:t>A motorist traveling with a constant speed of 15 m/s passes a school-crossing corner, where the speed limit is 10 m/s. Just as the motorist passes the school-crossing sign, a police officer on a motorcycle stopped there starts in pursuit  with a constant acceleration of 3.0 m/s</a:t>
            </a:r>
            <a:r>
              <a:rPr lang="en-US" altLang="zh-CN" b="1" baseline="30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zh-CN" b="1" dirty="0">
                <a:latin typeface="Times New Roman" pitchFamily="18" charset="0"/>
                <a:cs typeface="Times New Roman" pitchFamily="18" charset="0"/>
              </a:rPr>
              <a:t>.</a:t>
            </a:r>
          </a:p>
          <a:p>
            <a:pPr marL="457200" indent="-457200">
              <a:lnSpc>
                <a:spcPct val="120000"/>
              </a:lnSpc>
              <a:buAutoNum type="alphaLcParenBoth"/>
            </a:pPr>
            <a:r>
              <a:rPr lang="en-US" altLang="zh-CN" b="1" dirty="0">
                <a:latin typeface="Times New Roman" pitchFamily="18" charset="0"/>
                <a:cs typeface="Times New Roman" pitchFamily="18" charset="0"/>
              </a:rPr>
              <a:t>How much time elapses before the officer passes the motorist?</a:t>
            </a:r>
          </a:p>
          <a:p>
            <a:pPr marL="457200" indent="-457200">
              <a:lnSpc>
                <a:spcPct val="120000"/>
              </a:lnSpc>
              <a:buAutoNum type="alphaLcParenBoth"/>
            </a:pPr>
            <a:r>
              <a:rPr lang="en-US" altLang="zh-CN" b="1" dirty="0">
                <a:latin typeface="Times New Roman" pitchFamily="18" charset="0"/>
                <a:cs typeface="Times New Roman" pitchFamily="18" charset="0"/>
              </a:rPr>
              <a:t>What is the officer’s speed at that time?</a:t>
            </a:r>
          </a:p>
          <a:p>
            <a:pPr marL="457200" indent="-457200">
              <a:lnSpc>
                <a:spcPct val="120000"/>
              </a:lnSpc>
              <a:buAutoNum type="alphaLcParenBoth"/>
            </a:pPr>
            <a:r>
              <a:rPr lang="en-US" altLang="zh-CN" b="1" dirty="0">
                <a:latin typeface="Times New Roman" pitchFamily="18" charset="0"/>
                <a:cs typeface="Times New Roman" pitchFamily="18" charset="0"/>
              </a:rPr>
              <a:t>At that time, what distance has each vehicle traveled?</a:t>
            </a: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id="{F6704835-A1B2-4360-8689-2047845BBA6F}"/>
              </a:ext>
            </a:extLst>
          </p:cNvPr>
          <p:cNvPicPr>
            <a:picLocks noChangeAspect="1"/>
          </p:cNvPicPr>
          <p:nvPr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0000" contrast="40000"/>
          </a:blip>
          <a:stretch>
            <a:fillRect/>
          </a:stretch>
        </p:blipFill>
        <p:spPr>
          <a:xfrm>
            <a:off x="251520" y="3131475"/>
            <a:ext cx="8299974" cy="1738809"/>
          </a:xfrm>
          <a:prstGeom prst="rect">
            <a:avLst/>
          </a:prstGeom>
        </p:spPr>
      </p:pic>
      <p:pic>
        <p:nvPicPr>
          <p:cNvPr id="9" name="图片 8">
            <a:extLst>
              <a:ext uri="{FF2B5EF4-FFF2-40B4-BE49-F238E27FC236}">
                <a16:creationId xmlns:a16="http://schemas.microsoft.com/office/drawing/2014/main" id="{A69B0831-F5DC-4565-BE62-E7656DA7FBEF}"/>
              </a:ext>
            </a:extLst>
          </p:cNvPr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0000" contrast="40000"/>
          </a:blip>
          <a:stretch>
            <a:fillRect/>
          </a:stretch>
        </p:blipFill>
        <p:spPr>
          <a:xfrm>
            <a:off x="2480772" y="4843093"/>
            <a:ext cx="6411708" cy="1652713"/>
          </a:xfrm>
          <a:prstGeom prst="rect">
            <a:avLst/>
          </a:prstGeom>
        </p:spPr>
      </p:pic>
      <p:sp>
        <p:nvSpPr>
          <p:cNvPr id="10" name="TextBox 30">
            <a:extLst>
              <a:ext uri="{FF2B5EF4-FFF2-40B4-BE49-F238E27FC236}">
                <a16:creationId xmlns:a16="http://schemas.microsoft.com/office/drawing/2014/main" id="{657870F2-2D95-48EB-9E09-4784A176D2F6}"/>
              </a:ext>
            </a:extLst>
          </p:cNvPr>
          <p:cNvSpPr txBox="1"/>
          <p:nvPr/>
        </p:nvSpPr>
        <p:spPr>
          <a:xfrm>
            <a:off x="179512" y="4901826"/>
            <a:ext cx="2448272" cy="1392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b="1" dirty="0">
                <a:latin typeface="Times New Roman" pitchFamily="18" charset="0"/>
                <a:cs typeface="Times New Roman" pitchFamily="18" charset="0"/>
              </a:rPr>
              <a:t>(d)  Four possible </a:t>
            </a:r>
            <a:r>
              <a:rPr lang="en-US" altLang="zh-CN" b="1" i="1" dirty="0" err="1">
                <a:latin typeface="Times New Roman" pitchFamily="18" charset="0"/>
                <a:cs typeface="Times New Roman" pitchFamily="18" charset="0"/>
              </a:rPr>
              <a:t>v</a:t>
            </a:r>
            <a:r>
              <a:rPr lang="en-US" altLang="zh-CN" b="1" i="1" baseline="-25000" dirty="0" err="1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altLang="zh-CN" b="1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altLang="zh-CN" b="1" i="1" dirty="0">
                <a:latin typeface="Times New Roman" pitchFamily="18" charset="0"/>
                <a:cs typeface="Times New Roman" pitchFamily="18" charset="0"/>
              </a:rPr>
              <a:t>t </a:t>
            </a:r>
            <a:r>
              <a:rPr lang="en-US" altLang="zh-CN" b="1" dirty="0">
                <a:latin typeface="Times New Roman" pitchFamily="18" charset="0"/>
                <a:cs typeface="Times New Roman" pitchFamily="18" charset="0"/>
              </a:rPr>
              <a:t>graphs are shown for the two vehicle. Which graph is correct? </a:t>
            </a:r>
            <a:endParaRPr lang="zh-CN" altLang="en-US" b="1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8">
            <p14:nvContentPartPr>
              <p14:cNvPr id="4" name="墨迹 3">
                <a:extLst>
                  <a:ext uri="{FF2B5EF4-FFF2-40B4-BE49-F238E27FC236}">
                    <a16:creationId xmlns:a16="http://schemas.microsoft.com/office/drawing/2014/main" id="{7D42224B-EC9E-680B-A204-C58960C4FE13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4073400" y="2044800"/>
              <a:ext cx="2940120" cy="3104280"/>
            </p14:xfrm>
          </p:contentPart>
        </mc:Choice>
        <mc:Fallback>
          <p:pic>
            <p:nvPicPr>
              <p:cNvPr id="4" name="墨迹 3">
                <a:extLst>
                  <a:ext uri="{FF2B5EF4-FFF2-40B4-BE49-F238E27FC236}">
                    <a16:creationId xmlns:a16="http://schemas.microsoft.com/office/drawing/2014/main" id="{7D42224B-EC9E-680B-A204-C58960C4FE1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4064040" y="2035440"/>
                <a:ext cx="2958840" cy="3123000"/>
              </a:xfrm>
              <a:prstGeom prst="rect">
                <a:avLst/>
              </a:prstGeom>
            </p:spPr>
          </p:pic>
        </mc:Fallback>
      </mc:AlternateContent>
      <p:pic>
        <p:nvPicPr>
          <p:cNvPr id="6" name="音频 5">
            <a:hlinkClick r:id="" action="ppaction://media"/>
            <a:extLst>
              <a:ext uri="{FF2B5EF4-FFF2-40B4-BE49-F238E27FC236}">
                <a16:creationId xmlns:a16="http://schemas.microsoft.com/office/drawing/2014/main" id="{C7DD20A3-3680-05E0-A152-C4B5D99F3FA6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76180224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0215"/>
    </mc:Choice>
    <mc:Fallback>
      <p:transition spd="slow" advTm="9021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"/>
                            </p:stCondLst>
                            <p:childTnLst>
                              <p:par>
                                <p:cTn id="1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1"/>
                            </p:stCondLst>
                            <p:childTnLst>
                              <p:par>
                                <p:cTn id="1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500"/>
                            </p:stCondLst>
                            <p:childTnLst>
                              <p:par>
                                <p:cTn id="27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 animBg="1"/>
      <p:bldP spid="3" grpId="0"/>
      <p:bldP spid="10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标题 5">
            <a:extLst>
              <a:ext uri="{FF2B5EF4-FFF2-40B4-BE49-F238E27FC236}">
                <a16:creationId xmlns:a16="http://schemas.microsoft.com/office/drawing/2014/main" id="{88B3C48D-4BF0-411C-9525-076C3114866A}"/>
              </a:ext>
            </a:extLst>
          </p:cNvPr>
          <p:cNvSpPr txBox="1">
            <a:spLocks/>
          </p:cNvSpPr>
          <p:nvPr/>
        </p:nvSpPr>
        <p:spPr>
          <a:xfrm>
            <a:off x="71413" y="188640"/>
            <a:ext cx="3276452" cy="604806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spcBef>
                <a:spcPct val="0"/>
              </a:spcBef>
              <a:defRPr/>
            </a:pPr>
            <a:r>
              <a:rPr lang="en-US" altLang="zh-C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仿宋" pitchFamily="2" charset="-122"/>
                <a:ea typeface="华文仿宋" pitchFamily="2" charset="-122"/>
                <a:cs typeface="+mj-cs"/>
              </a:rPr>
              <a:t>Freely Falling Objects</a:t>
            </a:r>
          </a:p>
        </p:txBody>
      </p:sp>
      <p:pic>
        <p:nvPicPr>
          <p:cNvPr id="8" name="图片 7">
            <a:extLst>
              <a:ext uri="{FF2B5EF4-FFF2-40B4-BE49-F238E27FC236}">
                <a16:creationId xmlns:a16="http://schemas.microsoft.com/office/drawing/2014/main" id="{0B0203F1-A308-4B97-A35E-3DC1BAF96FB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808710" y="908720"/>
            <a:ext cx="2227786" cy="2808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9" name="TextBox 30">
            <a:extLst>
              <a:ext uri="{FF2B5EF4-FFF2-40B4-BE49-F238E27FC236}">
                <a16:creationId xmlns:a16="http://schemas.microsoft.com/office/drawing/2014/main" id="{D0059225-6EDE-41E1-86F2-B5EB81AD7F86}"/>
              </a:ext>
            </a:extLst>
          </p:cNvPr>
          <p:cNvSpPr txBox="1"/>
          <p:nvPr/>
        </p:nvSpPr>
        <p:spPr>
          <a:xfrm>
            <a:off x="71413" y="1061743"/>
            <a:ext cx="622877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200" b="1" dirty="0">
                <a:latin typeface="Times New Roman" pitchFamily="18" charset="0"/>
                <a:cs typeface="Times New Roman" pitchFamily="18" charset="0"/>
              </a:rPr>
              <a:t>Galileo Galilei,  1564-1642,  Italian Physicist</a:t>
            </a:r>
            <a:endParaRPr lang="zh-CN" altLang="en-US" sz="2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TextBox 30">
            <a:extLst>
              <a:ext uri="{FF2B5EF4-FFF2-40B4-BE49-F238E27FC236}">
                <a16:creationId xmlns:a16="http://schemas.microsoft.com/office/drawing/2014/main" id="{75E1207C-FCF2-44AB-BB53-6CBC399EB2FE}"/>
              </a:ext>
            </a:extLst>
          </p:cNvPr>
          <p:cNvSpPr txBox="1"/>
          <p:nvPr/>
        </p:nvSpPr>
        <p:spPr>
          <a:xfrm>
            <a:off x="71352" y="1629961"/>
            <a:ext cx="65168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200" b="1" dirty="0">
                <a:latin typeface="Times New Roman" pitchFamily="18" charset="0"/>
                <a:cs typeface="Times New Roman" pitchFamily="18" charset="0"/>
              </a:rPr>
              <a:t>Performing many systematic inclined-plane experiments</a:t>
            </a:r>
            <a:endParaRPr lang="zh-CN" altLang="en-US" sz="2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TextBox 30">
            <a:extLst>
              <a:ext uri="{FF2B5EF4-FFF2-40B4-BE49-F238E27FC236}">
                <a16:creationId xmlns:a16="http://schemas.microsoft.com/office/drawing/2014/main" id="{35CF6F21-3661-4915-87ED-E0D9363B2DCA}"/>
              </a:ext>
            </a:extLst>
          </p:cNvPr>
          <p:cNvSpPr txBox="1"/>
          <p:nvPr/>
        </p:nvSpPr>
        <p:spPr>
          <a:xfrm>
            <a:off x="71352" y="2492896"/>
            <a:ext cx="651687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200" b="1" dirty="0">
                <a:latin typeface="Times New Roman" pitchFamily="18" charset="0"/>
                <a:cs typeface="Times New Roman" pitchFamily="18" charset="0"/>
              </a:rPr>
              <a:t>Purpose of the incline: </a:t>
            </a:r>
            <a:r>
              <a:rPr lang="en-US" altLang="zh-CN" sz="2200" b="1" i="1" dirty="0">
                <a:latin typeface="Times New Roman" pitchFamily="18" charset="0"/>
                <a:cs typeface="Times New Roman" pitchFamily="18" charset="0"/>
              </a:rPr>
              <a:t>diluting gravity</a:t>
            </a:r>
            <a:endParaRPr lang="zh-CN" altLang="en-US" sz="2200" b="1" i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3" name="图片 12">
            <a:extLst>
              <a:ext uri="{FF2B5EF4-FFF2-40B4-BE49-F238E27FC236}">
                <a16:creationId xmlns:a16="http://schemas.microsoft.com/office/drawing/2014/main" id="{8429BF5E-FE1C-4A45-856C-756CD848A4B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99235" y="3740436"/>
            <a:ext cx="5107838" cy="280831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TextBox 30">
            <a:extLst>
              <a:ext uri="{FF2B5EF4-FFF2-40B4-BE49-F238E27FC236}">
                <a16:creationId xmlns:a16="http://schemas.microsoft.com/office/drawing/2014/main" id="{C597DBCB-678A-4FD7-818A-864D1D105BFA}"/>
              </a:ext>
            </a:extLst>
          </p:cNvPr>
          <p:cNvSpPr txBox="1"/>
          <p:nvPr/>
        </p:nvSpPr>
        <p:spPr>
          <a:xfrm>
            <a:off x="59696" y="2985948"/>
            <a:ext cx="65168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200" b="1" dirty="0">
                <a:latin typeface="Times New Roman" pitchFamily="18" charset="0"/>
                <a:cs typeface="Times New Roman" pitchFamily="18" charset="0"/>
              </a:rPr>
              <a:t>An freely falling object is equivalent to the object going down vertical incline.</a:t>
            </a:r>
            <a:endParaRPr lang="zh-CN" altLang="en-US" sz="2200" b="1" i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TextBox 30">
            <a:extLst>
              <a:ext uri="{FF2B5EF4-FFF2-40B4-BE49-F238E27FC236}">
                <a16:creationId xmlns:a16="http://schemas.microsoft.com/office/drawing/2014/main" id="{706F49FB-3237-4982-8B59-40406D0972D6}"/>
              </a:ext>
            </a:extLst>
          </p:cNvPr>
          <p:cNvSpPr txBox="1"/>
          <p:nvPr/>
        </p:nvSpPr>
        <p:spPr>
          <a:xfrm>
            <a:off x="59696" y="3933056"/>
            <a:ext cx="393624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200" b="1" dirty="0">
                <a:latin typeface="Times New Roman" pitchFamily="18" charset="0"/>
                <a:cs typeface="Times New Roman" pitchFamily="18" charset="0"/>
              </a:rPr>
              <a:t>Free-fall motion (</a:t>
            </a:r>
            <a:r>
              <a:rPr lang="en-US" altLang="zh-CN" sz="2200" b="1" i="1" dirty="0">
                <a:latin typeface="Times New Roman" pitchFamily="18" charset="0"/>
                <a:cs typeface="Times New Roman" pitchFamily="18" charset="0"/>
              </a:rPr>
              <a:t>idealized model</a:t>
            </a:r>
            <a:r>
              <a:rPr lang="en-US" altLang="zh-CN" sz="2200" b="1" dirty="0">
                <a:latin typeface="Times New Roman" pitchFamily="18" charset="0"/>
                <a:cs typeface="Times New Roman" pitchFamily="18" charset="0"/>
              </a:rPr>
              <a:t>) is under the influence of gravity alone.</a:t>
            </a:r>
            <a:endParaRPr lang="zh-CN" altLang="en-US" sz="2200" b="1" i="1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6" name="TextBox 30">
                <a:extLst>
                  <a:ext uri="{FF2B5EF4-FFF2-40B4-BE49-F238E27FC236}">
                    <a16:creationId xmlns:a16="http://schemas.microsoft.com/office/drawing/2014/main" id="{B70E0E24-F1CD-49F9-8CF1-737BD2DBC8AD}"/>
                  </a:ext>
                </a:extLst>
              </p:cNvPr>
              <p:cNvSpPr txBox="1"/>
              <p:nvPr/>
            </p:nvSpPr>
            <p:spPr>
              <a:xfrm>
                <a:off x="65376" y="5157192"/>
                <a:ext cx="4002568" cy="144655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CN" sz="2200" b="1" dirty="0">
                    <a:latin typeface="Times New Roman" pitchFamily="18" charset="0"/>
                    <a:cs typeface="Times New Roman" pitchFamily="18" charset="0"/>
                  </a:rPr>
                  <a:t>Free-fall acceleration </a:t>
                </a:r>
                <a14:m>
                  <m:oMath xmlns:m="http://schemas.openxmlformats.org/officeDocument/2006/math">
                    <m:r>
                      <a:rPr lang="en-US" altLang="zh-CN" sz="2000" b="1" i="1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𝒂</m:t>
                    </m:r>
                    <m:r>
                      <a:rPr lang="en-US" altLang="zh-CN" sz="2000" b="1" i="1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a:rPr lang="en-US" altLang="zh-CN" sz="2000" b="1" i="1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𝒈</m:t>
                    </m:r>
                    <m:r>
                      <a:rPr lang="en-US" altLang="zh-CN" sz="2000" b="1" i="1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a:rPr lang="en-US" altLang="zh-CN" sz="2000" b="1" i="1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𝟗</m:t>
                    </m:r>
                    <m:r>
                      <a:rPr lang="en-US" altLang="zh-CN" sz="2000" b="1" i="1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.</m:t>
                    </m:r>
                    <m:r>
                      <a:rPr lang="en-US" altLang="zh-CN" sz="2000" b="1" i="1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𝟖</m:t>
                    </m:r>
                    <m:r>
                      <a:rPr lang="en-US" altLang="zh-CN" sz="2000" b="1" i="1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 </m:t>
                    </m:r>
                    <m:f>
                      <m:fPr>
                        <m:type m:val="lin"/>
                        <m:ctrlPr>
                          <a:rPr lang="en-US" altLang="zh-CN" sz="2000" b="1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altLang="zh-CN" sz="2000" b="1" i="0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𝐦</m:t>
                        </m:r>
                      </m:num>
                      <m:den>
                        <m:sSup>
                          <m:sSupPr>
                            <m:ctrlPr>
                              <a:rPr lang="en-US" altLang="zh-CN" sz="2000" b="1" i="1" smtClean="0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pPr>
                          <m:e>
                            <m:r>
                              <a:rPr lang="en-US" altLang="zh-CN" sz="2000" b="1" i="0" smtClean="0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𝐬</m:t>
                            </m:r>
                          </m:e>
                          <m:sup>
                            <m:r>
                              <a:rPr lang="en-US" altLang="zh-CN" sz="2000" b="1" i="1" smtClean="0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𝟐</m:t>
                            </m:r>
                          </m:sup>
                        </m:sSup>
                      </m:den>
                    </m:f>
                  </m:oMath>
                </a14:m>
                <a:r>
                  <a:rPr lang="en-US" altLang="zh-CN" sz="2000" b="1" dirty="0">
                    <a:latin typeface="Times New Roman" pitchFamily="18" charset="0"/>
                    <a:cs typeface="Times New Roman" pitchFamily="18" charset="0"/>
                  </a:rPr>
                  <a:t> </a:t>
                </a:r>
                <a:r>
                  <a:rPr lang="en-US" altLang="zh-CN" sz="2200" b="1" dirty="0">
                    <a:latin typeface="Times New Roman" pitchFamily="18" charset="0"/>
                    <a:cs typeface="Times New Roman" pitchFamily="18" charset="0"/>
                  </a:rPr>
                  <a:t>(set downward as +</a:t>
                </a:r>
                <a:r>
                  <a:rPr lang="en-US" altLang="zh-CN" sz="2200" b="1" i="1" dirty="0">
                    <a:latin typeface="Times New Roman" pitchFamily="18" charset="0"/>
                    <a:cs typeface="Times New Roman" pitchFamily="18" charset="0"/>
                  </a:rPr>
                  <a:t>y</a:t>
                </a:r>
                <a:r>
                  <a:rPr lang="en-US" altLang="zh-CN" sz="2200" b="1" dirty="0">
                    <a:latin typeface="Times New Roman" pitchFamily="18" charset="0"/>
                    <a:cs typeface="Times New Roman" pitchFamily="18" charset="0"/>
                  </a:rPr>
                  <a:t>-direction), approximately 10 m/s</a:t>
                </a:r>
                <a:r>
                  <a:rPr lang="en-US" altLang="zh-CN" sz="2200" b="1" baseline="30000" dirty="0">
                    <a:latin typeface="Times New Roman" pitchFamily="18" charset="0"/>
                    <a:cs typeface="Times New Roman" pitchFamily="18" charset="0"/>
                  </a:rPr>
                  <a:t>2</a:t>
                </a:r>
                <a:r>
                  <a:rPr lang="en-US" altLang="zh-CN" sz="2200" b="1" dirty="0">
                    <a:latin typeface="Times New Roman" pitchFamily="18" charset="0"/>
                    <a:cs typeface="Times New Roman" pitchFamily="18" charset="0"/>
                  </a:rPr>
                  <a:t>.</a:t>
                </a:r>
                <a:endParaRPr lang="zh-CN" altLang="en-US" sz="2200" b="1" i="1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6" name="TextBox 30">
                <a:extLst>
                  <a:ext uri="{FF2B5EF4-FFF2-40B4-BE49-F238E27FC236}">
                    <a16:creationId xmlns:a16="http://schemas.microsoft.com/office/drawing/2014/main" id="{B70E0E24-F1CD-49F9-8CF1-737BD2DBC8AD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376" y="5157192"/>
                <a:ext cx="4002568" cy="1446550"/>
              </a:xfrm>
              <a:prstGeom prst="rect">
                <a:avLst/>
              </a:prstGeom>
              <a:blipFill>
                <a:blip r:embed="rId7"/>
                <a:stretch>
                  <a:fillRect l="-1829" t="-7173" r="-3049" b="-7595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8">
            <p14:nvContentPartPr>
              <p14:cNvPr id="6" name="墨迹 5">
                <a:extLst>
                  <a:ext uri="{FF2B5EF4-FFF2-40B4-BE49-F238E27FC236}">
                    <a16:creationId xmlns:a16="http://schemas.microsoft.com/office/drawing/2014/main" id="{289D5F2B-267A-82FF-06A2-BEA9C1BA9356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795240" y="194400"/>
              <a:ext cx="7441920" cy="6044400"/>
            </p14:xfrm>
          </p:contentPart>
        </mc:Choice>
        <mc:Fallback>
          <p:pic>
            <p:nvPicPr>
              <p:cNvPr id="6" name="墨迹 5">
                <a:extLst>
                  <a:ext uri="{FF2B5EF4-FFF2-40B4-BE49-F238E27FC236}">
                    <a16:creationId xmlns:a16="http://schemas.microsoft.com/office/drawing/2014/main" id="{289D5F2B-267A-82FF-06A2-BEA9C1BA935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785880" y="185040"/>
                <a:ext cx="7460640" cy="6063120"/>
              </a:xfrm>
              <a:prstGeom prst="rect">
                <a:avLst/>
              </a:prstGeom>
            </p:spPr>
          </p:pic>
        </mc:Fallback>
      </mc:AlternateContent>
      <p:pic>
        <p:nvPicPr>
          <p:cNvPr id="7" name="音频 6">
            <a:hlinkClick r:id="" action="ppaction://media"/>
            <a:extLst>
              <a:ext uri="{FF2B5EF4-FFF2-40B4-BE49-F238E27FC236}">
                <a16:creationId xmlns:a16="http://schemas.microsoft.com/office/drawing/2014/main" id="{A1EB8E86-3F8F-EDF1-8163-135B2A479DEF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696911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88182"/>
    </mc:Choice>
    <mc:Fallback>
      <p:transition spd="slow" advTm="48818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"/>
                            </p:stCondLst>
                            <p:childTnLst>
                              <p:par>
                                <p:cTn id="1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500"/>
                            </p:stCondLst>
                            <p:childTnLst>
                              <p:par>
                                <p:cTn id="20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500"/>
                            </p:stCondLst>
                            <p:childTnLst>
                              <p:par>
                                <p:cTn id="29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5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  <p:bldLst>
      <p:bldP spid="3" grpId="0" animBg="1"/>
      <p:bldP spid="9" grpId="0"/>
      <p:bldP spid="10" grpId="0"/>
      <p:bldP spid="11" grpId="0"/>
      <p:bldP spid="14" grpId="0"/>
      <p:bldP spid="15" grpId="0"/>
      <p:bldP spid="16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5">
            <a:extLst>
              <a:ext uri="{FF2B5EF4-FFF2-40B4-BE49-F238E27FC236}">
                <a16:creationId xmlns:a16="http://schemas.microsoft.com/office/drawing/2014/main" id="{DD9CC1A7-A163-4EA0-8167-01E48F58E8DB}"/>
              </a:ext>
            </a:extLst>
          </p:cNvPr>
          <p:cNvSpPr txBox="1">
            <a:spLocks/>
          </p:cNvSpPr>
          <p:nvPr/>
        </p:nvSpPr>
        <p:spPr>
          <a:xfrm>
            <a:off x="71412" y="188640"/>
            <a:ext cx="5436692" cy="604806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spcBef>
                <a:spcPct val="0"/>
              </a:spcBef>
              <a:defRPr/>
            </a:pPr>
            <a:r>
              <a:rPr lang="en-US" altLang="zh-C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仿宋" pitchFamily="2" charset="-122"/>
                <a:ea typeface="华文仿宋" pitchFamily="2" charset="-122"/>
                <a:cs typeface="+mj-cs"/>
              </a:rPr>
              <a:t>Kinematics Equation of the Free Fall</a:t>
            </a:r>
          </a:p>
        </p:txBody>
      </p:sp>
      <p:sp>
        <p:nvSpPr>
          <p:cNvPr id="3" name="TextBox 27">
            <a:extLst>
              <a:ext uri="{FF2B5EF4-FFF2-40B4-BE49-F238E27FC236}">
                <a16:creationId xmlns:a16="http://schemas.microsoft.com/office/drawing/2014/main" id="{EBD6FC88-0AEB-4B5E-8EE3-C7BB94DF17B8}"/>
              </a:ext>
            </a:extLst>
          </p:cNvPr>
          <p:cNvSpPr txBox="1"/>
          <p:nvPr/>
        </p:nvSpPr>
        <p:spPr>
          <a:xfrm>
            <a:off x="5652120" y="317802"/>
            <a:ext cx="264399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altLang="zh-CN" sz="2400" i="1" dirty="0">
                <a:latin typeface="Times New Roman" pitchFamily="18" charset="0"/>
                <a:cs typeface="Times New Roman" pitchFamily="18" charset="0"/>
              </a:rPr>
              <a:t>downward “+”</a:t>
            </a:r>
            <a:r>
              <a:rPr lang="en-US" altLang="zh-CN" sz="2400" dirty="0">
                <a:latin typeface="Times New Roman" pitchFamily="18" charset="0"/>
                <a:cs typeface="Times New Roman" pitchFamily="18" charset="0"/>
              </a:rPr>
              <a:t>)</a:t>
            </a:r>
            <a:endParaRPr lang="zh-CN" altLang="en-US" sz="2400" baseline="30000" dirty="0"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" name="TextBox 30">
                <a:extLst>
                  <a:ext uri="{FF2B5EF4-FFF2-40B4-BE49-F238E27FC236}">
                    <a16:creationId xmlns:a16="http://schemas.microsoft.com/office/drawing/2014/main" id="{37511347-1682-4222-A5AD-4633E510FDC1}"/>
                  </a:ext>
                </a:extLst>
              </p:cNvPr>
              <p:cNvSpPr txBox="1"/>
              <p:nvPr/>
            </p:nvSpPr>
            <p:spPr>
              <a:xfrm>
                <a:off x="149619" y="939072"/>
                <a:ext cx="1584176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altLang="zh-CN" sz="2000" b="0" i="1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𝑣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𝑔𝑡</m:t>
                    </m:r>
                  </m:oMath>
                </a14:m>
                <a:endParaRPr lang="zh-CN" altLang="en-US" sz="2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4" name="TextBox 30">
                <a:extLst>
                  <a:ext uri="{FF2B5EF4-FFF2-40B4-BE49-F238E27FC236}">
                    <a16:creationId xmlns:a16="http://schemas.microsoft.com/office/drawing/2014/main" id="{37511347-1682-4222-A5AD-4633E510FDC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619" y="939072"/>
                <a:ext cx="1584176" cy="400110"/>
              </a:xfrm>
              <a:prstGeom prst="rect">
                <a:avLst/>
              </a:prstGeom>
              <a:blipFill>
                <a:blip r:embed="rId6"/>
                <a:stretch>
                  <a:fillRect l="-3475" t="-4545" b="-2272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30">
                <a:extLst>
                  <a:ext uri="{FF2B5EF4-FFF2-40B4-BE49-F238E27FC236}">
                    <a16:creationId xmlns:a16="http://schemas.microsoft.com/office/drawing/2014/main" id="{9C9C9180-7DF3-4DDB-ABEC-FEC494195395}"/>
                  </a:ext>
                </a:extLst>
              </p:cNvPr>
              <p:cNvSpPr txBox="1"/>
              <p:nvPr/>
            </p:nvSpPr>
            <p:spPr>
              <a:xfrm>
                <a:off x="2217355" y="881703"/>
                <a:ext cx="1994605" cy="5269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altLang="zh-CN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∆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𝑦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f>
                      <m:fPr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altLang="zh-CN" sz="20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0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2</m:t>
                        </m:r>
                      </m:den>
                    </m:f>
                    <m:r>
                      <a:rPr lang="en-US" altLang="zh-CN" sz="2000" b="0" i="1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𝑔</m:t>
                    </m:r>
                    <m:sSup>
                      <m:sSupPr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altLang="zh-CN" sz="20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𝑡</m:t>
                        </m:r>
                      </m:e>
                      <m:sup>
                        <m:r>
                          <a:rPr lang="en-US" altLang="zh-CN" sz="20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zh-CN" altLang="en-US" sz="2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5" name="TextBox 30">
                <a:extLst>
                  <a:ext uri="{FF2B5EF4-FFF2-40B4-BE49-F238E27FC236}">
                    <a16:creationId xmlns:a16="http://schemas.microsoft.com/office/drawing/2014/main" id="{9C9C9180-7DF3-4DDB-ABEC-FEC49419539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217355" y="881703"/>
                <a:ext cx="1994605" cy="526939"/>
              </a:xfrm>
              <a:prstGeom prst="rect">
                <a:avLst/>
              </a:prstGeom>
              <a:blipFill>
                <a:blip r:embed="rId7"/>
                <a:stretch>
                  <a:fillRect l="-2752" b="-4651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6" name="TextBox 30">
                <a:extLst>
                  <a:ext uri="{FF2B5EF4-FFF2-40B4-BE49-F238E27FC236}">
                    <a16:creationId xmlns:a16="http://schemas.microsoft.com/office/drawing/2014/main" id="{8DFE93C0-C997-4DBD-8D77-2D1F7C11C432}"/>
                  </a:ext>
                </a:extLst>
              </p:cNvPr>
              <p:cNvSpPr txBox="1"/>
              <p:nvPr/>
            </p:nvSpPr>
            <p:spPr>
              <a:xfrm>
                <a:off x="4657457" y="906894"/>
                <a:ext cx="1714743" cy="51783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accPr>
                      <m:e>
                        <m:r>
                          <a:rPr lang="en-US" altLang="zh-CN" sz="20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𝑣</m:t>
                        </m:r>
                      </m:e>
                    </m:acc>
                    <m:r>
                      <a:rPr lang="en-US" altLang="zh-CN" sz="2000" b="0" i="1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f>
                      <m:fPr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altLang="zh-CN" sz="20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𝑣</m:t>
                        </m:r>
                      </m:num>
                      <m:den>
                        <m:r>
                          <a:rPr lang="en-US" altLang="zh-CN" sz="20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2</m:t>
                        </m:r>
                      </m:den>
                    </m:f>
                  </m:oMath>
                </a14:m>
                <a:endParaRPr lang="zh-CN" altLang="en-US" sz="2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6" name="TextBox 30">
                <a:extLst>
                  <a:ext uri="{FF2B5EF4-FFF2-40B4-BE49-F238E27FC236}">
                    <a16:creationId xmlns:a16="http://schemas.microsoft.com/office/drawing/2014/main" id="{8DFE93C0-C997-4DBD-8D77-2D1F7C11C43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57457" y="906894"/>
                <a:ext cx="1714743" cy="517834"/>
              </a:xfrm>
              <a:prstGeom prst="rect">
                <a:avLst/>
              </a:prstGeom>
              <a:blipFill>
                <a:blip r:embed="rId8"/>
                <a:stretch>
                  <a:fillRect l="-3203" b="-117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7" name="TextBox 30">
                <a:extLst>
                  <a:ext uri="{FF2B5EF4-FFF2-40B4-BE49-F238E27FC236}">
                    <a16:creationId xmlns:a16="http://schemas.microsoft.com/office/drawing/2014/main" id="{AA231EED-4BB7-4215-92C6-2A5DC917CAA1}"/>
                  </a:ext>
                </a:extLst>
              </p:cNvPr>
              <p:cNvSpPr txBox="1"/>
              <p:nvPr/>
            </p:nvSpPr>
            <p:spPr>
              <a:xfrm>
                <a:off x="6601104" y="940607"/>
                <a:ext cx="2363384" cy="40613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sSup>
                      <m:sSupPr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altLang="zh-CN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𝑣</m:t>
                        </m:r>
                      </m:e>
                      <m:sup>
                        <m:r>
                          <a:rPr lang="en-US" altLang="zh-CN" sz="2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2</m:t>
                        </m:r>
                      </m:sup>
                    </m:sSup>
                    <m:r>
                      <a:rPr lang="en-US" altLang="zh-CN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=2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𝑔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∆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𝑦</m:t>
                    </m:r>
                  </m:oMath>
                </a14:m>
                <a:endParaRPr lang="zh-CN" altLang="en-US" sz="2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7" name="TextBox 30">
                <a:extLst>
                  <a:ext uri="{FF2B5EF4-FFF2-40B4-BE49-F238E27FC236}">
                    <a16:creationId xmlns:a16="http://schemas.microsoft.com/office/drawing/2014/main" id="{AA231EED-4BB7-4215-92C6-2A5DC917CAA1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1104" y="940607"/>
                <a:ext cx="2363384" cy="406137"/>
              </a:xfrm>
              <a:prstGeom prst="rect">
                <a:avLst/>
              </a:prstGeom>
              <a:blipFill>
                <a:blip r:embed="rId9"/>
                <a:stretch>
                  <a:fillRect l="-2320" t="-2985" b="-20896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标题 5">
            <a:extLst>
              <a:ext uri="{FF2B5EF4-FFF2-40B4-BE49-F238E27FC236}">
                <a16:creationId xmlns:a16="http://schemas.microsoft.com/office/drawing/2014/main" id="{AF0945A2-5DAF-402F-92B8-5D48DE33361C}"/>
              </a:ext>
            </a:extLst>
          </p:cNvPr>
          <p:cNvSpPr txBox="1">
            <a:spLocks/>
          </p:cNvSpPr>
          <p:nvPr/>
        </p:nvSpPr>
        <p:spPr>
          <a:xfrm>
            <a:off x="49778" y="1695988"/>
            <a:ext cx="2289974" cy="508876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altLang="zh-CN" sz="2400" b="1" dirty="0">
                <a:solidFill>
                  <a:schemeClr val="tx1"/>
                </a:solidFill>
                <a:latin typeface="Times New Roman" panose="02020603050405020304" pitchFamily="18" charset="0"/>
                <a:ea typeface="华文仿宋" pitchFamily="2" charset="-122"/>
                <a:cs typeface="Times New Roman" panose="02020603050405020304" pitchFamily="18" charset="0"/>
              </a:rPr>
              <a:t>【Exercise 1.4】</a:t>
            </a:r>
          </a:p>
        </p:txBody>
      </p:sp>
      <p:sp>
        <p:nvSpPr>
          <p:cNvPr id="9" name="TextBox 23">
            <a:extLst>
              <a:ext uri="{FF2B5EF4-FFF2-40B4-BE49-F238E27FC236}">
                <a16:creationId xmlns:a16="http://schemas.microsoft.com/office/drawing/2014/main" id="{996E6722-03A7-4B81-A2DD-BDD6688F625E}"/>
              </a:ext>
            </a:extLst>
          </p:cNvPr>
          <p:cNvSpPr txBox="1"/>
          <p:nvPr/>
        </p:nvSpPr>
        <p:spPr>
          <a:xfrm>
            <a:off x="107504" y="2262995"/>
            <a:ext cx="8928992" cy="7281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b="1" dirty="0">
                <a:latin typeface="Times New Roman" pitchFamily="18" charset="0"/>
                <a:cs typeface="Times New Roman" pitchFamily="18" charset="0"/>
              </a:rPr>
              <a:t>A one-euro coin is dropped from the leaning Tower of Pisa and falls freely from rest. What are its position and velocity after 1.0 s, 2.0 s, and 3.0 s?</a:t>
            </a: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id="{1BDA4EC3-B521-4F82-8C3A-9E5E27B2477A}"/>
              </a:ext>
            </a:extLst>
          </p:cNvPr>
          <p:cNvPicPr>
            <a:picLocks noChangeAspect="1"/>
          </p:cNvPicPr>
          <p:nvPr/>
        </p:nvPicPr>
        <p:blipFill>
          <a:blip r:embed="rId10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0000" contrast="40000"/>
          </a:blip>
          <a:stretch>
            <a:fillRect/>
          </a:stretch>
        </p:blipFill>
        <p:spPr>
          <a:xfrm>
            <a:off x="5342644" y="2993132"/>
            <a:ext cx="3645701" cy="3604219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11">
            <p14:nvContentPartPr>
              <p14:cNvPr id="10" name="墨迹 9">
                <a:extLst>
                  <a:ext uri="{FF2B5EF4-FFF2-40B4-BE49-F238E27FC236}">
                    <a16:creationId xmlns:a16="http://schemas.microsoft.com/office/drawing/2014/main" id="{BB291DCC-0586-89E2-9414-3511969C1FA2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797400" y="775080"/>
              <a:ext cx="8063640" cy="3958920"/>
            </p14:xfrm>
          </p:contentPart>
        </mc:Choice>
        <mc:Fallback>
          <p:pic>
            <p:nvPicPr>
              <p:cNvPr id="10" name="墨迹 9">
                <a:extLst>
                  <a:ext uri="{FF2B5EF4-FFF2-40B4-BE49-F238E27FC236}">
                    <a16:creationId xmlns:a16="http://schemas.microsoft.com/office/drawing/2014/main" id="{BB291DCC-0586-89E2-9414-3511969C1FA2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2"/>
              <a:stretch>
                <a:fillRect/>
              </a:stretch>
            </p:blipFill>
            <p:spPr>
              <a:xfrm>
                <a:off x="788040" y="765720"/>
                <a:ext cx="8082360" cy="3977640"/>
              </a:xfrm>
              <a:prstGeom prst="rect">
                <a:avLst/>
              </a:prstGeom>
            </p:spPr>
          </p:pic>
        </mc:Fallback>
      </mc:AlternateContent>
      <p:pic>
        <p:nvPicPr>
          <p:cNvPr id="12" name="音频 11">
            <a:hlinkClick r:id="" action="ppaction://media"/>
            <a:extLst>
              <a:ext uri="{FF2B5EF4-FFF2-40B4-BE49-F238E27FC236}">
                <a16:creationId xmlns:a16="http://schemas.microsoft.com/office/drawing/2014/main" id="{E6453F75-B83D-ECFB-1BB4-2AFDAFBD86D5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3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1040974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09563"/>
    </mc:Choice>
    <mc:Fallback>
      <p:transition spd="slow" advTm="209563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"/>
                            </p:stCondLst>
                            <p:childTnLst>
                              <p:par>
                                <p:cTn id="1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1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4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5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2" grpId="0" animBg="1"/>
      <p:bldP spid="3" grpId="0"/>
      <p:bldP spid="4" grpId="0"/>
      <p:bldP spid="5" grpId="0"/>
      <p:bldP spid="6" grpId="0"/>
      <p:bldP spid="7" grpId="0"/>
      <p:bldP spid="8" grpId="0" animBg="1"/>
      <p:bldP spid="9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5">
            <a:extLst>
              <a:ext uri="{FF2B5EF4-FFF2-40B4-BE49-F238E27FC236}">
                <a16:creationId xmlns:a16="http://schemas.microsoft.com/office/drawing/2014/main" id="{B2AF405C-ACB7-4F16-B35D-E52A576A6EF6}"/>
              </a:ext>
            </a:extLst>
          </p:cNvPr>
          <p:cNvSpPr txBox="1">
            <a:spLocks/>
          </p:cNvSpPr>
          <p:nvPr/>
        </p:nvSpPr>
        <p:spPr>
          <a:xfrm>
            <a:off x="49778" y="183820"/>
            <a:ext cx="2361982" cy="508876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altLang="zh-CN" sz="2400" b="1" dirty="0">
                <a:solidFill>
                  <a:schemeClr val="tx1"/>
                </a:solidFill>
                <a:latin typeface="Times New Roman" panose="02020603050405020304" pitchFamily="18" charset="0"/>
                <a:ea typeface="华文仿宋" pitchFamily="2" charset="-122"/>
                <a:cs typeface="Times New Roman" panose="02020603050405020304" pitchFamily="18" charset="0"/>
              </a:rPr>
              <a:t>【Exercise 1.5】</a:t>
            </a:r>
          </a:p>
        </p:txBody>
      </p:sp>
      <p:sp>
        <p:nvSpPr>
          <p:cNvPr id="3" name="TextBox 23">
            <a:extLst>
              <a:ext uri="{FF2B5EF4-FFF2-40B4-BE49-F238E27FC236}">
                <a16:creationId xmlns:a16="http://schemas.microsoft.com/office/drawing/2014/main" id="{E3489E00-2AB8-46F2-989A-B7CA597A78C0}"/>
              </a:ext>
            </a:extLst>
          </p:cNvPr>
          <p:cNvSpPr txBox="1"/>
          <p:nvPr/>
        </p:nvSpPr>
        <p:spPr>
          <a:xfrm>
            <a:off x="107504" y="836712"/>
            <a:ext cx="8928992" cy="20577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b="1" dirty="0">
                <a:latin typeface="Times New Roman" pitchFamily="18" charset="0"/>
                <a:cs typeface="Times New Roman" pitchFamily="18" charset="0"/>
              </a:rPr>
              <a:t>A skydiver jumps out of a hovering helicopter. A few seconds later, another skydiver jumps out, so they both fall along the same vertical line relative to the helicopter. Both sky divers fall with the same acceleration. </a:t>
            </a:r>
          </a:p>
          <a:p>
            <a:pPr>
              <a:lnSpc>
                <a:spcPct val="120000"/>
              </a:lnSpc>
            </a:pPr>
            <a:r>
              <a:rPr lang="en-US" altLang="zh-CN" b="1" dirty="0">
                <a:latin typeface="Times New Roman" pitchFamily="18" charset="0"/>
                <a:cs typeface="Times New Roman" pitchFamily="18" charset="0"/>
              </a:rPr>
              <a:t>Does the vertical distance between them (a) increase, (b) decrease, or (c) stay the same?</a:t>
            </a:r>
          </a:p>
          <a:p>
            <a:pPr>
              <a:lnSpc>
                <a:spcPct val="120000"/>
              </a:lnSpc>
            </a:pPr>
            <a:r>
              <a:rPr lang="en-US" altLang="zh-CN" b="1" dirty="0">
                <a:latin typeface="Times New Roman" pitchFamily="18" charset="0"/>
                <a:cs typeface="Times New Roman" pitchFamily="18" charset="0"/>
              </a:rPr>
              <a:t>Does the difference in their velocities (d) increase, (e) decrease, or (f) stay the same? (Assume that </a:t>
            </a:r>
            <a:r>
              <a:rPr lang="en-US" altLang="zh-CN" b="1" i="1" dirty="0">
                <a:latin typeface="Times New Roman" pitchFamily="18" charset="0"/>
                <a:cs typeface="Times New Roman" pitchFamily="18" charset="0"/>
              </a:rPr>
              <a:t>g </a:t>
            </a:r>
            <a:r>
              <a:rPr lang="en-US" altLang="zh-CN" b="1" dirty="0">
                <a:latin typeface="Times New Roman" pitchFamily="18" charset="0"/>
                <a:cs typeface="Times New Roman" pitchFamily="18" charset="0"/>
              </a:rPr>
              <a:t>is constant.) </a:t>
            </a:r>
          </a:p>
        </p:txBody>
      </p:sp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5">
            <p14:nvContentPartPr>
              <p14:cNvPr id="5" name="墨迹 4">
                <a:extLst>
                  <a:ext uri="{FF2B5EF4-FFF2-40B4-BE49-F238E27FC236}">
                    <a16:creationId xmlns:a16="http://schemas.microsoft.com/office/drawing/2014/main" id="{EB750D31-3C0D-E8D8-CDE3-B7893C7D0135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2588760" y="747360"/>
              <a:ext cx="6473160" cy="4060080"/>
            </p14:xfrm>
          </p:contentPart>
        </mc:Choice>
        <mc:Fallback>
          <p:pic>
            <p:nvPicPr>
              <p:cNvPr id="5" name="墨迹 4">
                <a:extLst>
                  <a:ext uri="{FF2B5EF4-FFF2-40B4-BE49-F238E27FC236}">
                    <a16:creationId xmlns:a16="http://schemas.microsoft.com/office/drawing/2014/main" id="{EB750D31-3C0D-E8D8-CDE3-B7893C7D0135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2579400" y="738000"/>
                <a:ext cx="6491880" cy="4078800"/>
              </a:xfrm>
              <a:prstGeom prst="rect">
                <a:avLst/>
              </a:prstGeom>
            </p:spPr>
          </p:pic>
        </mc:Fallback>
      </mc:AlternateContent>
      <p:pic>
        <p:nvPicPr>
          <p:cNvPr id="6" name="音频 5">
            <a:hlinkClick r:id="" action="ppaction://media"/>
            <a:extLst>
              <a:ext uri="{FF2B5EF4-FFF2-40B4-BE49-F238E27FC236}">
                <a16:creationId xmlns:a16="http://schemas.microsoft.com/office/drawing/2014/main" id="{7E00EC76-BF61-2793-E62D-5AE9EC81F8F2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823982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272565"/>
    </mc:Choice>
    <mc:Fallback>
      <p:transition spd="slow" advTm="27256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"/>
                            </p:stCondLst>
                            <p:childTnLst>
                              <p:par>
                                <p:cTn id="1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1"/>
                            </p:stCondLst>
                            <p:childTnLst>
                              <p:par>
                                <p:cTn id="1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2" grpId="0" animBg="1"/>
      <p:bldP spid="3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标题 5">
            <a:extLst>
              <a:ext uri="{FF2B5EF4-FFF2-40B4-BE49-F238E27FC236}">
                <a16:creationId xmlns:a16="http://schemas.microsoft.com/office/drawing/2014/main" id="{05068ABA-1B7D-4685-969F-E6753358DE2C}"/>
              </a:ext>
            </a:extLst>
          </p:cNvPr>
          <p:cNvSpPr txBox="1">
            <a:spLocks/>
          </p:cNvSpPr>
          <p:nvPr/>
        </p:nvSpPr>
        <p:spPr>
          <a:xfrm>
            <a:off x="77041" y="260648"/>
            <a:ext cx="2073950" cy="504056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altLang="zh-CN" sz="2400" b="1" dirty="0">
                <a:solidFill>
                  <a:schemeClr val="tx1"/>
                </a:solidFill>
                <a:latin typeface="Times New Roman" panose="02020603050405020304" pitchFamily="18" charset="0"/>
                <a:ea typeface="华文仿宋" pitchFamily="2" charset="-122"/>
                <a:cs typeface="Times New Roman" panose="02020603050405020304" pitchFamily="18" charset="0"/>
              </a:rPr>
              <a:t>【Exercise 1.6】</a:t>
            </a:r>
          </a:p>
        </p:txBody>
      </p:sp>
      <p:sp>
        <p:nvSpPr>
          <p:cNvPr id="7" name="TextBox 23">
            <a:extLst>
              <a:ext uri="{FF2B5EF4-FFF2-40B4-BE49-F238E27FC236}">
                <a16:creationId xmlns:a16="http://schemas.microsoft.com/office/drawing/2014/main" id="{2442D640-DC00-4950-A320-DD8F86B85D9B}"/>
              </a:ext>
            </a:extLst>
          </p:cNvPr>
          <p:cNvSpPr txBox="1"/>
          <p:nvPr/>
        </p:nvSpPr>
        <p:spPr>
          <a:xfrm>
            <a:off x="77041" y="764704"/>
            <a:ext cx="9066959" cy="272254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b="1" dirty="0">
                <a:latin typeface="Times New Roman" pitchFamily="18" charset="0"/>
                <a:cs typeface="Times New Roman" pitchFamily="18" charset="0"/>
              </a:rPr>
              <a:t>You throw a ball vertically upward from the roof of a tall building. The ball leaves your hand at a point even with the roof railing with an upward speed of 15.0 m/s; the ball is then in free fall. On its way back down, it just misses the railing. Find </a:t>
            </a:r>
          </a:p>
          <a:p>
            <a:pPr marL="342900" indent="-342900">
              <a:lnSpc>
                <a:spcPct val="120000"/>
              </a:lnSpc>
              <a:buAutoNum type="alphaLcParenBoth"/>
            </a:pPr>
            <a:r>
              <a:rPr lang="en-US" altLang="zh-CN" b="1" dirty="0">
                <a:latin typeface="Times New Roman" pitchFamily="18" charset="0"/>
                <a:cs typeface="Times New Roman" pitchFamily="18" charset="0"/>
              </a:rPr>
              <a:t>the ball’s position and velocity 1.00 s and 4.00 s after leaving your hand;</a:t>
            </a:r>
          </a:p>
          <a:p>
            <a:pPr marL="342900" indent="-342900">
              <a:lnSpc>
                <a:spcPct val="120000"/>
              </a:lnSpc>
              <a:buAutoNum type="alphaLcParenBoth"/>
            </a:pPr>
            <a:r>
              <a:rPr lang="en-US" altLang="zh-CN" b="1" dirty="0">
                <a:latin typeface="Times New Roman" pitchFamily="18" charset="0"/>
                <a:cs typeface="Times New Roman" pitchFamily="18" charset="0"/>
              </a:rPr>
              <a:t>the ball’s velocity when it is 5.00 m above the railing;</a:t>
            </a:r>
          </a:p>
          <a:p>
            <a:pPr marL="342900" indent="-342900">
              <a:lnSpc>
                <a:spcPct val="120000"/>
              </a:lnSpc>
              <a:buAutoNum type="alphaLcParenBoth"/>
            </a:pPr>
            <a:r>
              <a:rPr lang="en-US" altLang="zh-CN" b="1" dirty="0">
                <a:latin typeface="Times New Roman" pitchFamily="18" charset="0"/>
                <a:cs typeface="Times New Roman" pitchFamily="18" charset="0"/>
              </a:rPr>
              <a:t>the maximum height reached;</a:t>
            </a:r>
          </a:p>
          <a:p>
            <a:pPr marL="342900" indent="-342900">
              <a:lnSpc>
                <a:spcPct val="120000"/>
              </a:lnSpc>
              <a:buAutoNum type="alphaLcParenBoth"/>
            </a:pPr>
            <a:r>
              <a:rPr lang="en-US" altLang="zh-CN" b="1" dirty="0">
                <a:latin typeface="Times New Roman" pitchFamily="18" charset="0"/>
                <a:cs typeface="Times New Roman" pitchFamily="18" charset="0"/>
              </a:rPr>
              <a:t>the ball’s acceleration when it is at its </a:t>
            </a:r>
            <a:br>
              <a:rPr lang="en-US" altLang="zh-CN" b="1" dirty="0">
                <a:latin typeface="Times New Roman" pitchFamily="18" charset="0"/>
                <a:cs typeface="Times New Roman" pitchFamily="18" charset="0"/>
              </a:rPr>
            </a:br>
            <a:r>
              <a:rPr lang="en-US" altLang="zh-CN" b="1" dirty="0">
                <a:latin typeface="Times New Roman" pitchFamily="18" charset="0"/>
                <a:cs typeface="Times New Roman" pitchFamily="18" charset="0"/>
              </a:rPr>
              <a:t>maximum height.</a:t>
            </a:r>
          </a:p>
        </p:txBody>
      </p:sp>
      <p:pic>
        <p:nvPicPr>
          <p:cNvPr id="12" name="图片 11">
            <a:extLst>
              <a:ext uri="{FF2B5EF4-FFF2-40B4-BE49-F238E27FC236}">
                <a16:creationId xmlns:a16="http://schemas.microsoft.com/office/drawing/2014/main" id="{87C6C912-3C0A-4E87-B857-520FBCC1F638}"/>
              </a:ext>
            </a:extLst>
          </p:cNvPr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lum bright="-20000" contrast="40000"/>
          </a:blip>
          <a:stretch>
            <a:fillRect/>
          </a:stretch>
        </p:blipFill>
        <p:spPr>
          <a:xfrm>
            <a:off x="4925486" y="2420888"/>
            <a:ext cx="4110090" cy="4104456"/>
          </a:xfrm>
          <a:prstGeom prst="rect">
            <a:avLst/>
          </a:prstGeom>
        </p:spPr>
      </p:pic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6">
            <p14:nvContentPartPr>
              <p14:cNvPr id="2" name="墨迹 1">
                <a:extLst>
                  <a:ext uri="{FF2B5EF4-FFF2-40B4-BE49-F238E27FC236}">
                    <a16:creationId xmlns:a16="http://schemas.microsoft.com/office/drawing/2014/main" id="{1D33C469-81F0-D7A2-585F-37C2F4291ACC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158040" y="1087560"/>
              <a:ext cx="8795160" cy="5191200"/>
            </p14:xfrm>
          </p:contentPart>
        </mc:Choice>
        <mc:Fallback>
          <p:pic>
            <p:nvPicPr>
              <p:cNvPr id="2" name="墨迹 1">
                <a:extLst>
                  <a:ext uri="{FF2B5EF4-FFF2-40B4-BE49-F238E27FC236}">
                    <a16:creationId xmlns:a16="http://schemas.microsoft.com/office/drawing/2014/main" id="{1D33C469-81F0-D7A2-585F-37C2F4291AC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148680" y="1078200"/>
                <a:ext cx="8813880" cy="5209920"/>
              </a:xfrm>
              <a:prstGeom prst="rect">
                <a:avLst/>
              </a:prstGeom>
            </p:spPr>
          </p:pic>
        </mc:Fallback>
      </mc:AlternateContent>
      <p:pic>
        <p:nvPicPr>
          <p:cNvPr id="3" name="音频 2">
            <a:hlinkClick r:id="" action="ppaction://media"/>
            <a:extLst>
              <a:ext uri="{FF2B5EF4-FFF2-40B4-BE49-F238E27FC236}">
                <a16:creationId xmlns:a16="http://schemas.microsoft.com/office/drawing/2014/main" id="{A687F730-97AE-2EA8-61E7-6FDEF47C0754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6094140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60064"/>
    </mc:Choice>
    <mc:Fallback>
      <p:transition spd="slow" advTm="660064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"/>
                            </p:stCondLst>
                            <p:childTnLst>
                              <p:par>
                                <p:cTn id="11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1"/>
                            </p:stCondLst>
                            <p:childTnLst>
                              <p:par>
                                <p:cTn id="15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2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 animBg="1"/>
      <p:bldP spid="7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内容占位符 2">
            <a:extLst>
              <a:ext uri="{FF2B5EF4-FFF2-40B4-BE49-F238E27FC236}">
                <a16:creationId xmlns:a16="http://schemas.microsoft.com/office/drawing/2014/main" id="{93BA8BF9-9454-C552-7020-85725A06700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600200"/>
            <a:ext cx="4546848" cy="468632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</a:pPr>
            <a:r>
              <a:rPr lang="zh-CN" altLang="en-US" sz="2800" dirty="0">
                <a:hlinkClick r:id="rId4"/>
              </a:rPr>
              <a:t>人教版高一物理必修 第一册</a:t>
            </a:r>
            <a:r>
              <a:rPr lang="en-US" altLang="zh-CN" sz="2800" dirty="0">
                <a:hlinkClick r:id="rId4"/>
              </a:rPr>
              <a:t>(2019</a:t>
            </a:r>
            <a:r>
              <a:rPr lang="zh-CN" altLang="en-US" sz="2800" dirty="0">
                <a:hlinkClick r:id="rId4"/>
              </a:rPr>
              <a:t>版</a:t>
            </a:r>
            <a:r>
              <a:rPr lang="en-US" altLang="zh-CN" sz="2800" dirty="0">
                <a:hlinkClick r:id="rId4"/>
              </a:rPr>
              <a:t>)</a:t>
            </a:r>
            <a:r>
              <a:rPr lang="zh-CN" altLang="en-US" sz="2800" dirty="0">
                <a:hlinkClick r:id="rId4"/>
              </a:rPr>
              <a:t>电子课本 </a:t>
            </a:r>
            <a:r>
              <a:rPr lang="en-US" altLang="zh-CN" sz="2800" dirty="0">
                <a:hlinkClick r:id="rId4"/>
              </a:rPr>
              <a:t>(dzkbw.com)</a:t>
            </a:r>
            <a:endParaRPr lang="zh-CN" altLang="en-US" sz="2800" dirty="0"/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9D9BA090-EE1D-09C3-6468-5CD6350760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20072" y="908720"/>
            <a:ext cx="3661291" cy="52304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音频 4">
            <a:hlinkClick r:id="" action="ppaction://media"/>
            <a:extLst>
              <a:ext uri="{FF2B5EF4-FFF2-40B4-BE49-F238E27FC236}">
                <a16:creationId xmlns:a16="http://schemas.microsoft.com/office/drawing/2014/main" id="{3C10BA32-1887-8712-8868-F89A016B979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6560259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86022"/>
    </mc:Choice>
    <mc:Fallback>
      <p:transition spd="slow" advTm="8602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>
            <a:grpSpLocks noChangeAspect="1"/>
          </p:cNvGrpSpPr>
          <p:nvPr/>
        </p:nvGrpSpPr>
        <p:grpSpPr>
          <a:xfrm>
            <a:off x="6782619" y="836712"/>
            <a:ext cx="2052000" cy="2751558"/>
            <a:chOff x="4890707" y="3511365"/>
            <a:chExt cx="2307401" cy="3094029"/>
          </a:xfrm>
        </p:grpSpPr>
        <p:pic>
          <p:nvPicPr>
            <p:cNvPr id="2440" name="Picture 392"/>
            <p:cNvPicPr>
              <a:picLocks noChangeAspect="1" noChangeArrowheads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890707" y="3511365"/>
              <a:ext cx="2306951" cy="30940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3" name="矩形 2"/>
            <p:cNvSpPr/>
            <p:nvPr/>
          </p:nvSpPr>
          <p:spPr>
            <a:xfrm>
              <a:off x="6406108" y="4706094"/>
              <a:ext cx="792000" cy="93610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p:sp>
        <p:nvSpPr>
          <p:cNvPr id="18" name="标题 5"/>
          <p:cNvSpPr txBox="1">
            <a:spLocks/>
          </p:cNvSpPr>
          <p:nvPr/>
        </p:nvSpPr>
        <p:spPr>
          <a:xfrm>
            <a:off x="107504" y="260648"/>
            <a:ext cx="5400600" cy="576064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>
              <a:spcBef>
                <a:spcPct val="0"/>
              </a:spcBef>
              <a:defRPr/>
            </a:pPr>
            <a:r>
              <a:rPr lang="en-US" altLang="zh-CN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仿宋" pitchFamily="2" charset="-122"/>
                <a:ea typeface="华文仿宋" pitchFamily="2" charset="-122"/>
                <a:cs typeface="+mj-cs"/>
              </a:rPr>
              <a:t>Vertically Upward Projectile Motion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5578357" y="348625"/>
            <a:ext cx="205452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0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altLang="zh-CN" sz="2000" i="1" dirty="0">
                <a:latin typeface="Times New Roman" pitchFamily="18" charset="0"/>
                <a:cs typeface="Times New Roman" pitchFamily="18" charset="0"/>
              </a:rPr>
              <a:t>upward “+”</a:t>
            </a:r>
            <a:r>
              <a:rPr lang="en-US" altLang="zh-CN" sz="2000" dirty="0">
                <a:latin typeface="Times New Roman" pitchFamily="18" charset="0"/>
                <a:cs typeface="Times New Roman" pitchFamily="18" charset="0"/>
              </a:rPr>
              <a:t>)</a:t>
            </a:r>
            <a:endParaRPr lang="zh-CN" altLang="en-US" sz="2000" baseline="30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9" name="直接连接符 38"/>
          <p:cNvCxnSpPr/>
          <p:nvPr/>
        </p:nvCxnSpPr>
        <p:spPr>
          <a:xfrm>
            <a:off x="7215347" y="1418268"/>
            <a:ext cx="1224000" cy="0"/>
          </a:xfrm>
          <a:prstGeom prst="line">
            <a:avLst/>
          </a:prstGeom>
          <a:ln w="19050">
            <a:solidFill>
              <a:srgbClr val="C00000"/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椭圆 6"/>
          <p:cNvSpPr>
            <a:spLocks noChangeAspect="1"/>
          </p:cNvSpPr>
          <p:nvPr/>
        </p:nvSpPr>
        <p:spPr>
          <a:xfrm>
            <a:off x="7684322" y="1380351"/>
            <a:ext cx="72000" cy="72000"/>
          </a:xfrm>
          <a:prstGeom prst="ellipse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0" name="椭圆 39"/>
          <p:cNvSpPr>
            <a:spLocks noChangeAspect="1"/>
          </p:cNvSpPr>
          <p:nvPr/>
        </p:nvSpPr>
        <p:spPr>
          <a:xfrm>
            <a:off x="7830372" y="1384445"/>
            <a:ext cx="72000" cy="72000"/>
          </a:xfrm>
          <a:prstGeom prst="ellipse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12" name="组合 11"/>
          <p:cNvGrpSpPr/>
          <p:nvPr/>
        </p:nvGrpSpPr>
        <p:grpSpPr>
          <a:xfrm>
            <a:off x="7388379" y="956718"/>
            <a:ext cx="394645" cy="432100"/>
            <a:chOff x="7697354" y="4015735"/>
            <a:chExt cx="394645" cy="432100"/>
          </a:xfrm>
        </p:grpSpPr>
        <p:sp>
          <p:nvSpPr>
            <p:cNvPr id="8" name="TextBox 7"/>
            <p:cNvSpPr txBox="1"/>
            <p:nvPr/>
          </p:nvSpPr>
          <p:spPr>
            <a:xfrm>
              <a:off x="7697354" y="4015735"/>
              <a:ext cx="39464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i="1" dirty="0" err="1">
                  <a:solidFill>
                    <a:schemeClr val="accent5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altLang="zh-CN" baseline="-25000" dirty="0" err="1">
                  <a:solidFill>
                    <a:schemeClr val="accent5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A</a:t>
              </a:r>
              <a:endParaRPr lang="zh-CN" altLang="en-US" baseline="-25000" dirty="0">
                <a:solidFill>
                  <a:schemeClr val="accent5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10" name="直接箭头连接符 9"/>
            <p:cNvCxnSpPr/>
            <p:nvPr/>
          </p:nvCxnSpPr>
          <p:spPr>
            <a:xfrm flipV="1">
              <a:off x="8037770" y="4197617"/>
              <a:ext cx="0" cy="250218"/>
            </a:xfrm>
            <a:prstGeom prst="straightConnector1">
              <a:avLst/>
            </a:prstGeom>
            <a:ln w="22225">
              <a:tailEnd type="arrow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</p:grpSp>
      <p:grpSp>
        <p:nvGrpSpPr>
          <p:cNvPr id="13" name="组合 12"/>
          <p:cNvGrpSpPr/>
          <p:nvPr/>
        </p:nvGrpSpPr>
        <p:grpSpPr>
          <a:xfrm>
            <a:off x="7827353" y="1470982"/>
            <a:ext cx="394645" cy="442428"/>
            <a:chOff x="8136328" y="4529999"/>
            <a:chExt cx="394645" cy="442428"/>
          </a:xfrm>
        </p:grpSpPr>
        <p:cxnSp>
          <p:nvCxnSpPr>
            <p:cNvPr id="41" name="直接箭头连接符 40"/>
            <p:cNvCxnSpPr/>
            <p:nvPr/>
          </p:nvCxnSpPr>
          <p:spPr>
            <a:xfrm rot="10800000" flipV="1">
              <a:off x="8181703" y="4529999"/>
              <a:ext cx="0" cy="250218"/>
            </a:xfrm>
            <a:prstGeom prst="straightConnector1">
              <a:avLst/>
            </a:prstGeom>
            <a:ln w="22225">
              <a:tailEnd type="arrow"/>
            </a:ln>
          </p:spPr>
          <p:style>
            <a:lnRef idx="1">
              <a:schemeClr val="accent2"/>
            </a:lnRef>
            <a:fillRef idx="0">
              <a:schemeClr val="accent2"/>
            </a:fillRef>
            <a:effectRef idx="0">
              <a:schemeClr val="accent2"/>
            </a:effectRef>
            <a:fontRef idx="minor">
              <a:schemeClr val="tx1"/>
            </a:fontRef>
          </p:style>
        </p:cxnSp>
        <p:sp>
          <p:nvSpPr>
            <p:cNvPr id="42" name="TextBox 41"/>
            <p:cNvSpPr txBox="1"/>
            <p:nvPr/>
          </p:nvSpPr>
          <p:spPr>
            <a:xfrm>
              <a:off x="8136328" y="4603095"/>
              <a:ext cx="39464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i="1" dirty="0" err="1">
                  <a:solidFill>
                    <a:schemeClr val="accent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altLang="zh-CN" baseline="-25000" dirty="0" err="1">
                  <a:solidFill>
                    <a:schemeClr val="accent2">
                      <a:lumMod val="75000"/>
                    </a:schemeClr>
                  </a:solidFill>
                  <a:latin typeface="Times New Roman" pitchFamily="18" charset="0"/>
                  <a:cs typeface="Times New Roman" pitchFamily="18" charset="0"/>
                </a:rPr>
                <a:t>C</a:t>
              </a:r>
              <a:endParaRPr lang="zh-CN" altLang="en-US" baseline="-25000" dirty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43" name="组合 42"/>
          <p:cNvGrpSpPr/>
          <p:nvPr/>
        </p:nvGrpSpPr>
        <p:grpSpPr>
          <a:xfrm>
            <a:off x="7378419" y="1497728"/>
            <a:ext cx="394645" cy="432100"/>
            <a:chOff x="7697354" y="4015735"/>
            <a:chExt cx="394645" cy="432100"/>
          </a:xfrm>
        </p:grpSpPr>
        <p:sp>
          <p:nvSpPr>
            <p:cNvPr id="44" name="TextBox 43"/>
            <p:cNvSpPr txBox="1"/>
            <p:nvPr/>
          </p:nvSpPr>
          <p:spPr>
            <a:xfrm>
              <a:off x="7697354" y="4015735"/>
              <a:ext cx="394645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i="1" dirty="0">
                  <a:solidFill>
                    <a:srgbClr val="00B0F0"/>
                  </a:solidFill>
                  <a:latin typeface="Times New Roman" pitchFamily="18" charset="0"/>
                  <a:cs typeface="Times New Roman" pitchFamily="18" charset="0"/>
                </a:rPr>
                <a:t>v</a:t>
              </a:r>
              <a:r>
                <a:rPr lang="en-US" altLang="zh-CN" baseline="-25000" dirty="0">
                  <a:solidFill>
                    <a:srgbClr val="00B0F0"/>
                  </a:solidFill>
                  <a:latin typeface="Times New Roman" pitchFamily="18" charset="0"/>
                  <a:cs typeface="Times New Roman" pitchFamily="18" charset="0"/>
                </a:rPr>
                <a:t>0</a:t>
              </a:r>
              <a:endParaRPr lang="zh-CN" altLang="en-US" baseline="-250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cxnSp>
          <p:nvCxnSpPr>
            <p:cNvPr id="45" name="直接箭头连接符 44"/>
            <p:cNvCxnSpPr/>
            <p:nvPr/>
          </p:nvCxnSpPr>
          <p:spPr>
            <a:xfrm flipV="1">
              <a:off x="8037770" y="4197617"/>
              <a:ext cx="0" cy="250218"/>
            </a:xfrm>
            <a:prstGeom prst="straightConnector1">
              <a:avLst/>
            </a:prstGeom>
            <a:ln w="22225">
              <a:solidFill>
                <a:srgbClr val="00B0F0"/>
              </a:solidFill>
              <a:tailEnd type="arrow"/>
            </a:ln>
          </p:spPr>
          <p:style>
            <a:lnRef idx="1">
              <a:schemeClr val="accent5"/>
            </a:lnRef>
            <a:fillRef idx="0">
              <a:schemeClr val="accent5"/>
            </a:fillRef>
            <a:effectRef idx="0">
              <a:schemeClr val="accent5"/>
            </a:effectRef>
            <a:fontRef idx="minor">
              <a:schemeClr val="tx1"/>
            </a:fontRef>
          </p:style>
        </p:cxnSp>
      </p:grpSp>
      <mc:AlternateContent xmlns:mc="http://schemas.openxmlformats.org/markup-compatibility/2006" xmlns:a14="http://schemas.microsoft.com/office/drawing/2010/main">
        <mc:Choice Requires="a14">
          <p:sp>
            <p:nvSpPr>
              <p:cNvPr id="56" name="TextBox 30">
                <a:extLst>
                  <a:ext uri="{FF2B5EF4-FFF2-40B4-BE49-F238E27FC236}">
                    <a16:creationId xmlns:a16="http://schemas.microsoft.com/office/drawing/2014/main" id="{258B1ECE-9475-4A1E-97F4-3BBBD9C4F34B}"/>
                  </a:ext>
                </a:extLst>
              </p:cNvPr>
              <p:cNvSpPr txBox="1"/>
              <p:nvPr/>
            </p:nvSpPr>
            <p:spPr>
              <a:xfrm>
                <a:off x="149618" y="1979196"/>
                <a:ext cx="2190133" cy="400110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altLang="zh-CN" sz="2000" b="0" i="1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𝑣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CN" sz="20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𝑣</m:t>
                        </m:r>
                      </m:e>
                      <m:sub>
                        <m:r>
                          <a:rPr lang="en-US" altLang="zh-CN" sz="20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0</m:t>
                        </m:r>
                      </m:sub>
                    </m:sSub>
                    <m:r>
                      <a:rPr lang="en-US" altLang="zh-CN" sz="2000" b="0" i="1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−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𝑔𝑡</m:t>
                    </m:r>
                  </m:oMath>
                </a14:m>
                <a:endParaRPr lang="zh-CN" altLang="en-US" sz="2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56" name="TextBox 30">
                <a:extLst>
                  <a:ext uri="{FF2B5EF4-FFF2-40B4-BE49-F238E27FC236}">
                    <a16:creationId xmlns:a16="http://schemas.microsoft.com/office/drawing/2014/main" id="{258B1ECE-9475-4A1E-97F4-3BBBD9C4F3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9618" y="1979196"/>
                <a:ext cx="2190133" cy="400110"/>
              </a:xfrm>
              <a:prstGeom prst="rect">
                <a:avLst/>
              </a:prstGeom>
              <a:blipFill>
                <a:blip r:embed="rId7"/>
                <a:stretch>
                  <a:fillRect l="-2507" t="-4615" b="-23077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58" name="TextBox 30">
                <a:extLst>
                  <a:ext uri="{FF2B5EF4-FFF2-40B4-BE49-F238E27FC236}">
                    <a16:creationId xmlns:a16="http://schemas.microsoft.com/office/drawing/2014/main" id="{4F6A0499-3DE0-40C2-88D4-99FA933DF94C}"/>
                  </a:ext>
                </a:extLst>
              </p:cNvPr>
              <p:cNvSpPr txBox="1"/>
              <p:nvPr/>
            </p:nvSpPr>
            <p:spPr>
              <a:xfrm>
                <a:off x="136685" y="2470013"/>
                <a:ext cx="3074725" cy="5269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14:m>
                  <m:oMath xmlns:m="http://schemas.openxmlformats.org/officeDocument/2006/math">
                    <m:r>
                      <a:rPr lang="en-US" altLang="zh-CN" sz="2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𝑦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CN" sz="20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𝑦</m:t>
                        </m:r>
                      </m:e>
                      <m:sub>
                        <m:r>
                          <a:rPr lang="en-US" altLang="zh-CN" sz="20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0</m:t>
                        </m:r>
                      </m:sub>
                    </m:sSub>
                    <m:r>
                      <a:rPr lang="en-US" altLang="zh-CN" sz="2000" b="0" i="1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+</m:t>
                    </m:r>
                    <m:sSub>
                      <m:sSubPr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CN" sz="20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𝑣</m:t>
                        </m:r>
                      </m:e>
                      <m:sub>
                        <m:r>
                          <a:rPr lang="en-US" altLang="zh-CN" sz="20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0</m:t>
                        </m:r>
                      </m:sub>
                    </m:sSub>
                    <m:r>
                      <a:rPr lang="en-US" altLang="zh-CN" sz="2000" b="0" i="1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𝑡</m:t>
                    </m:r>
                    <m:r>
                      <a:rPr lang="en-US" altLang="zh-CN" sz="2000" b="0" i="1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−</m:t>
                    </m:r>
                    <m:f>
                      <m:fPr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altLang="zh-CN" sz="20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1</m:t>
                        </m:r>
                      </m:num>
                      <m:den>
                        <m:r>
                          <a:rPr lang="en-US" altLang="zh-CN" sz="20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2</m:t>
                        </m:r>
                      </m:den>
                    </m:f>
                    <m:r>
                      <a:rPr lang="en-US" altLang="zh-CN" sz="2000" b="0" i="1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𝑔</m:t>
                    </m:r>
                    <m:sSup>
                      <m:sSupPr>
                        <m:ctrlPr>
                          <a:rPr lang="en-US" altLang="zh-CN" sz="20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pPr>
                      <m:e>
                        <m:r>
                          <a:rPr lang="en-US" altLang="zh-CN" sz="20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𝑡</m:t>
                        </m:r>
                      </m:e>
                      <m:sup>
                        <m:r>
                          <a:rPr lang="en-US" altLang="zh-CN" sz="20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2</m:t>
                        </m:r>
                      </m:sup>
                    </m:sSup>
                  </m:oMath>
                </a14:m>
                <a:endParaRPr lang="zh-CN" altLang="en-US" sz="2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58" name="TextBox 30">
                <a:extLst>
                  <a:ext uri="{FF2B5EF4-FFF2-40B4-BE49-F238E27FC236}">
                    <a16:creationId xmlns:a16="http://schemas.microsoft.com/office/drawing/2014/main" id="{4F6A0499-3DE0-40C2-88D4-99FA933DF94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36685" y="2470013"/>
                <a:ext cx="3074725" cy="526939"/>
              </a:xfrm>
              <a:prstGeom prst="rect">
                <a:avLst/>
              </a:prstGeom>
              <a:blipFill>
                <a:blip r:embed="rId8"/>
                <a:stretch>
                  <a:fillRect l="-1782" b="-459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2" name="TextBox 30">
            <a:extLst>
              <a:ext uri="{FF2B5EF4-FFF2-40B4-BE49-F238E27FC236}">
                <a16:creationId xmlns:a16="http://schemas.microsoft.com/office/drawing/2014/main" id="{CC547897-7614-46E0-8A5C-13F7C5CDF4BA}"/>
              </a:ext>
            </a:extLst>
          </p:cNvPr>
          <p:cNvSpPr txBox="1"/>
          <p:nvPr/>
        </p:nvSpPr>
        <p:spPr>
          <a:xfrm>
            <a:off x="149632" y="988762"/>
            <a:ext cx="59288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dirty="0">
                <a:latin typeface="Times New Roman" pitchFamily="18" charset="0"/>
                <a:cs typeface="Times New Roman" pitchFamily="18" charset="0"/>
              </a:rPr>
              <a:t>Up-and-down (symmetrical) motion in free fall</a:t>
            </a:r>
            <a:endParaRPr lang="zh-CN" alt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4" name="TextBox 30">
            <a:extLst>
              <a:ext uri="{FF2B5EF4-FFF2-40B4-BE49-F238E27FC236}">
                <a16:creationId xmlns:a16="http://schemas.microsoft.com/office/drawing/2014/main" id="{401E18E9-9862-4FF7-8EDB-4131BC6B49A1}"/>
              </a:ext>
            </a:extLst>
          </p:cNvPr>
          <p:cNvSpPr txBox="1"/>
          <p:nvPr/>
        </p:nvSpPr>
        <p:spPr>
          <a:xfrm>
            <a:off x="143656" y="1468618"/>
            <a:ext cx="3864528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dirty="0">
                <a:latin typeface="Times New Roman" pitchFamily="18" charset="0"/>
                <a:cs typeface="Times New Roman" pitchFamily="18" charset="0"/>
              </a:rPr>
              <a:t>Uniformly accelerated motion</a:t>
            </a:r>
            <a:endParaRPr lang="zh-CN" alt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5" name="TextBox 30">
            <a:extLst>
              <a:ext uri="{FF2B5EF4-FFF2-40B4-BE49-F238E27FC236}">
                <a16:creationId xmlns:a16="http://schemas.microsoft.com/office/drawing/2014/main" id="{B7104E6D-9D7E-46BE-A8A9-77501B776741}"/>
              </a:ext>
            </a:extLst>
          </p:cNvPr>
          <p:cNvSpPr txBox="1"/>
          <p:nvPr/>
        </p:nvSpPr>
        <p:spPr>
          <a:xfrm>
            <a:off x="131408" y="3053090"/>
            <a:ext cx="592888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dirty="0">
                <a:latin typeface="Times New Roman" pitchFamily="18" charset="0"/>
                <a:cs typeface="Times New Roman" pitchFamily="18" charset="0"/>
              </a:rPr>
              <a:t>Identical </a:t>
            </a:r>
            <a:r>
              <a:rPr lang="en-US" altLang="zh-CN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speed </a:t>
            </a:r>
            <a:r>
              <a:rPr lang="en-US" altLang="zh-CN" sz="2000" dirty="0">
                <a:latin typeface="Times New Roman" pitchFamily="18" charset="0"/>
                <a:cs typeface="Times New Roman" pitchFamily="18" charset="0"/>
              </a:rPr>
              <a:t>at the same height</a:t>
            </a:r>
            <a:endParaRPr lang="zh-CN" alt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6" name="TextBox 30">
            <a:extLst>
              <a:ext uri="{FF2B5EF4-FFF2-40B4-BE49-F238E27FC236}">
                <a16:creationId xmlns:a16="http://schemas.microsoft.com/office/drawing/2014/main" id="{525C20CC-F1D3-4C26-901B-8C0CFEF13280}"/>
              </a:ext>
            </a:extLst>
          </p:cNvPr>
          <p:cNvSpPr txBox="1"/>
          <p:nvPr/>
        </p:nvSpPr>
        <p:spPr>
          <a:xfrm>
            <a:off x="125431" y="3532946"/>
            <a:ext cx="722007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000" dirty="0">
                <a:latin typeface="Times New Roman" pitchFamily="18" charset="0"/>
                <a:cs typeface="Times New Roman" pitchFamily="18" charset="0"/>
              </a:rPr>
              <a:t>The same time elapsed for the same “rising” and “falling” height</a:t>
            </a:r>
            <a:endParaRPr lang="zh-CN" altLang="en-US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7" name="标题 5">
            <a:extLst>
              <a:ext uri="{FF2B5EF4-FFF2-40B4-BE49-F238E27FC236}">
                <a16:creationId xmlns:a16="http://schemas.microsoft.com/office/drawing/2014/main" id="{ED364E8D-4D98-4B75-BD2B-14A581977A45}"/>
              </a:ext>
            </a:extLst>
          </p:cNvPr>
          <p:cNvSpPr txBox="1">
            <a:spLocks/>
          </p:cNvSpPr>
          <p:nvPr/>
        </p:nvSpPr>
        <p:spPr>
          <a:xfrm>
            <a:off x="49778" y="4174749"/>
            <a:ext cx="2361982" cy="508876"/>
          </a:xfrm>
          <a:prstGeom prst="rect">
            <a:avLst/>
          </a:prstGeom>
          <a:ln/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en-US" altLang="zh-CN" sz="2400" b="1" dirty="0">
                <a:solidFill>
                  <a:schemeClr val="tx1"/>
                </a:solidFill>
                <a:latin typeface="Times New Roman" panose="02020603050405020304" pitchFamily="18" charset="0"/>
                <a:ea typeface="华文仿宋" pitchFamily="2" charset="-122"/>
                <a:cs typeface="Times New Roman" panose="02020603050405020304" pitchFamily="18" charset="0"/>
              </a:rPr>
              <a:t>【</a:t>
            </a:r>
            <a:r>
              <a:rPr lang="en-US" altLang="zh-CN" sz="2400" b="1">
                <a:solidFill>
                  <a:schemeClr val="tx1"/>
                </a:solidFill>
                <a:latin typeface="Times New Roman" panose="02020603050405020304" pitchFamily="18" charset="0"/>
                <a:ea typeface="华文仿宋" pitchFamily="2" charset="-122"/>
                <a:cs typeface="Times New Roman" panose="02020603050405020304" pitchFamily="18" charset="0"/>
              </a:rPr>
              <a:t>Exercise 1.7</a:t>
            </a:r>
            <a:r>
              <a:rPr lang="en-US" altLang="zh-CN" sz="2400" b="1" dirty="0">
                <a:solidFill>
                  <a:schemeClr val="tx1"/>
                </a:solidFill>
                <a:latin typeface="Times New Roman" panose="02020603050405020304" pitchFamily="18" charset="0"/>
                <a:ea typeface="华文仿宋" pitchFamily="2" charset="-122"/>
                <a:cs typeface="Times New Roman" panose="02020603050405020304" pitchFamily="18" charset="0"/>
              </a:rPr>
              <a:t>】</a:t>
            </a:r>
          </a:p>
        </p:txBody>
      </p:sp>
      <p:sp>
        <p:nvSpPr>
          <p:cNvPr id="68" name="TextBox 23">
            <a:extLst>
              <a:ext uri="{FF2B5EF4-FFF2-40B4-BE49-F238E27FC236}">
                <a16:creationId xmlns:a16="http://schemas.microsoft.com/office/drawing/2014/main" id="{58CC0B31-1DDB-4F50-AADB-46580ED893EA}"/>
              </a:ext>
            </a:extLst>
          </p:cNvPr>
          <p:cNvSpPr txBox="1"/>
          <p:nvPr/>
        </p:nvSpPr>
        <p:spPr>
          <a:xfrm>
            <a:off x="107504" y="4797152"/>
            <a:ext cx="8928992" cy="17253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en-US" altLang="zh-CN" dirty="0">
                <a:latin typeface="Times New Roman" pitchFamily="18" charset="0"/>
                <a:cs typeface="Times New Roman" pitchFamily="18" charset="0"/>
              </a:rPr>
              <a:t>If you toss a ball upward with a certain initial speed, it falls freely and reaches a maximum height </a:t>
            </a:r>
            <a:r>
              <a:rPr lang="en-US" altLang="zh-CN" i="1" dirty="0">
                <a:latin typeface="Times New Roman" pitchFamily="18" charset="0"/>
                <a:cs typeface="Times New Roman" pitchFamily="18" charset="0"/>
              </a:rPr>
              <a:t>h</a:t>
            </a:r>
            <a:r>
              <a:rPr lang="en-US" altLang="zh-CN" dirty="0">
                <a:latin typeface="Times New Roman" pitchFamily="18" charset="0"/>
                <a:cs typeface="Times New Roman" pitchFamily="18" charset="0"/>
              </a:rPr>
              <a:t> at a time </a:t>
            </a:r>
            <a:r>
              <a:rPr lang="en-US" altLang="zh-CN" i="1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altLang="zh-CN" dirty="0">
                <a:latin typeface="Times New Roman" pitchFamily="18" charset="0"/>
                <a:cs typeface="Times New Roman" pitchFamily="18" charset="0"/>
              </a:rPr>
              <a:t> after it leaves your hand. If you throw the ball upward with double the initial speed, </a:t>
            </a:r>
          </a:p>
          <a:p>
            <a:pPr marL="342900" indent="-342900">
              <a:lnSpc>
                <a:spcPct val="120000"/>
              </a:lnSpc>
              <a:buAutoNum type="alphaLcParenBoth"/>
            </a:pPr>
            <a:r>
              <a:rPr lang="en-US" altLang="zh-CN" dirty="0">
                <a:latin typeface="Times New Roman" pitchFamily="18" charset="0"/>
                <a:cs typeface="Times New Roman" pitchFamily="18" charset="0"/>
              </a:rPr>
              <a:t>what new maximum height does the ball reach?</a:t>
            </a:r>
          </a:p>
          <a:p>
            <a:pPr marL="342900" indent="-342900">
              <a:lnSpc>
                <a:spcPct val="120000"/>
              </a:lnSpc>
              <a:buAutoNum type="alphaLcParenBoth"/>
            </a:pPr>
            <a:r>
              <a:rPr lang="en-US" altLang="zh-CN" dirty="0">
                <a:latin typeface="Times New Roman" pitchFamily="18" charset="0"/>
                <a:cs typeface="Times New Roman" pitchFamily="18" charset="0"/>
              </a:rPr>
              <a:t>how long does it take to reach its new maximum height?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27" name="TextBox 30">
                <a:extLst>
                  <a:ext uri="{FF2B5EF4-FFF2-40B4-BE49-F238E27FC236}">
                    <a16:creationId xmlns:a16="http://schemas.microsoft.com/office/drawing/2014/main" id="{258B1ECE-9475-4A1E-97F4-3BBBD9C4F34B}"/>
                  </a:ext>
                </a:extLst>
              </p:cNvPr>
              <p:cNvSpPr txBox="1"/>
              <p:nvPr/>
            </p:nvSpPr>
            <p:spPr>
              <a:xfrm>
                <a:off x="7126931" y="3532414"/>
                <a:ext cx="1621533" cy="39074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dirty="0">
                    <a:cs typeface="Times New Roman" pitchFamily="18" charset="0"/>
                  </a:rPr>
                  <a:t>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CN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𝑡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𝑢𝑝</m:t>
                        </m:r>
                      </m:sub>
                    </m:sSub>
                    <m:r>
                      <a:rPr lang="en-US" altLang="zh-CN" b="0" i="1" smtClean="0"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sSub>
                      <m:sSubPr>
                        <m:ctrlPr>
                          <a:rPr lang="en-US" altLang="zh-CN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sSubPr>
                      <m:e>
                        <m:r>
                          <a:rPr lang="en-US" altLang="zh-CN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𝑡</m:t>
                        </m:r>
                      </m:e>
                      <m:sub>
                        <m:r>
                          <a:rPr lang="en-US" altLang="zh-CN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𝑑𝑜𝑤𝑛</m:t>
                        </m:r>
                      </m:sub>
                    </m:sSub>
                  </m:oMath>
                </a14:m>
                <a:r>
                  <a:rPr lang="en-US" altLang="zh-CN" dirty="0">
                    <a:latin typeface="Times New Roman" pitchFamily="18" charset="0"/>
                    <a:cs typeface="Times New Roman" pitchFamily="18" charset="0"/>
                  </a:rPr>
                  <a:t>)</a:t>
                </a:r>
                <a:endParaRPr lang="zh-CN" altLang="en-US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27" name="TextBox 30">
                <a:extLst>
                  <a:ext uri="{FF2B5EF4-FFF2-40B4-BE49-F238E27FC236}">
                    <a16:creationId xmlns:a16="http://schemas.microsoft.com/office/drawing/2014/main" id="{258B1ECE-9475-4A1E-97F4-3BBBD9C4F34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126931" y="3532414"/>
                <a:ext cx="1621533" cy="390748"/>
              </a:xfrm>
              <a:prstGeom prst="rect">
                <a:avLst/>
              </a:prstGeom>
              <a:blipFill>
                <a:blip r:embed="rId9"/>
                <a:stretch>
                  <a:fillRect l="-3008" t="-7692" b="-16923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10">
            <p14:nvContentPartPr>
              <p14:cNvPr id="2" name="墨迹 1">
                <a:extLst>
                  <a:ext uri="{FF2B5EF4-FFF2-40B4-BE49-F238E27FC236}">
                    <a16:creationId xmlns:a16="http://schemas.microsoft.com/office/drawing/2014/main" id="{19C81078-4F91-E6F9-EDC4-65B68E49A493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271440" y="906120"/>
              <a:ext cx="7956000" cy="5507280"/>
            </p14:xfrm>
          </p:contentPart>
        </mc:Choice>
        <mc:Fallback>
          <p:pic>
            <p:nvPicPr>
              <p:cNvPr id="2" name="墨迹 1">
                <a:extLst>
                  <a:ext uri="{FF2B5EF4-FFF2-40B4-BE49-F238E27FC236}">
                    <a16:creationId xmlns:a16="http://schemas.microsoft.com/office/drawing/2014/main" id="{19C81078-4F91-E6F9-EDC4-65B68E49A49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262080" y="896760"/>
                <a:ext cx="7974720" cy="5526000"/>
              </a:xfrm>
              <a:prstGeom prst="rect">
                <a:avLst/>
              </a:prstGeom>
            </p:spPr>
          </p:pic>
        </mc:Fallback>
      </mc:AlternateContent>
      <p:pic>
        <p:nvPicPr>
          <p:cNvPr id="5" name="音频 4">
            <a:hlinkClick r:id="" action="ppaction://media"/>
            <a:extLst>
              <a:ext uri="{FF2B5EF4-FFF2-40B4-BE49-F238E27FC236}">
                <a16:creationId xmlns:a16="http://schemas.microsoft.com/office/drawing/2014/main" id="{E939C01A-4F0F-DB56-1731-97AD01CAD9A3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22236485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30289"/>
    </mc:Choice>
    <mc:Fallback>
      <p:transition spd="slow" advTm="430289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"/>
                            </p:stCondLst>
                            <p:childTnLst>
                              <p:par>
                                <p:cTn id="1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1"/>
                            </p:stCondLst>
                            <p:childTnLst>
                              <p:par>
                                <p:cTn id="1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1001"/>
                            </p:stCondLst>
                            <p:childTnLst>
                              <p:par>
                                <p:cTn id="1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1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5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500"/>
                            </p:stCondLst>
                            <p:childTnLst>
                              <p:par>
                                <p:cTn id="53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5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1000"/>
                            </p:stCondLst>
                            <p:childTnLst>
                              <p:par>
                                <p:cTn id="57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9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500"/>
                            </p:stCondLst>
                            <p:childTnLst>
                              <p:par>
                                <p:cTn id="6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3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4" fill="hold">
                      <p:stCondLst>
                        <p:cond delay="indefinite"/>
                      </p:stCondLst>
                      <p:childTnLst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8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88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9" fill="hold">
                            <p:stCondLst>
                              <p:cond delay="500"/>
                            </p:stCondLst>
                            <p:childTnLst>
                              <p:par>
                                <p:cTn id="90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2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9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  <p:bldLst>
      <p:bldP spid="18" grpId="0" animBg="1"/>
      <p:bldP spid="30" grpId="0"/>
      <p:bldP spid="7" grpId="0" animBg="1"/>
      <p:bldP spid="40" grpId="0" animBg="1"/>
      <p:bldP spid="56" grpId="0"/>
      <p:bldP spid="58" grpId="0"/>
      <p:bldP spid="62" grpId="0"/>
      <p:bldP spid="64" grpId="0"/>
      <p:bldP spid="65" grpId="0"/>
      <p:bldP spid="66" grpId="0"/>
      <p:bldP spid="67" grpId="0" animBg="1"/>
      <p:bldP spid="68" grpId="0"/>
      <p:bldP spid="27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id="{C3B1A7A9-77AA-4E11-AEE2-A2DC9A33BC0D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0592972" cy="6858000"/>
          </a:xfrm>
          <a:prstGeom prst="rect">
            <a:avLst/>
          </a:prstGeom>
        </p:spPr>
      </p:pic>
      <p:sp>
        <p:nvSpPr>
          <p:cNvPr id="4" name="标题 1"/>
          <p:cNvSpPr txBox="1">
            <a:spLocks/>
          </p:cNvSpPr>
          <p:nvPr/>
        </p:nvSpPr>
        <p:spPr>
          <a:xfrm>
            <a:off x="142844" y="2000240"/>
            <a:ext cx="8858280" cy="2004823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altLang="zh-CN" sz="6000" b="1" dirty="0">
                <a:latin typeface="华文新魏" pitchFamily="2" charset="-122"/>
                <a:ea typeface="华文新魏" pitchFamily="2" charset="-122"/>
              </a:rPr>
              <a:t>Chap1  Kinematics in</a:t>
            </a:r>
            <a:r>
              <a:rPr lang="en-US" altLang="zh-CN" sz="6600" b="1" dirty="0">
                <a:latin typeface="华文仿宋" pitchFamily="2" charset="-122"/>
                <a:ea typeface="华文仿宋" pitchFamily="2" charset="-122"/>
              </a:rPr>
              <a:t> </a:t>
            </a:r>
            <a:r>
              <a:rPr lang="en-US" altLang="zh-CN" sz="6000" b="1" dirty="0">
                <a:latin typeface="华文新魏" pitchFamily="2" charset="-122"/>
                <a:ea typeface="华文新魏" pitchFamily="2" charset="-122"/>
              </a:rPr>
              <a:t>One Dimension</a:t>
            </a:r>
            <a:endParaRPr lang="zh-CN" altLang="en-US" sz="6000" b="1" dirty="0">
              <a:latin typeface="华文新魏" pitchFamily="2" charset="-122"/>
              <a:ea typeface="华文新魏" pitchFamily="2" charset="-122"/>
            </a:endParaRPr>
          </a:p>
        </p:txBody>
      </p:sp>
      <p:pic>
        <p:nvPicPr>
          <p:cNvPr id="2" name="音频 1">
            <a:hlinkClick r:id="" action="ppaction://media"/>
            <a:extLst>
              <a:ext uri="{FF2B5EF4-FFF2-40B4-BE49-F238E27FC236}">
                <a16:creationId xmlns:a16="http://schemas.microsoft.com/office/drawing/2014/main" id="{24600926-D7D6-8E13-F027-250B5864A53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55465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95112"/>
    </mc:Choice>
    <mc:Fallback>
      <p:transition spd="slow" advTm="95112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0"/>
                            </p:stCondLst>
                            <p:childTnLst>
                              <p:par>
                                <p:cTn id="8" presetID="27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discrete" valueType="clr">
                                      <p:cBhvr override="childStyle">
                                        <p:cTn id="10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anim calcmode="discrete" valueType="clr">
                                      <p:cBhvr>
                                        <p:cTn id="11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clrVal>
                                              <a:schemeClr val="accent2"/>
                                            </p:clrVal>
                                          </p:val>
                                        </p:tav>
                                        <p:tav tm="50000">
                                          <p:val>
                                            <p:clrVal>
                                              <a:schemeClr val="hlink"/>
                                            </p:clrVal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2" dur="80"/>
                                        <p:tgtEl>
                                          <p:spTgt spid="4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  <p:bldLst>
      <p:bldP spid="4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idx="4294967295"/>
          </p:nvPr>
        </p:nvSpPr>
        <p:spPr>
          <a:xfrm>
            <a:off x="0" y="274638"/>
            <a:ext cx="8229600" cy="1143000"/>
          </a:xfrm>
        </p:spPr>
        <p:txBody>
          <a:bodyPr/>
          <a:lstStyle/>
          <a:p>
            <a:r>
              <a:rPr kumimoji="1" lang="en-US" altLang="zh-CN" dirty="0">
                <a:latin typeface="Algerian" panose="04020705040A02060702" pitchFamily="82" charset="0"/>
              </a:rPr>
              <a:t>Outline</a:t>
            </a:r>
            <a:r>
              <a:rPr kumimoji="1" lang="zh-CN" altLang="en-US" dirty="0">
                <a:latin typeface="Algerian" panose="04020705040A02060702" pitchFamily="82" charset="0"/>
              </a:rPr>
              <a:t> </a:t>
            </a:r>
          </a:p>
        </p:txBody>
      </p:sp>
      <p:sp>
        <p:nvSpPr>
          <p:cNvPr id="3" name="内容占位符 2"/>
          <p:cNvSpPr>
            <a:spLocks noGrp="1"/>
          </p:cNvSpPr>
          <p:nvPr>
            <p:ph idx="4294967295"/>
          </p:nvPr>
        </p:nvSpPr>
        <p:spPr>
          <a:xfrm>
            <a:off x="216024" y="2240952"/>
            <a:ext cx="6300192" cy="756000"/>
          </a:xfr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anchor="ctr" anchorCtr="0">
            <a:noAutofit/>
          </a:bodyPr>
          <a:lstStyle/>
          <a:p>
            <a:pPr marL="0" indent="0">
              <a:spcBef>
                <a:spcPct val="0"/>
              </a:spcBef>
              <a:buClrTx/>
              <a:buSzTx/>
              <a:buNone/>
            </a:pPr>
            <a:r>
              <a:rPr lang="en-US" altLang="zh-CN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仿宋" pitchFamily="2" charset="-122"/>
                <a:ea typeface="华文仿宋" pitchFamily="2" charset="-122"/>
                <a:cs typeface="+mj-cs"/>
              </a:rPr>
              <a:t>Displacement, Velocity &amp; Acceleration</a:t>
            </a:r>
          </a:p>
        </p:txBody>
      </p:sp>
      <p:sp>
        <p:nvSpPr>
          <p:cNvPr id="4" name="内容占位符 2"/>
          <p:cNvSpPr txBox="1">
            <a:spLocks/>
          </p:cNvSpPr>
          <p:nvPr/>
        </p:nvSpPr>
        <p:spPr>
          <a:xfrm>
            <a:off x="216024" y="3336776"/>
            <a:ext cx="7308304" cy="740296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horz" rtlCol="0" anchor="ctr" anchorCtr="0">
            <a:noAutofit/>
          </a:bodyPr>
          <a:lstStyle>
            <a:lvl1pPr marL="342900" indent="-342900" algn="l" rtl="0" eaLnBrk="1" latinLnBrk="0" hangingPunct="1">
              <a:spcBef>
                <a:spcPct val="20000"/>
              </a:spcBef>
              <a:buClr>
                <a:schemeClr val="tx2"/>
              </a:buClr>
              <a:buSzPct val="50000"/>
              <a:buFont typeface="Wingdings 2"/>
              <a:buChar char="ß"/>
              <a:defRPr kumimoji="0"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Clr>
                <a:schemeClr val="tx2"/>
              </a:buClr>
              <a:buSzPct val="50000"/>
              <a:buFont typeface="Wingdings 2"/>
              <a:buChar char="Þ"/>
              <a:defRPr kumimoji="0"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Clr>
                <a:schemeClr val="tx2"/>
              </a:buClr>
              <a:buSzPct val="50000"/>
              <a:buFont typeface="Wingdings 2"/>
              <a:buChar char=""/>
              <a:defRPr kumimoji="0"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Clr>
                <a:schemeClr val="tx2"/>
              </a:buClr>
              <a:buSzPct val="50000"/>
              <a:buFont typeface="Wingdings 2"/>
              <a:buChar char=""/>
              <a:defRPr kumimoji="0"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Clr>
                <a:schemeClr val="tx2"/>
              </a:buClr>
              <a:buSzPct val="50000"/>
              <a:buFont typeface="Wingdings 2"/>
              <a:buChar char=""/>
              <a:defRPr kumimoji="0"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Font typeface="Arial"/>
              <a:buChar char="•"/>
              <a:defRPr kumimoji="0"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Font typeface="Arial"/>
              <a:buChar char="•"/>
              <a:defRPr kumimoji="0"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Font typeface="Arial"/>
              <a:buChar char="•"/>
              <a:defRPr kumimoji="0"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Font typeface="Arial"/>
              <a:buChar char="•"/>
              <a:defRPr kumimoji="0"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ClrTx/>
              <a:buSzTx/>
              <a:buNone/>
            </a:pPr>
            <a:r>
              <a:rPr lang="en-US" altLang="zh-CN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仿宋" pitchFamily="2" charset="-122"/>
                <a:ea typeface="华文仿宋" pitchFamily="2" charset="-122"/>
                <a:cs typeface="+mj-cs"/>
              </a:rPr>
              <a:t>Describing Motion using Graphical Method </a:t>
            </a:r>
          </a:p>
        </p:txBody>
      </p:sp>
      <p:sp>
        <p:nvSpPr>
          <p:cNvPr id="5" name="内容占位符 2"/>
          <p:cNvSpPr txBox="1">
            <a:spLocks/>
          </p:cNvSpPr>
          <p:nvPr/>
        </p:nvSpPr>
        <p:spPr>
          <a:xfrm>
            <a:off x="221709" y="4416896"/>
            <a:ext cx="6222505" cy="668288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horz" rtlCol="0" anchor="ctr" anchorCtr="0">
            <a:noAutofit/>
          </a:bodyPr>
          <a:lstStyle>
            <a:lvl1pPr marL="342900" indent="-342900" algn="l" rtl="0" eaLnBrk="1" latinLnBrk="0" hangingPunct="1">
              <a:spcBef>
                <a:spcPct val="20000"/>
              </a:spcBef>
              <a:buClr>
                <a:schemeClr val="tx2"/>
              </a:buClr>
              <a:buSzPct val="50000"/>
              <a:buFont typeface="Wingdings 2"/>
              <a:buChar char="ß"/>
              <a:defRPr kumimoji="0"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Clr>
                <a:schemeClr val="tx2"/>
              </a:buClr>
              <a:buSzPct val="50000"/>
              <a:buFont typeface="Wingdings 2"/>
              <a:buChar char="Þ"/>
              <a:defRPr kumimoji="0"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Clr>
                <a:schemeClr val="tx2"/>
              </a:buClr>
              <a:buSzPct val="50000"/>
              <a:buFont typeface="Wingdings 2"/>
              <a:buChar char=""/>
              <a:defRPr kumimoji="0"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Clr>
                <a:schemeClr val="tx2"/>
              </a:buClr>
              <a:buSzPct val="50000"/>
              <a:buFont typeface="Wingdings 2"/>
              <a:buChar char=""/>
              <a:defRPr kumimoji="0"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Clr>
                <a:schemeClr val="tx2"/>
              </a:buClr>
              <a:buSzPct val="50000"/>
              <a:buFont typeface="Wingdings 2"/>
              <a:buChar char=""/>
              <a:defRPr kumimoji="0"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Font typeface="Arial"/>
              <a:buChar char="•"/>
              <a:defRPr kumimoji="0"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Font typeface="Arial"/>
              <a:buChar char="•"/>
              <a:defRPr kumimoji="0"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Font typeface="Arial"/>
              <a:buChar char="•"/>
              <a:defRPr kumimoji="0"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Font typeface="Arial"/>
              <a:buChar char="•"/>
              <a:defRPr kumimoji="0"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ClrTx/>
              <a:buSzTx/>
              <a:buNone/>
            </a:pPr>
            <a:r>
              <a:rPr lang="en-US" altLang="zh-CN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仿宋" pitchFamily="2" charset="-122"/>
                <a:ea typeface="华文仿宋" pitchFamily="2" charset="-122"/>
                <a:cs typeface="+mj-cs"/>
              </a:rPr>
              <a:t>Uniformly Accelerated Motion in 1-D</a:t>
            </a:r>
          </a:p>
        </p:txBody>
      </p:sp>
      <p:sp>
        <p:nvSpPr>
          <p:cNvPr id="6" name="内容占位符 2"/>
          <p:cNvSpPr txBox="1">
            <a:spLocks/>
          </p:cNvSpPr>
          <p:nvPr/>
        </p:nvSpPr>
        <p:spPr>
          <a:xfrm>
            <a:off x="216024" y="5445224"/>
            <a:ext cx="6732240" cy="720080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horz" rtlCol="0" anchor="ctr" anchorCtr="0">
            <a:noAutofit/>
          </a:bodyPr>
          <a:lstStyle>
            <a:lvl1pPr marL="342900" indent="-342900" algn="l" rtl="0" eaLnBrk="1" latinLnBrk="0" hangingPunct="1">
              <a:spcBef>
                <a:spcPct val="20000"/>
              </a:spcBef>
              <a:buClr>
                <a:schemeClr val="tx2"/>
              </a:buClr>
              <a:buSzPct val="50000"/>
              <a:buFont typeface="Wingdings 2"/>
              <a:buChar char="ß"/>
              <a:defRPr kumimoji="0"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Clr>
                <a:schemeClr val="tx2"/>
              </a:buClr>
              <a:buSzPct val="50000"/>
              <a:buFont typeface="Wingdings 2"/>
              <a:buChar char="Þ"/>
              <a:defRPr kumimoji="0"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Clr>
                <a:schemeClr val="tx2"/>
              </a:buClr>
              <a:buSzPct val="50000"/>
              <a:buFont typeface="Wingdings 2"/>
              <a:buChar char=""/>
              <a:defRPr kumimoji="0"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Clr>
                <a:schemeClr val="tx2"/>
              </a:buClr>
              <a:buSzPct val="50000"/>
              <a:buFont typeface="Wingdings 2"/>
              <a:buChar char=""/>
              <a:defRPr kumimoji="0"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Clr>
                <a:schemeClr val="tx2"/>
              </a:buClr>
              <a:buSzPct val="50000"/>
              <a:buFont typeface="Wingdings 2"/>
              <a:buChar char=""/>
              <a:defRPr kumimoji="0"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Font typeface="Arial"/>
              <a:buChar char="•"/>
              <a:defRPr kumimoji="0"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Font typeface="Arial"/>
              <a:buChar char="•"/>
              <a:defRPr kumimoji="0"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Font typeface="Arial"/>
              <a:buChar char="•"/>
              <a:defRPr kumimoji="0"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Font typeface="Arial"/>
              <a:buChar char="•"/>
              <a:defRPr kumimoji="0"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ClrTx/>
              <a:buSzTx/>
              <a:buNone/>
            </a:pPr>
            <a:r>
              <a:rPr lang="en-US" altLang="zh-CN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仿宋" pitchFamily="2" charset="-122"/>
                <a:ea typeface="华文仿宋" pitchFamily="2" charset="-122"/>
              </a:rPr>
              <a:t>Free Fall &amp; Vertically Upward Projection</a:t>
            </a:r>
          </a:p>
        </p:txBody>
      </p:sp>
      <p:sp>
        <p:nvSpPr>
          <p:cNvPr id="7" name="内容占位符 2">
            <a:extLst>
              <a:ext uri="{FF2B5EF4-FFF2-40B4-BE49-F238E27FC236}">
                <a16:creationId xmlns:a16="http://schemas.microsoft.com/office/drawing/2014/main" id="{4524914F-729F-BA43-9FB1-FE9B2CFB2B15}"/>
              </a:ext>
            </a:extLst>
          </p:cNvPr>
          <p:cNvSpPr txBox="1">
            <a:spLocks/>
          </p:cNvSpPr>
          <p:nvPr/>
        </p:nvSpPr>
        <p:spPr>
          <a:xfrm>
            <a:off x="216024" y="1196752"/>
            <a:ext cx="6300192" cy="756000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vert="horz" rtlCol="0" anchor="ctr" anchorCtr="0">
            <a:noAutofit/>
          </a:bodyPr>
          <a:lstStyle>
            <a:lvl1pPr marL="342900" indent="-342900" algn="l" rtl="0" eaLnBrk="1" latinLnBrk="0" hangingPunct="1">
              <a:spcBef>
                <a:spcPct val="20000"/>
              </a:spcBef>
              <a:buClr>
                <a:schemeClr val="tx2"/>
              </a:buClr>
              <a:buSzPct val="50000"/>
              <a:buFont typeface="Wingdings 2"/>
              <a:buChar char="ß"/>
              <a:defRPr kumimoji="0" sz="32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Clr>
                <a:schemeClr val="tx2"/>
              </a:buClr>
              <a:buSzPct val="50000"/>
              <a:buFont typeface="Wingdings 2"/>
              <a:buChar char="Þ"/>
              <a:defRPr kumimoji="0" sz="2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Clr>
                <a:schemeClr val="tx2"/>
              </a:buClr>
              <a:buSzPct val="50000"/>
              <a:buFont typeface="Wingdings 2"/>
              <a:buChar char=""/>
              <a:defRPr kumimoji="0" sz="2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Clr>
                <a:schemeClr val="tx2"/>
              </a:buClr>
              <a:buSzPct val="50000"/>
              <a:buFont typeface="Wingdings 2"/>
              <a:buChar char=""/>
              <a:defRPr kumimoji="0"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Clr>
                <a:schemeClr val="tx2"/>
              </a:buClr>
              <a:buSzPct val="50000"/>
              <a:buFont typeface="Wingdings 2"/>
              <a:buChar char=""/>
              <a:defRPr kumimoji="0"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Font typeface="Arial"/>
              <a:buChar char="•"/>
              <a:defRPr kumimoji="0"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Font typeface="Arial"/>
              <a:buChar char="•"/>
              <a:defRPr kumimoji="0"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Font typeface="Arial"/>
              <a:buChar char="•"/>
              <a:defRPr kumimoji="0"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Font typeface="Arial"/>
              <a:buChar char="•"/>
              <a:defRPr kumimoji="0" sz="20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ct val="0"/>
              </a:spcBef>
              <a:buClrTx/>
              <a:buSzTx/>
              <a:buFont typeface="Wingdings 2"/>
              <a:buNone/>
            </a:pPr>
            <a:r>
              <a:rPr lang="en-US" altLang="zh-CN" sz="3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华文仿宋" pitchFamily="2" charset="-122"/>
                <a:ea typeface="华文仿宋" pitchFamily="2" charset="-122"/>
                <a:cs typeface="+mj-cs"/>
              </a:rPr>
              <a:t>Description of Mechanical Motion</a:t>
            </a:r>
          </a:p>
        </p:txBody>
      </p:sp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4">
            <p14:nvContentPartPr>
              <p14:cNvPr id="8" name="墨迹 7">
                <a:extLst>
                  <a:ext uri="{FF2B5EF4-FFF2-40B4-BE49-F238E27FC236}">
                    <a16:creationId xmlns:a16="http://schemas.microsoft.com/office/drawing/2014/main" id="{D6DD0381-1E9D-A1C0-5C51-6B832EEF5780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2414520" y="1218960"/>
              <a:ext cx="4788000" cy="858960"/>
            </p14:xfrm>
          </p:contentPart>
        </mc:Choice>
        <mc:Fallback>
          <p:pic>
            <p:nvPicPr>
              <p:cNvPr id="8" name="墨迹 7">
                <a:extLst>
                  <a:ext uri="{FF2B5EF4-FFF2-40B4-BE49-F238E27FC236}">
                    <a16:creationId xmlns:a16="http://schemas.microsoft.com/office/drawing/2014/main" id="{D6DD0381-1E9D-A1C0-5C51-6B832EEF5780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2405160" y="1209600"/>
                <a:ext cx="4806720" cy="877680"/>
              </a:xfrm>
              <a:prstGeom prst="rect">
                <a:avLst/>
              </a:prstGeom>
            </p:spPr>
          </p:pic>
        </mc:Fallback>
      </mc:AlternateContent>
      <p:pic>
        <p:nvPicPr>
          <p:cNvPr id="9" name="音频 8">
            <a:hlinkClick r:id="" action="ppaction://media"/>
            <a:extLst>
              <a:ext uri="{FF2B5EF4-FFF2-40B4-BE49-F238E27FC236}">
                <a16:creationId xmlns:a16="http://schemas.microsoft.com/office/drawing/2014/main" id="{0D41BD5C-F051-EA79-2868-5B21A9FB424D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142626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4877"/>
    </mc:Choice>
    <mc:Fallback>
      <p:transition spd="slow" advTm="64877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"/>
                            </p:stCondLst>
                            <p:childTnLst>
                              <p:par>
                                <p:cTn id="11" presetID="14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6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1" dur="500"/>
                                        <p:tgtEl>
                                          <p:spTgt spid="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" grpId="0"/>
      <p:bldP spid="3" grpId="0" uiExpand="1" build="p" animBg="1"/>
      <p:bldP spid="4" grpId="0" animBg="1"/>
      <p:bldP spid="5" grpId="0" animBg="1"/>
      <p:bldP spid="6" grpId="0" animBg="1"/>
      <p:bldP spid="7" grpId="0" uiExpand="1" build="p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标题 5">
            <a:extLst>
              <a:ext uri="{FF2B5EF4-FFF2-40B4-BE49-F238E27FC236}">
                <a16:creationId xmlns:a16="http://schemas.microsoft.com/office/drawing/2014/main" id="{73770873-334B-04D9-CBD1-1A81318E6597}"/>
              </a:ext>
            </a:extLst>
          </p:cNvPr>
          <p:cNvSpPr txBox="1">
            <a:spLocks/>
          </p:cNvSpPr>
          <p:nvPr/>
        </p:nvSpPr>
        <p:spPr>
          <a:xfrm>
            <a:off x="31171" y="116632"/>
            <a:ext cx="5836973" cy="643367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spcBef>
                <a:spcPct val="0"/>
              </a:spcBef>
              <a:defRPr/>
            </a:pPr>
            <a:r>
              <a:rPr lang="en-US" altLang="zh-CN" sz="3200" b="1" dirty="0">
                <a:solidFill>
                  <a:schemeClr val="bg1"/>
                </a:solidFill>
                <a:latin typeface="华文仿宋" pitchFamily="2" charset="-122"/>
                <a:ea typeface="华文仿宋" pitchFamily="2" charset="-122"/>
                <a:cs typeface="+mj-cs"/>
              </a:rPr>
              <a:t>Description of Mechanical Motion </a:t>
            </a:r>
          </a:p>
        </p:txBody>
      </p:sp>
      <p:sp>
        <p:nvSpPr>
          <p:cNvPr id="8" name="内容占位符 2">
            <a:extLst>
              <a:ext uri="{FF2B5EF4-FFF2-40B4-BE49-F238E27FC236}">
                <a16:creationId xmlns:a16="http://schemas.microsoft.com/office/drawing/2014/main" id="{D09E9C9B-907F-1E41-479A-BF19D80D6DE1}"/>
              </a:ext>
            </a:extLst>
          </p:cNvPr>
          <p:cNvSpPr txBox="1">
            <a:spLocks/>
          </p:cNvSpPr>
          <p:nvPr/>
        </p:nvSpPr>
        <p:spPr>
          <a:xfrm>
            <a:off x="251520" y="902920"/>
            <a:ext cx="8229600" cy="4686320"/>
          </a:xfrm>
          <a:prstGeom prst="rect">
            <a:avLst/>
          </a:prstGeom>
        </p:spPr>
        <p:txBody>
          <a:bodyPr/>
          <a:lstStyle>
            <a:lvl1pPr marL="342900" indent="-342900" algn="l" rtl="0" eaLnBrk="1" latinLnBrk="0" hangingPunct="1">
              <a:spcBef>
                <a:spcPct val="20000"/>
              </a:spcBef>
              <a:buClr>
                <a:schemeClr val="tx2"/>
              </a:buClr>
              <a:buSzPct val="50000"/>
              <a:buFont typeface="Wingdings 2"/>
              <a:buChar char="ß"/>
              <a:defRPr kumimoji="0"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1" latinLnBrk="0" hangingPunct="1">
              <a:spcBef>
                <a:spcPct val="20000"/>
              </a:spcBef>
              <a:buClr>
                <a:schemeClr val="tx2"/>
              </a:buClr>
              <a:buSzPct val="50000"/>
              <a:buFont typeface="Wingdings 2"/>
              <a:buChar char="Þ"/>
              <a:defRPr kumimoji="0"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1" latinLnBrk="0" hangingPunct="1">
              <a:spcBef>
                <a:spcPct val="20000"/>
              </a:spcBef>
              <a:buClr>
                <a:schemeClr val="tx2"/>
              </a:buClr>
              <a:buSzPct val="50000"/>
              <a:buFont typeface="Wingdings 2"/>
              <a:buChar char=""/>
              <a:defRPr kumimoji="0"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1" latinLnBrk="0" hangingPunct="1">
              <a:spcBef>
                <a:spcPct val="20000"/>
              </a:spcBef>
              <a:buClr>
                <a:schemeClr val="tx2"/>
              </a:buClr>
              <a:buSzPct val="50000"/>
              <a:buFont typeface="Wingdings 2"/>
              <a:buChar char="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1" latinLnBrk="0" hangingPunct="1">
              <a:spcBef>
                <a:spcPct val="20000"/>
              </a:spcBef>
              <a:buClr>
                <a:schemeClr val="tx2"/>
              </a:buClr>
              <a:buSzPct val="50000"/>
              <a:buFont typeface="Wingdings 2"/>
              <a:buChar char="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rtl="0" eaLnBrk="1" latinLnBrk="0" hangingPunct="1">
              <a:spcBef>
                <a:spcPct val="20000"/>
              </a:spcBef>
              <a:buFont typeface="Arial"/>
              <a:buChar char="•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rtl="0" eaLnBrk="1" latinLnBrk="0" hangingPunct="1">
              <a:spcBef>
                <a:spcPct val="20000"/>
              </a:spcBef>
              <a:buFont typeface="Arial"/>
              <a:buChar char="•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rtl="0" eaLnBrk="1" latinLnBrk="0" hangingPunct="1">
              <a:spcBef>
                <a:spcPct val="20000"/>
              </a:spcBef>
              <a:buFont typeface="Arial"/>
              <a:buChar char="•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rtl="0" eaLnBrk="1" latinLnBrk="0" hangingPunct="1">
              <a:spcBef>
                <a:spcPct val="20000"/>
              </a:spcBef>
              <a:buFont typeface="Arial"/>
              <a:buChar char="•"/>
              <a:defRPr kumimoji="0"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30000"/>
              </a:lnSpc>
              <a:buFont typeface="Wingdings" panose="05000000000000000000" pitchFamily="2" charset="2"/>
              <a:buChar char="l"/>
            </a:pP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Physics model: mass point</a:t>
            </a:r>
            <a:b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altLang="zh-C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buFont typeface="Wingdings" panose="05000000000000000000" pitchFamily="2" charset="2"/>
              <a:buChar char="l"/>
            </a:pP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Reference frame</a:t>
            </a:r>
            <a:b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n-US" altLang="zh-CN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30000"/>
              </a:lnSpc>
              <a:buFont typeface="Wingdings" panose="05000000000000000000" pitchFamily="2" charset="2"/>
              <a:buChar char="l"/>
            </a:pP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Coordinate system</a:t>
            </a:r>
          </a:p>
          <a:p>
            <a:pPr marL="0" indent="0">
              <a:lnSpc>
                <a:spcPct val="130000"/>
              </a:lnSpc>
              <a:buNone/>
            </a:pP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a) one-dimensional coordinate axis</a:t>
            </a:r>
          </a:p>
          <a:p>
            <a:pPr marL="0" indent="0">
              <a:lnSpc>
                <a:spcPct val="130000"/>
              </a:lnSpc>
              <a:buNone/>
            </a:pPr>
            <a:r>
              <a:rPr lang="en-US" altLang="zh-CN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  b) two-dimensional coordinate system</a:t>
            </a:r>
            <a:endParaRPr lang="zh-CN" altLang="en-US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9" name="Picture 4">
            <a:extLst>
              <a:ext uri="{FF2B5EF4-FFF2-40B4-BE49-F238E27FC236}">
                <a16:creationId xmlns:a16="http://schemas.microsoft.com/office/drawing/2014/main" id="{622EAE02-06B9-9A2C-EFEE-66839EADB8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/>
          <a:srcRect l="2197" r="4053" b="5273"/>
          <a:stretch>
            <a:fillRect/>
          </a:stretch>
        </p:blipFill>
        <p:spPr bwMode="auto">
          <a:xfrm>
            <a:off x="5223504" y="902920"/>
            <a:ext cx="3428295" cy="259808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图片 9">
            <a:extLst>
              <a:ext uri="{FF2B5EF4-FFF2-40B4-BE49-F238E27FC236}">
                <a16:creationId xmlns:a16="http://schemas.microsoft.com/office/drawing/2014/main" id="{74B3D580-CD36-449D-750E-58EE24738D53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/>
          <a:srcRect l="6878" t="14479" r="5141" b="8205"/>
          <a:stretch/>
        </p:blipFill>
        <p:spPr>
          <a:xfrm>
            <a:off x="1071101" y="4329368"/>
            <a:ext cx="3659589" cy="2412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图片 10">
            <a:extLst>
              <a:ext uri="{FF2B5EF4-FFF2-40B4-BE49-F238E27FC236}">
                <a16:creationId xmlns:a16="http://schemas.microsoft.com/office/drawing/2014/main" id="{3A0D167B-B56A-198F-862B-0F43AA220607}"/>
              </a:ext>
            </a:extLst>
          </p:cNvPr>
          <p:cNvPicPr>
            <a:picLocks noChangeAspect="1"/>
          </p:cNvPicPr>
          <p:nvPr/>
        </p:nvPicPr>
        <p:blipFill rotWithShape="1">
          <a:blip r:embed="rId7"/>
          <a:srcRect b="4276"/>
          <a:stretch/>
        </p:blipFill>
        <p:spPr>
          <a:xfrm>
            <a:off x="5148064" y="4293096"/>
            <a:ext cx="3570500" cy="2412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8">
            <p14:nvContentPartPr>
              <p14:cNvPr id="12" name="墨迹 11">
                <a:extLst>
                  <a:ext uri="{FF2B5EF4-FFF2-40B4-BE49-F238E27FC236}">
                    <a16:creationId xmlns:a16="http://schemas.microsoft.com/office/drawing/2014/main" id="{BBD58707-2516-F93D-B794-3D5945528BA1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1136520" y="1045800"/>
              <a:ext cx="7307640" cy="5520600"/>
            </p14:xfrm>
          </p:contentPart>
        </mc:Choice>
        <mc:Fallback>
          <p:pic>
            <p:nvPicPr>
              <p:cNvPr id="12" name="墨迹 11">
                <a:extLst>
                  <a:ext uri="{FF2B5EF4-FFF2-40B4-BE49-F238E27FC236}">
                    <a16:creationId xmlns:a16="http://schemas.microsoft.com/office/drawing/2014/main" id="{BBD58707-2516-F93D-B794-3D5945528BA1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1127160" y="1036440"/>
                <a:ext cx="7326360" cy="5539320"/>
              </a:xfrm>
              <a:prstGeom prst="rect">
                <a:avLst/>
              </a:prstGeom>
            </p:spPr>
          </p:pic>
        </mc:Fallback>
      </mc:AlternateContent>
      <p:pic>
        <p:nvPicPr>
          <p:cNvPr id="13" name="音频 12">
            <a:hlinkClick r:id="" action="ppaction://media"/>
            <a:extLst>
              <a:ext uri="{FF2B5EF4-FFF2-40B4-BE49-F238E27FC236}">
                <a16:creationId xmlns:a16="http://schemas.microsoft.com/office/drawing/2014/main" id="{60777B72-15FD-E1A5-8693-5B1CBAC1ECE0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7410501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496125"/>
    </mc:Choice>
    <mc:Fallback>
      <p:transition spd="slow" advTm="496125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"/>
                            </p:stCondLst>
                            <p:childTnLst>
                              <p:par>
                                <p:cTn id="1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1"/>
                            </p:stCondLst>
                            <p:childTnLst>
                              <p:par>
                                <p:cTn id="15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7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4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6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6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7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5"/>
          <p:cNvSpPr txBox="1">
            <a:spLocks/>
          </p:cNvSpPr>
          <p:nvPr/>
        </p:nvSpPr>
        <p:spPr>
          <a:xfrm>
            <a:off x="71406" y="101678"/>
            <a:ext cx="2772402" cy="643367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spcBef>
                <a:spcPct val="0"/>
              </a:spcBef>
              <a:defRPr/>
            </a:pPr>
            <a:r>
              <a:rPr lang="en-US" altLang="zh-CN" sz="3600" b="1" dirty="0">
                <a:solidFill>
                  <a:schemeClr val="bg1"/>
                </a:solidFill>
                <a:latin typeface="华文仿宋" pitchFamily="2" charset="-122"/>
                <a:ea typeface="华文仿宋" pitchFamily="2" charset="-122"/>
                <a:cs typeface="+mj-cs"/>
              </a:rPr>
              <a:t>Displacement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7508" y="1723416"/>
            <a:ext cx="212588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400" b="1" dirty="0">
                <a:latin typeface="Times New Roman" pitchFamily="18" charset="0"/>
                <a:cs typeface="Times New Roman" pitchFamily="18" charset="0"/>
              </a:rPr>
              <a:t>SI unit: m</a:t>
            </a:r>
            <a:endParaRPr lang="zh-CN" altLang="en-US" sz="2400" b="1" baseline="300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2" name="组合 41"/>
          <p:cNvGrpSpPr/>
          <p:nvPr/>
        </p:nvGrpSpPr>
        <p:grpSpPr>
          <a:xfrm>
            <a:off x="4068496" y="548043"/>
            <a:ext cx="4968000" cy="5950487"/>
            <a:chOff x="4068496" y="548037"/>
            <a:chExt cx="4968000" cy="5950487"/>
          </a:xfrm>
        </p:grpSpPr>
        <p:grpSp>
          <p:nvGrpSpPr>
            <p:cNvPr id="26" name="组合 25"/>
            <p:cNvGrpSpPr>
              <a:grpSpLocks noChangeAspect="1"/>
            </p:cNvGrpSpPr>
            <p:nvPr/>
          </p:nvGrpSpPr>
          <p:grpSpPr>
            <a:xfrm>
              <a:off x="4068496" y="548037"/>
              <a:ext cx="4968000" cy="3602151"/>
              <a:chOff x="3327400" y="525994"/>
              <a:chExt cx="5816600" cy="4217456"/>
            </a:xfrm>
          </p:grpSpPr>
          <p:pic>
            <p:nvPicPr>
              <p:cNvPr id="1214" name="Picture 190"/>
              <p:cNvPicPr>
                <a:picLocks noChangeAspect="1" noChangeArrowheads="1"/>
              </p:cNvPicPr>
              <p:nvPr/>
            </p:nvPicPr>
            <p:blipFill rotWithShape="1">
              <a:blip r:embed="rId6" cstate="print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b="30014"/>
              <a:stretch/>
            </p:blipFill>
            <p:spPr bwMode="auto">
              <a:xfrm>
                <a:off x="3327400" y="525994"/>
                <a:ext cx="5816600" cy="4217456"/>
              </a:xfrm>
              <a:prstGeom prst="rect">
                <a:avLst/>
              </a:prstGeom>
              <a:noFill/>
              <a:ln>
                <a:noFill/>
              </a:ln>
              <a:effectLst/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</p:pic>
          <p:sp>
            <p:nvSpPr>
              <p:cNvPr id="25" name="矩形 24"/>
              <p:cNvSpPr/>
              <p:nvPr/>
            </p:nvSpPr>
            <p:spPr>
              <a:xfrm>
                <a:off x="3707904" y="4005064"/>
                <a:ext cx="2592000" cy="738386"/>
              </a:xfrm>
              <a:prstGeom prst="rect">
                <a:avLst/>
              </a:prstGeom>
              <a:solidFill>
                <a:schemeClr val="bg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sp>
          <p:nvSpPr>
            <p:cNvPr id="34" name="矩形 33"/>
            <p:cNvSpPr/>
            <p:nvPr/>
          </p:nvSpPr>
          <p:spPr>
            <a:xfrm flipH="1">
              <a:off x="6443920" y="4150187"/>
              <a:ext cx="2592576" cy="234498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pic>
          <p:nvPicPr>
            <p:cNvPr id="32" name="Picture 190"/>
            <p:cNvPicPr>
              <a:picLocks noChangeAspect="1" noChangeArrowheads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178" t="62871" r="51478" b="-1"/>
            <a:stretch/>
          </p:blipFill>
          <p:spPr bwMode="auto">
            <a:xfrm>
              <a:off x="4075649" y="3818834"/>
              <a:ext cx="2880000" cy="267969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30" name="TextBox 29"/>
          <p:cNvSpPr txBox="1"/>
          <p:nvPr/>
        </p:nvSpPr>
        <p:spPr>
          <a:xfrm>
            <a:off x="1247467" y="4611918"/>
            <a:ext cx="29886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latin typeface="Times New Roman" pitchFamily="18" charset="0"/>
                <a:cs typeface="Times New Roman" pitchFamily="18" charset="0"/>
              </a:rPr>
              <a:t>△</a:t>
            </a:r>
            <a:r>
              <a:rPr lang="en-US" altLang="zh-CN" i="1" dirty="0" err="1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altLang="zh-CN" cap="all" baseline="-25000" dirty="0" err="1">
                <a:latin typeface="Times New Roman" pitchFamily="18" charset="0"/>
                <a:cs typeface="Times New Roman" pitchFamily="18" charset="0"/>
              </a:rPr>
              <a:t>AB</a:t>
            </a:r>
            <a:r>
              <a:rPr lang="en-US" altLang="zh-CN" dirty="0">
                <a:latin typeface="Times New Roman" pitchFamily="18" charset="0"/>
                <a:cs typeface="Times New Roman" pitchFamily="18" charset="0"/>
              </a:rPr>
              <a:t> = 52 m – 30 m = +22 m </a:t>
            </a:r>
            <a:endParaRPr lang="zh-CN" altLang="en-US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31" name="组合 30"/>
          <p:cNvGrpSpPr/>
          <p:nvPr/>
        </p:nvGrpSpPr>
        <p:grpSpPr>
          <a:xfrm>
            <a:off x="236435" y="4602632"/>
            <a:ext cx="1178640" cy="391733"/>
            <a:chOff x="236435" y="2781161"/>
            <a:chExt cx="1178640" cy="391733"/>
          </a:xfrm>
        </p:grpSpPr>
        <p:grpSp>
          <p:nvGrpSpPr>
            <p:cNvPr id="18" name="组合 17"/>
            <p:cNvGrpSpPr/>
            <p:nvPr/>
          </p:nvGrpSpPr>
          <p:grpSpPr>
            <a:xfrm>
              <a:off x="236435" y="2781161"/>
              <a:ext cx="360040" cy="369332"/>
              <a:chOff x="236435" y="2781161"/>
              <a:chExt cx="360040" cy="369332"/>
            </a:xfrm>
          </p:grpSpPr>
          <p:sp>
            <p:nvSpPr>
              <p:cNvPr id="7" name="椭圆 6"/>
              <p:cNvSpPr>
                <a:spLocks noChangeAspect="1"/>
              </p:cNvSpPr>
              <p:nvPr/>
            </p:nvSpPr>
            <p:spPr>
              <a:xfrm>
                <a:off x="284060" y="2852936"/>
                <a:ext cx="252000" cy="252000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236435" y="2781161"/>
                <a:ext cx="36004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dirty="0">
                    <a:latin typeface="Times New Roman" pitchFamily="18" charset="0"/>
                    <a:cs typeface="Times New Roman" pitchFamily="18" charset="0"/>
                  </a:rPr>
                  <a:t>A</a:t>
                </a:r>
                <a:endParaRPr lang="zh-CN" altLang="en-US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27" name="组合 26"/>
            <p:cNvGrpSpPr/>
            <p:nvPr/>
          </p:nvGrpSpPr>
          <p:grpSpPr>
            <a:xfrm>
              <a:off x="827584" y="2790453"/>
              <a:ext cx="360040" cy="369332"/>
              <a:chOff x="236435" y="2781161"/>
              <a:chExt cx="360040" cy="369332"/>
            </a:xfrm>
          </p:grpSpPr>
          <p:sp>
            <p:nvSpPr>
              <p:cNvPr id="28" name="椭圆 27"/>
              <p:cNvSpPr>
                <a:spLocks noChangeAspect="1"/>
              </p:cNvSpPr>
              <p:nvPr/>
            </p:nvSpPr>
            <p:spPr>
              <a:xfrm>
                <a:off x="284060" y="2852936"/>
                <a:ext cx="252000" cy="252000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29" name="TextBox 28"/>
              <p:cNvSpPr txBox="1"/>
              <p:nvPr/>
            </p:nvSpPr>
            <p:spPr>
              <a:xfrm>
                <a:off x="236435" y="2781161"/>
                <a:ext cx="36004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dirty="0">
                    <a:latin typeface="Times New Roman" pitchFamily="18" charset="0"/>
                    <a:cs typeface="Times New Roman" pitchFamily="18" charset="0"/>
                  </a:rPr>
                  <a:t>B</a:t>
                </a:r>
                <a:endParaRPr lang="zh-CN" altLang="en-US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24" name="直接箭头连接符 23"/>
            <p:cNvCxnSpPr/>
            <p:nvPr/>
          </p:nvCxnSpPr>
          <p:spPr>
            <a:xfrm>
              <a:off x="577425" y="2978703"/>
              <a:ext cx="252000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TextBox 36"/>
            <p:cNvSpPr txBox="1"/>
            <p:nvPr/>
          </p:nvSpPr>
          <p:spPr>
            <a:xfrm>
              <a:off x="1079848" y="2803562"/>
              <a:ext cx="33522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>
                  <a:latin typeface="Times New Roman" pitchFamily="18" charset="0"/>
                  <a:cs typeface="Times New Roman" pitchFamily="18" charset="0"/>
                </a:rPr>
                <a:t>:</a:t>
              </a:r>
              <a:endParaRPr lang="zh-CN" altLang="en-US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40" name="TextBox 39"/>
          <p:cNvSpPr txBox="1"/>
          <p:nvPr/>
        </p:nvSpPr>
        <p:spPr>
          <a:xfrm>
            <a:off x="107508" y="1140138"/>
            <a:ext cx="396098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400" b="1" dirty="0">
                <a:latin typeface="Times New Roman" pitchFamily="18" charset="0"/>
                <a:cs typeface="Times New Roman" pitchFamily="18" charset="0"/>
              </a:rPr>
              <a:t>Definition:</a:t>
            </a:r>
            <a:r>
              <a:rPr lang="en-US" altLang="zh-CN" sz="2400" b="1" i="1" dirty="0">
                <a:latin typeface="Times New Roman" pitchFamily="18" charset="0"/>
                <a:cs typeface="Times New Roman" pitchFamily="18" charset="0"/>
              </a:rPr>
              <a:t> ∆x</a:t>
            </a:r>
            <a:r>
              <a:rPr lang="en-US" altLang="zh-CN" sz="2400" b="1" dirty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altLang="zh-CN" sz="2400" b="1" i="1" dirty="0" err="1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altLang="zh-CN" sz="2400" b="1" i="1" baseline="-25000" dirty="0" err="1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altLang="zh-CN" sz="2400" b="1" baseline="-25000" dirty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en-US" altLang="zh-CN" sz="2400" b="1" dirty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en-US" altLang="zh-CN" sz="2400" b="1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altLang="zh-CN" sz="2400" b="1" i="1" baseline="-25000" dirty="0">
                <a:latin typeface="Times New Roman" pitchFamily="18" charset="0"/>
                <a:cs typeface="Times New Roman" pitchFamily="18" charset="0"/>
              </a:rPr>
              <a:t>i</a:t>
            </a:r>
            <a:endParaRPr lang="zh-CN" altLang="en-US" sz="2400" b="1" i="1" baseline="-25000" dirty="0">
              <a:latin typeface="Times New Roman" pitchFamily="18" charset="0"/>
              <a:cs typeface="Times New Roman" pitchFamily="18" charset="0"/>
            </a:endParaRPr>
          </a:p>
        </p:txBody>
      </p:sp>
      <p:cxnSp>
        <p:nvCxnSpPr>
          <p:cNvPr id="35" name="直接连接符 34"/>
          <p:cNvCxnSpPr/>
          <p:nvPr/>
        </p:nvCxnSpPr>
        <p:spPr>
          <a:xfrm>
            <a:off x="71406" y="4418295"/>
            <a:ext cx="3924530" cy="0"/>
          </a:xfrm>
          <a:prstGeom prst="line">
            <a:avLst/>
          </a:prstGeom>
          <a:ln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1243502" y="5115974"/>
            <a:ext cx="29886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latin typeface="Times New Roman" pitchFamily="18" charset="0"/>
                <a:cs typeface="Times New Roman" pitchFamily="18" charset="0"/>
              </a:rPr>
              <a:t>△</a:t>
            </a:r>
            <a:r>
              <a:rPr lang="en-US" altLang="zh-CN" i="1" dirty="0" err="1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altLang="zh-CN" cap="all" baseline="-25000" dirty="0" err="1">
                <a:latin typeface="Times New Roman" pitchFamily="18" charset="0"/>
                <a:cs typeface="Times New Roman" pitchFamily="18" charset="0"/>
              </a:rPr>
              <a:t>CF</a:t>
            </a:r>
            <a:r>
              <a:rPr lang="en-US" altLang="zh-CN" dirty="0">
                <a:latin typeface="Times New Roman" pitchFamily="18" charset="0"/>
                <a:cs typeface="Times New Roman" pitchFamily="18" charset="0"/>
              </a:rPr>
              <a:t> = -53 m – 38 m = -91 m </a:t>
            </a:r>
            <a:endParaRPr lang="zh-CN" altLang="en-US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45" name="组合 44"/>
          <p:cNvGrpSpPr/>
          <p:nvPr/>
        </p:nvGrpSpPr>
        <p:grpSpPr>
          <a:xfrm>
            <a:off x="232470" y="5106688"/>
            <a:ext cx="1178640" cy="391733"/>
            <a:chOff x="236435" y="2781161"/>
            <a:chExt cx="1178640" cy="391733"/>
          </a:xfrm>
        </p:grpSpPr>
        <p:grpSp>
          <p:nvGrpSpPr>
            <p:cNvPr id="46" name="组合 45"/>
            <p:cNvGrpSpPr/>
            <p:nvPr/>
          </p:nvGrpSpPr>
          <p:grpSpPr>
            <a:xfrm>
              <a:off x="236435" y="2781161"/>
              <a:ext cx="360040" cy="369332"/>
              <a:chOff x="236435" y="2781161"/>
              <a:chExt cx="360040" cy="369332"/>
            </a:xfrm>
          </p:grpSpPr>
          <p:sp>
            <p:nvSpPr>
              <p:cNvPr id="52" name="椭圆 51"/>
              <p:cNvSpPr>
                <a:spLocks noChangeAspect="1"/>
              </p:cNvSpPr>
              <p:nvPr/>
            </p:nvSpPr>
            <p:spPr>
              <a:xfrm>
                <a:off x="284060" y="2852936"/>
                <a:ext cx="252000" cy="252000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3" name="TextBox 52"/>
              <p:cNvSpPr txBox="1"/>
              <p:nvPr/>
            </p:nvSpPr>
            <p:spPr>
              <a:xfrm>
                <a:off x="236435" y="2781161"/>
                <a:ext cx="36004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dirty="0">
                    <a:latin typeface="Times New Roman" pitchFamily="18" charset="0"/>
                    <a:cs typeface="Times New Roman" pitchFamily="18" charset="0"/>
                  </a:rPr>
                  <a:t>C</a:t>
                </a:r>
                <a:endParaRPr lang="zh-CN" altLang="en-US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47" name="组合 46"/>
            <p:cNvGrpSpPr/>
            <p:nvPr/>
          </p:nvGrpSpPr>
          <p:grpSpPr>
            <a:xfrm>
              <a:off x="846634" y="2799978"/>
              <a:ext cx="360040" cy="369332"/>
              <a:chOff x="255485" y="2790686"/>
              <a:chExt cx="360040" cy="369332"/>
            </a:xfrm>
          </p:grpSpPr>
          <p:sp>
            <p:nvSpPr>
              <p:cNvPr id="50" name="椭圆 49"/>
              <p:cNvSpPr>
                <a:spLocks noChangeAspect="1"/>
              </p:cNvSpPr>
              <p:nvPr/>
            </p:nvSpPr>
            <p:spPr>
              <a:xfrm>
                <a:off x="284060" y="2852936"/>
                <a:ext cx="252000" cy="252000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51" name="TextBox 50"/>
              <p:cNvSpPr txBox="1"/>
              <p:nvPr/>
            </p:nvSpPr>
            <p:spPr>
              <a:xfrm>
                <a:off x="255485" y="2790686"/>
                <a:ext cx="36004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dirty="0">
                    <a:latin typeface="Times New Roman" pitchFamily="18" charset="0"/>
                    <a:cs typeface="Times New Roman" pitchFamily="18" charset="0"/>
                  </a:rPr>
                  <a:t>F</a:t>
                </a:r>
                <a:endParaRPr lang="zh-CN" altLang="en-US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48" name="直接箭头连接符 47"/>
            <p:cNvCxnSpPr/>
            <p:nvPr/>
          </p:nvCxnSpPr>
          <p:spPr>
            <a:xfrm>
              <a:off x="577425" y="2978703"/>
              <a:ext cx="252000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49" name="TextBox 48"/>
            <p:cNvSpPr txBox="1"/>
            <p:nvPr/>
          </p:nvSpPr>
          <p:spPr>
            <a:xfrm>
              <a:off x="1079848" y="2803562"/>
              <a:ext cx="33522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>
                  <a:latin typeface="Times New Roman" pitchFamily="18" charset="0"/>
                  <a:cs typeface="Times New Roman" pitchFamily="18" charset="0"/>
                </a:rPr>
                <a:t>:</a:t>
              </a:r>
              <a:endParaRPr lang="zh-CN" altLang="en-US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55" name="TextBox 54"/>
          <p:cNvSpPr txBox="1"/>
          <p:nvPr/>
        </p:nvSpPr>
        <p:spPr>
          <a:xfrm>
            <a:off x="107504" y="2333682"/>
            <a:ext cx="399269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400" b="1" dirty="0">
                <a:latin typeface="Times New Roman" pitchFamily="18" charset="0"/>
                <a:cs typeface="Times New Roman" pitchFamily="18" charset="0"/>
              </a:rPr>
              <a:t>Displacement </a:t>
            </a:r>
            <a:r>
              <a:rPr lang="en-US" altLang="zh-CN" sz="2400" b="1" i="1" dirty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vs</a:t>
            </a:r>
            <a:r>
              <a:rPr lang="en-US" altLang="zh-CN" sz="2400" b="1" dirty="0">
                <a:latin typeface="Times New Roman" pitchFamily="18" charset="0"/>
                <a:cs typeface="Times New Roman" pitchFamily="18" charset="0"/>
              </a:rPr>
              <a:t> distance</a:t>
            </a:r>
            <a:endParaRPr lang="zh-CN" alt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8" name="TextBox 57"/>
          <p:cNvSpPr txBox="1"/>
          <p:nvPr/>
        </p:nvSpPr>
        <p:spPr>
          <a:xfrm>
            <a:off x="1331640" y="6156012"/>
            <a:ext cx="24482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i="1" dirty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altLang="zh-CN" dirty="0">
                <a:latin typeface="Times New Roman" pitchFamily="18" charset="0"/>
                <a:cs typeface="Times New Roman" pitchFamily="18" charset="0"/>
              </a:rPr>
              <a:t> = 22 m + 52 m = 74 m </a:t>
            </a:r>
            <a:endParaRPr lang="zh-CN" alt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9" name="TextBox 58"/>
          <p:cNvSpPr txBox="1"/>
          <p:nvPr/>
        </p:nvSpPr>
        <p:spPr>
          <a:xfrm>
            <a:off x="1243502" y="5723731"/>
            <a:ext cx="28301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dirty="0">
                <a:latin typeface="Times New Roman" pitchFamily="18" charset="0"/>
                <a:cs typeface="Times New Roman" pitchFamily="18" charset="0"/>
              </a:rPr>
              <a:t>△</a:t>
            </a:r>
            <a:r>
              <a:rPr lang="en-US" altLang="zh-CN" i="1" dirty="0" err="1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altLang="zh-CN" cap="all" baseline="-25000" dirty="0" err="1">
                <a:latin typeface="Times New Roman" pitchFamily="18" charset="0"/>
                <a:cs typeface="Times New Roman" pitchFamily="18" charset="0"/>
              </a:rPr>
              <a:t>AD</a:t>
            </a:r>
            <a:r>
              <a:rPr lang="en-US" altLang="zh-CN" dirty="0">
                <a:latin typeface="Times New Roman" pitchFamily="18" charset="0"/>
                <a:cs typeface="Times New Roman" pitchFamily="18" charset="0"/>
              </a:rPr>
              <a:t> = 0 m – 30 m = -30 m </a:t>
            </a:r>
            <a:endParaRPr lang="zh-CN" altLang="en-US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60" name="组合 59"/>
          <p:cNvGrpSpPr/>
          <p:nvPr/>
        </p:nvGrpSpPr>
        <p:grpSpPr>
          <a:xfrm>
            <a:off x="232470" y="5714445"/>
            <a:ext cx="1178640" cy="391733"/>
            <a:chOff x="236435" y="2781161"/>
            <a:chExt cx="1178640" cy="391733"/>
          </a:xfrm>
        </p:grpSpPr>
        <p:grpSp>
          <p:nvGrpSpPr>
            <p:cNvPr id="61" name="组合 60"/>
            <p:cNvGrpSpPr/>
            <p:nvPr/>
          </p:nvGrpSpPr>
          <p:grpSpPr>
            <a:xfrm>
              <a:off x="236435" y="2781161"/>
              <a:ext cx="360040" cy="369332"/>
              <a:chOff x="236435" y="2781161"/>
              <a:chExt cx="360040" cy="369332"/>
            </a:xfrm>
          </p:grpSpPr>
          <p:sp>
            <p:nvSpPr>
              <p:cNvPr id="67" name="椭圆 66"/>
              <p:cNvSpPr>
                <a:spLocks noChangeAspect="1"/>
              </p:cNvSpPr>
              <p:nvPr/>
            </p:nvSpPr>
            <p:spPr>
              <a:xfrm>
                <a:off x="284060" y="2852936"/>
                <a:ext cx="252000" cy="252000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8" name="TextBox 67"/>
              <p:cNvSpPr txBox="1"/>
              <p:nvPr/>
            </p:nvSpPr>
            <p:spPr>
              <a:xfrm>
                <a:off x="236435" y="2781161"/>
                <a:ext cx="36004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dirty="0">
                    <a:latin typeface="Times New Roman" pitchFamily="18" charset="0"/>
                    <a:cs typeface="Times New Roman" pitchFamily="18" charset="0"/>
                  </a:rPr>
                  <a:t>A</a:t>
                </a:r>
                <a:endParaRPr lang="zh-CN" altLang="en-US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grpSp>
          <p:nvGrpSpPr>
            <p:cNvPr id="62" name="组合 61"/>
            <p:cNvGrpSpPr/>
            <p:nvPr/>
          </p:nvGrpSpPr>
          <p:grpSpPr>
            <a:xfrm>
              <a:off x="827584" y="2790453"/>
              <a:ext cx="360040" cy="369332"/>
              <a:chOff x="236435" y="2781161"/>
              <a:chExt cx="360040" cy="369332"/>
            </a:xfrm>
          </p:grpSpPr>
          <p:sp>
            <p:nvSpPr>
              <p:cNvPr id="65" name="椭圆 64"/>
              <p:cNvSpPr>
                <a:spLocks noChangeAspect="1"/>
              </p:cNvSpPr>
              <p:nvPr/>
            </p:nvSpPr>
            <p:spPr>
              <a:xfrm>
                <a:off x="284060" y="2852936"/>
                <a:ext cx="252000" cy="252000"/>
              </a:xfrm>
              <a:prstGeom prst="ellipse">
                <a:avLst/>
              </a:prstGeom>
              <a:noFill/>
              <a:ln w="19050"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66" name="TextBox 65"/>
              <p:cNvSpPr txBox="1"/>
              <p:nvPr/>
            </p:nvSpPr>
            <p:spPr>
              <a:xfrm>
                <a:off x="236435" y="2781161"/>
                <a:ext cx="36004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zh-CN" dirty="0">
                    <a:latin typeface="Times New Roman" pitchFamily="18" charset="0"/>
                    <a:cs typeface="Times New Roman" pitchFamily="18" charset="0"/>
                  </a:rPr>
                  <a:t>D</a:t>
                </a:r>
                <a:endParaRPr lang="zh-CN" altLang="en-US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p:grpSp>
        <p:cxnSp>
          <p:nvCxnSpPr>
            <p:cNvPr id="63" name="直接箭头连接符 62"/>
            <p:cNvCxnSpPr/>
            <p:nvPr/>
          </p:nvCxnSpPr>
          <p:spPr>
            <a:xfrm>
              <a:off x="577425" y="2978703"/>
              <a:ext cx="252000" cy="0"/>
            </a:xfrm>
            <a:prstGeom prst="straightConnector1">
              <a:avLst/>
            </a:prstGeom>
            <a:ln w="254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64" name="TextBox 63"/>
            <p:cNvSpPr txBox="1"/>
            <p:nvPr/>
          </p:nvSpPr>
          <p:spPr>
            <a:xfrm>
              <a:off x="1079848" y="2803562"/>
              <a:ext cx="335227" cy="3693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zh-CN" b="1" dirty="0">
                  <a:latin typeface="Times New Roman" pitchFamily="18" charset="0"/>
                  <a:cs typeface="Times New Roman" pitchFamily="18" charset="0"/>
                </a:rPr>
                <a:t>:</a:t>
              </a:r>
              <a:endParaRPr lang="zh-CN" altLang="en-US" b="1" dirty="0"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38" name="组合 37"/>
          <p:cNvGrpSpPr/>
          <p:nvPr/>
        </p:nvGrpSpPr>
        <p:grpSpPr>
          <a:xfrm>
            <a:off x="3097153" y="341328"/>
            <a:ext cx="1044000" cy="576000"/>
            <a:chOff x="3097153" y="341328"/>
            <a:chExt cx="1044000" cy="576000"/>
          </a:xfrm>
        </p:grpSpPr>
        <p:sp>
          <p:nvSpPr>
            <p:cNvPr id="54" name="云形标注 53"/>
            <p:cNvSpPr/>
            <p:nvPr/>
          </p:nvSpPr>
          <p:spPr>
            <a:xfrm>
              <a:off x="3097153" y="341328"/>
              <a:ext cx="1044000" cy="576000"/>
            </a:xfrm>
            <a:prstGeom prst="cloudCallout">
              <a:avLst>
                <a:gd name="adj1" fmla="val -84906"/>
                <a:gd name="adj2" fmla="val -7651"/>
              </a:avLst>
            </a:prstGeom>
            <a:ln/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36" name="矩形 35"/>
            <p:cNvSpPr/>
            <p:nvPr/>
          </p:nvSpPr>
          <p:spPr>
            <a:xfrm>
              <a:off x="3144463" y="349936"/>
              <a:ext cx="952505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2400" b="1" i="1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vector</a:t>
              </a:r>
              <a:endParaRPr lang="zh-CN" altLang="en-US" sz="2400" b="1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72" name="椭圆 71"/>
          <p:cNvSpPr/>
          <p:nvPr/>
        </p:nvSpPr>
        <p:spPr>
          <a:xfrm>
            <a:off x="3478693" y="4643876"/>
            <a:ext cx="180000" cy="288000"/>
          </a:xfrm>
          <a:prstGeom prst="ellipse">
            <a:avLst/>
          </a:prstGeom>
          <a:noFill/>
          <a:ln w="15875"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73" name="椭圆 72"/>
          <p:cNvSpPr/>
          <p:nvPr/>
        </p:nvSpPr>
        <p:spPr>
          <a:xfrm>
            <a:off x="3512341" y="5168162"/>
            <a:ext cx="180000" cy="288000"/>
          </a:xfrm>
          <a:prstGeom prst="ellipse">
            <a:avLst/>
          </a:prstGeom>
          <a:noFill/>
          <a:ln w="15875">
            <a:solidFill>
              <a:srgbClr val="C0000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74" name="组合 73"/>
          <p:cNvGrpSpPr/>
          <p:nvPr/>
        </p:nvGrpSpPr>
        <p:grpSpPr>
          <a:xfrm>
            <a:off x="3360445" y="1796001"/>
            <a:ext cx="1044000" cy="576000"/>
            <a:chOff x="3097153" y="341328"/>
            <a:chExt cx="1044000" cy="576000"/>
          </a:xfrm>
        </p:grpSpPr>
        <p:sp>
          <p:nvSpPr>
            <p:cNvPr id="75" name="云形标注 74"/>
            <p:cNvSpPr/>
            <p:nvPr/>
          </p:nvSpPr>
          <p:spPr>
            <a:xfrm>
              <a:off x="3097153" y="341328"/>
              <a:ext cx="1044000" cy="576000"/>
            </a:xfrm>
            <a:prstGeom prst="cloudCallout">
              <a:avLst>
                <a:gd name="adj1" fmla="val -60272"/>
                <a:gd name="adj2" fmla="val 45266"/>
              </a:avLst>
            </a:prstGeom>
            <a:ln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76" name="矩形 75"/>
            <p:cNvSpPr/>
            <p:nvPr/>
          </p:nvSpPr>
          <p:spPr>
            <a:xfrm>
              <a:off x="3143662" y="349936"/>
              <a:ext cx="95410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2400" b="1" i="1" dirty="0">
                  <a:solidFill>
                    <a:srgbClr val="FFCC00"/>
                  </a:solidFill>
                  <a:latin typeface="Times New Roman" pitchFamily="18" charset="0"/>
                  <a:cs typeface="Times New Roman" pitchFamily="18" charset="0"/>
                </a:rPr>
                <a:t>scalar</a:t>
              </a:r>
              <a:endParaRPr lang="zh-CN" altLang="en-US" sz="2400" b="1" i="1" dirty="0">
                <a:solidFill>
                  <a:srgbClr val="FFCC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69" name="TextBox 54">
            <a:extLst>
              <a:ext uri="{FF2B5EF4-FFF2-40B4-BE49-F238E27FC236}">
                <a16:creationId xmlns:a16="http://schemas.microsoft.com/office/drawing/2014/main" id="{F3E872CE-51E7-4BFC-B399-DED7F5DACD54}"/>
              </a:ext>
            </a:extLst>
          </p:cNvPr>
          <p:cNvSpPr txBox="1"/>
          <p:nvPr/>
        </p:nvSpPr>
        <p:spPr>
          <a:xfrm>
            <a:off x="96219" y="2946961"/>
            <a:ext cx="452851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400" b="1" dirty="0">
                <a:latin typeface="Times New Roman" pitchFamily="18" charset="0"/>
                <a:cs typeface="Times New Roman" pitchFamily="18" charset="0"/>
              </a:rPr>
              <a:t>Vector: magnitude &amp; direction</a:t>
            </a:r>
            <a:endParaRPr lang="zh-CN" alt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" name="TextBox 54">
            <a:extLst>
              <a:ext uri="{FF2B5EF4-FFF2-40B4-BE49-F238E27FC236}">
                <a16:creationId xmlns:a16="http://schemas.microsoft.com/office/drawing/2014/main" id="{A9D8907A-A7D5-44C1-B789-0A6817496913}"/>
              </a:ext>
            </a:extLst>
          </p:cNvPr>
          <p:cNvSpPr txBox="1"/>
          <p:nvPr/>
        </p:nvSpPr>
        <p:spPr>
          <a:xfrm>
            <a:off x="96219" y="3493973"/>
            <a:ext cx="452851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400" b="1" dirty="0">
                <a:latin typeface="Times New Roman" pitchFamily="18" charset="0"/>
                <a:cs typeface="Times New Roman" pitchFamily="18" charset="0"/>
              </a:rPr>
              <a:t>Scalar: magnitude, </a:t>
            </a:r>
            <a:br>
              <a:rPr lang="en-US" altLang="zh-CN" sz="2400" b="1" dirty="0">
                <a:latin typeface="Times New Roman" pitchFamily="18" charset="0"/>
                <a:cs typeface="Times New Roman" pitchFamily="18" charset="0"/>
              </a:rPr>
            </a:br>
            <a:r>
              <a:rPr lang="en-US" altLang="zh-CN" sz="2400" b="1" dirty="0">
                <a:latin typeface="Times New Roman" pitchFamily="18" charset="0"/>
                <a:cs typeface="Times New Roman" pitchFamily="18" charset="0"/>
              </a:rPr>
              <a:t>             but no direction</a:t>
            </a:r>
            <a:endParaRPr lang="zh-CN" altLang="en-US" sz="2400" b="1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5" name="组合 4">
            <a:extLst>
              <a:ext uri="{FF2B5EF4-FFF2-40B4-BE49-F238E27FC236}">
                <a16:creationId xmlns:a16="http://schemas.microsoft.com/office/drawing/2014/main" id="{C60B3928-1466-4530-0A93-73547AD3E46B}"/>
              </a:ext>
            </a:extLst>
          </p:cNvPr>
          <p:cNvGrpSpPr/>
          <p:nvPr/>
        </p:nvGrpSpPr>
        <p:grpSpPr>
          <a:xfrm>
            <a:off x="4734024" y="1557635"/>
            <a:ext cx="3683820" cy="1866449"/>
            <a:chOff x="4734024" y="1557635"/>
            <a:chExt cx="3683820" cy="1866449"/>
          </a:xfrm>
        </p:grpSpPr>
        <p:sp>
          <p:nvSpPr>
            <p:cNvPr id="3" name="椭圆 2">
              <a:extLst>
                <a:ext uri="{FF2B5EF4-FFF2-40B4-BE49-F238E27FC236}">
                  <a16:creationId xmlns:a16="http://schemas.microsoft.com/office/drawing/2014/main" id="{565B4193-83C7-C5C5-E53B-ED91A394A634}"/>
                </a:ext>
              </a:extLst>
            </p:cNvPr>
            <p:cNvSpPr/>
            <p:nvPr/>
          </p:nvSpPr>
          <p:spPr>
            <a:xfrm>
              <a:off x="7611084" y="1557635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6" name="椭圆 55">
              <a:extLst>
                <a:ext uri="{FF2B5EF4-FFF2-40B4-BE49-F238E27FC236}">
                  <a16:creationId xmlns:a16="http://schemas.microsoft.com/office/drawing/2014/main" id="{700C3743-B39C-0AF9-B8F7-3834682D932F}"/>
                </a:ext>
              </a:extLst>
            </p:cNvPr>
            <p:cNvSpPr/>
            <p:nvPr/>
          </p:nvSpPr>
          <p:spPr>
            <a:xfrm>
              <a:off x="8363844" y="1771160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57" name="椭圆 56">
              <a:extLst>
                <a:ext uri="{FF2B5EF4-FFF2-40B4-BE49-F238E27FC236}">
                  <a16:creationId xmlns:a16="http://schemas.microsoft.com/office/drawing/2014/main" id="{1AB22FCC-9405-7BC1-AB83-14B244BE9797}"/>
                </a:ext>
              </a:extLst>
            </p:cNvPr>
            <p:cNvSpPr/>
            <p:nvPr/>
          </p:nvSpPr>
          <p:spPr>
            <a:xfrm>
              <a:off x="6596400" y="2982204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0" name="椭圆 69">
              <a:extLst>
                <a:ext uri="{FF2B5EF4-FFF2-40B4-BE49-F238E27FC236}">
                  <a16:creationId xmlns:a16="http://schemas.microsoft.com/office/drawing/2014/main" id="{2FE6B2DD-A7C6-86A5-7CB4-D6B2EA55ADE3}"/>
                </a:ext>
              </a:extLst>
            </p:cNvPr>
            <p:cNvSpPr/>
            <p:nvPr/>
          </p:nvSpPr>
          <p:spPr>
            <a:xfrm>
              <a:off x="7926880" y="3370084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7" name="椭圆 76">
              <a:extLst>
                <a:ext uri="{FF2B5EF4-FFF2-40B4-BE49-F238E27FC236}">
                  <a16:creationId xmlns:a16="http://schemas.microsoft.com/office/drawing/2014/main" id="{50D2D23C-FB19-D529-7907-0DB217147F92}"/>
                </a:ext>
              </a:extLst>
            </p:cNvPr>
            <p:cNvSpPr/>
            <p:nvPr/>
          </p:nvSpPr>
          <p:spPr>
            <a:xfrm>
              <a:off x="4734024" y="2438896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78" name="椭圆 77">
              <a:extLst>
                <a:ext uri="{FF2B5EF4-FFF2-40B4-BE49-F238E27FC236}">
                  <a16:creationId xmlns:a16="http://schemas.microsoft.com/office/drawing/2014/main" id="{074D5444-586C-42D8-50B3-01B32A4E8813}"/>
                </a:ext>
              </a:extLst>
            </p:cNvPr>
            <p:cNvSpPr/>
            <p:nvPr/>
          </p:nvSpPr>
          <p:spPr>
            <a:xfrm>
              <a:off x="5252752" y="2586985"/>
              <a:ext cx="54000" cy="54000"/>
            </a:xfrm>
            <a:prstGeom prst="ellipse">
              <a:avLst/>
            </a:prstGeom>
            <a:solidFill>
              <a:srgbClr val="C00000"/>
            </a:solidFill>
            <a:ln>
              <a:solidFill>
                <a:srgbClr val="C0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7">
            <p14:nvContentPartPr>
              <p14:cNvPr id="11" name="墨迹 10">
                <a:extLst>
                  <a:ext uri="{FF2B5EF4-FFF2-40B4-BE49-F238E27FC236}">
                    <a16:creationId xmlns:a16="http://schemas.microsoft.com/office/drawing/2014/main" id="{DD301FC0-904F-B162-A4E7-AFDC3D2BF5E4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2174040" y="280800"/>
              <a:ext cx="6694920" cy="6089040"/>
            </p14:xfrm>
          </p:contentPart>
        </mc:Choice>
        <mc:Fallback>
          <p:pic>
            <p:nvPicPr>
              <p:cNvPr id="11" name="墨迹 10">
                <a:extLst>
                  <a:ext uri="{FF2B5EF4-FFF2-40B4-BE49-F238E27FC236}">
                    <a16:creationId xmlns:a16="http://schemas.microsoft.com/office/drawing/2014/main" id="{DD301FC0-904F-B162-A4E7-AFDC3D2BF5E4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8"/>
              <a:stretch>
                <a:fillRect/>
              </a:stretch>
            </p:blipFill>
            <p:spPr>
              <a:xfrm>
                <a:off x="2164680" y="271440"/>
                <a:ext cx="6713640" cy="6107760"/>
              </a:xfrm>
              <a:prstGeom prst="rect">
                <a:avLst/>
              </a:prstGeom>
            </p:spPr>
          </p:pic>
        </mc:Fallback>
      </mc:AlternateContent>
      <p:pic>
        <p:nvPicPr>
          <p:cNvPr id="12" name="音频 11">
            <a:hlinkClick r:id="" action="ppaction://media"/>
            <a:extLst>
              <a:ext uri="{FF2B5EF4-FFF2-40B4-BE49-F238E27FC236}">
                <a16:creationId xmlns:a16="http://schemas.microsoft.com/office/drawing/2014/main" id="{00CC50FB-9E0E-E18D-F9EA-FAD9D5F78E92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106871304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64101"/>
    </mc:Choice>
    <mc:Fallback>
      <p:transition spd="slow" advTm="66410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"/>
                            </p:stCondLst>
                            <p:childTnLst>
                              <p:par>
                                <p:cTn id="1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8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5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vertical)">
                                      <p:cBhvr>
                                        <p:cTn id="38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7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2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3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66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1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1" dur="500"/>
                                        <p:tgtEl>
                                          <p:spTgt spid="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8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1" dur="500"/>
                                        <p:tgtEl>
                                          <p:spTgt spid="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96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>
                            <p:stCondLst>
                              <p:cond delay="500"/>
                            </p:stCondLst>
                            <p:childTnLst>
                              <p:par>
                                <p:cTn id="10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5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0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2" grpId="0" animBg="1"/>
      <p:bldP spid="4" grpId="0"/>
      <p:bldP spid="30" grpId="0"/>
      <p:bldP spid="40" grpId="0"/>
      <p:bldP spid="44" grpId="0"/>
      <p:bldP spid="55" grpId="0"/>
      <p:bldP spid="58" grpId="0"/>
      <p:bldP spid="59" grpId="0"/>
      <p:bldP spid="72" grpId="0" animBg="1"/>
      <p:bldP spid="73" grpId="0" animBg="1"/>
      <p:bldP spid="69" grpId="0"/>
      <p:bldP spid="71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5">
            <a:extLst>
              <a:ext uri="{FF2B5EF4-FFF2-40B4-BE49-F238E27FC236}">
                <a16:creationId xmlns:a16="http://schemas.microsoft.com/office/drawing/2014/main" id="{42CFE71A-65A5-4475-8222-5E73015278B1}"/>
              </a:ext>
            </a:extLst>
          </p:cNvPr>
          <p:cNvSpPr txBox="1">
            <a:spLocks/>
          </p:cNvSpPr>
          <p:nvPr/>
        </p:nvSpPr>
        <p:spPr>
          <a:xfrm>
            <a:off x="71409" y="156968"/>
            <a:ext cx="1476256" cy="580884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spcBef>
                <a:spcPct val="0"/>
              </a:spcBef>
              <a:defRPr/>
            </a:pPr>
            <a:r>
              <a:rPr lang="en-US" altLang="zh-CN" sz="2800" b="1" dirty="0">
                <a:solidFill>
                  <a:schemeClr val="bg1"/>
                </a:solidFill>
                <a:latin typeface="华文仿宋" pitchFamily="2" charset="-122"/>
                <a:ea typeface="华文仿宋" pitchFamily="2" charset="-122"/>
                <a:cs typeface="+mj-cs"/>
              </a:rPr>
              <a:t>Velocity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7">
                <a:extLst>
                  <a:ext uri="{FF2B5EF4-FFF2-40B4-BE49-F238E27FC236}">
                    <a16:creationId xmlns:a16="http://schemas.microsoft.com/office/drawing/2014/main" id="{A12E288A-BDFF-42E7-BBF1-CD98F452A2E3}"/>
                  </a:ext>
                </a:extLst>
              </p:cNvPr>
              <p:cNvSpPr txBox="1"/>
              <p:nvPr/>
            </p:nvSpPr>
            <p:spPr>
              <a:xfrm>
                <a:off x="35496" y="773888"/>
                <a:ext cx="5472608" cy="5818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CN" sz="2200" b="1" dirty="0">
                    <a:latin typeface="Times New Roman" pitchFamily="18" charset="0"/>
                    <a:cs typeface="Times New Roman" pitchFamily="18" charset="0"/>
                  </a:rPr>
                  <a:t>average velocity: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altLang="zh-CN" sz="22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accPr>
                      <m:e>
                        <m:r>
                          <a:rPr lang="en-US" altLang="zh-CN" sz="22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𝑣</m:t>
                        </m:r>
                      </m:e>
                    </m:acc>
                    <m:r>
                      <a:rPr lang="en-US" altLang="zh-CN" sz="2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≡</m:t>
                    </m:r>
                    <m:f>
                      <m:fPr>
                        <m:ctrlPr>
                          <a:rPr lang="en-US" altLang="zh-CN" sz="22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altLang="zh-CN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∆</m:t>
                        </m:r>
                        <m:r>
                          <a:rPr lang="en-US" altLang="zh-CN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𝑥</m:t>
                        </m:r>
                      </m:num>
                      <m:den>
                        <m:r>
                          <a:rPr lang="en-US" altLang="zh-CN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∆</m:t>
                        </m:r>
                        <m:r>
                          <a:rPr lang="en-US" altLang="zh-CN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𝑡</m:t>
                        </m:r>
                      </m:den>
                    </m:f>
                    <m:r>
                      <a:rPr lang="en-US" altLang="zh-CN" sz="2200" i="1"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f>
                      <m:fPr>
                        <m:ctrlPr>
                          <a:rPr lang="en-US" altLang="zh-CN" sz="22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altLang="zh-CN" sz="22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𝑥</m:t>
                        </m:r>
                        <m:r>
                          <a:rPr lang="en-US" altLang="zh-CN" sz="22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altLang="zh-CN" sz="2200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200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𝑥</m:t>
                            </m:r>
                          </m:e>
                          <m:sub>
                            <m:r>
                              <a:rPr lang="en-US" altLang="zh-CN" sz="2200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0</m:t>
                            </m:r>
                          </m:sub>
                        </m:sSub>
                      </m:num>
                      <m:den>
                        <m:r>
                          <a:rPr lang="en-US" altLang="zh-CN" sz="22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𝑡</m:t>
                        </m:r>
                        <m:r>
                          <a:rPr lang="en-US" altLang="zh-CN" sz="22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−0</m:t>
                        </m:r>
                      </m:den>
                    </m:f>
                  </m:oMath>
                </a14:m>
                <a:endParaRPr lang="zh-CN" altLang="en-US" sz="2200" baseline="30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" name="TextBox 7">
                <a:extLst>
                  <a:ext uri="{FF2B5EF4-FFF2-40B4-BE49-F238E27FC236}">
                    <a16:creationId xmlns:a16="http://schemas.microsoft.com/office/drawing/2014/main" id="{A12E288A-BDFF-42E7-BBF1-CD98F452A2E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773888"/>
                <a:ext cx="5472608" cy="581891"/>
              </a:xfrm>
              <a:prstGeom prst="rect">
                <a:avLst/>
              </a:prstGeom>
              <a:blipFill>
                <a:blip r:embed="rId6"/>
                <a:stretch>
                  <a:fillRect l="-1336" b="-736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" name="TextBox 7">
            <a:extLst>
              <a:ext uri="{FF2B5EF4-FFF2-40B4-BE49-F238E27FC236}">
                <a16:creationId xmlns:a16="http://schemas.microsoft.com/office/drawing/2014/main" id="{3E23F6BB-C682-46A7-A060-E7F4C8103318}"/>
              </a:ext>
            </a:extLst>
          </p:cNvPr>
          <p:cNvSpPr txBox="1"/>
          <p:nvPr/>
        </p:nvSpPr>
        <p:spPr>
          <a:xfrm>
            <a:off x="48374" y="1992296"/>
            <a:ext cx="907300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200" b="1" dirty="0">
                <a:latin typeface="Times New Roman" pitchFamily="18" charset="0"/>
                <a:cs typeface="Times New Roman" pitchFamily="18" charset="0"/>
              </a:rPr>
              <a:t>Graphical interpretation of velocity </a:t>
            </a:r>
            <a:r>
              <a:rPr lang="en-US" altLang="zh-CN" sz="2200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n-US" altLang="zh-CN" sz="2000" i="1" dirty="0">
                <a:latin typeface="Times New Roman" pitchFamily="18" charset="0"/>
                <a:cs typeface="Times New Roman" pitchFamily="18" charset="0"/>
              </a:rPr>
              <a:t>position vs. time graph</a:t>
            </a:r>
            <a:r>
              <a:rPr lang="en-US" altLang="zh-CN" sz="2200" dirty="0">
                <a:latin typeface="Times New Roman" pitchFamily="18" charset="0"/>
                <a:cs typeface="Times New Roman" pitchFamily="18" charset="0"/>
              </a:rPr>
              <a:t>) </a:t>
            </a:r>
            <a:r>
              <a:rPr lang="en-US" altLang="zh-CN" sz="2200" b="1" dirty="0">
                <a:latin typeface="Times New Roman" pitchFamily="18" charset="0"/>
                <a:cs typeface="Times New Roman" pitchFamily="18" charset="0"/>
              </a:rPr>
              <a:t>:</a:t>
            </a:r>
            <a:endParaRPr lang="zh-CN" altLang="en-US" sz="2200" b="1" baseline="30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7" name="图片 6">
            <a:extLst>
              <a:ext uri="{FF2B5EF4-FFF2-40B4-BE49-F238E27FC236}">
                <a16:creationId xmlns:a16="http://schemas.microsoft.com/office/drawing/2014/main" id="{22AED549-34EE-4638-B0EB-40D9FED0270E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lum bright="-20000" contrast="40000"/>
          </a:blip>
          <a:srcRect r="51682"/>
          <a:stretch/>
        </p:blipFill>
        <p:spPr>
          <a:xfrm>
            <a:off x="467544" y="2505774"/>
            <a:ext cx="3659530" cy="2664296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0" name="TextBox 29">
                <a:extLst>
                  <a:ext uri="{FF2B5EF4-FFF2-40B4-BE49-F238E27FC236}">
                    <a16:creationId xmlns:a16="http://schemas.microsoft.com/office/drawing/2014/main" id="{AA470978-94D4-44D0-9691-1DC05B5D7902}"/>
                  </a:ext>
                </a:extLst>
              </p:cNvPr>
              <p:cNvSpPr txBox="1"/>
              <p:nvPr/>
            </p:nvSpPr>
            <p:spPr>
              <a:xfrm>
                <a:off x="440170" y="5240768"/>
                <a:ext cx="4016697" cy="63485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sz="1700" i="1" smtClean="0">
                          <a:latin typeface="Cambria Math" panose="02040503050406030204" pitchFamily="18" charset="0"/>
                          <a:cs typeface="Times New Roman" pitchFamily="18" charset="0"/>
                        </a:rPr>
                        <m:t>𝑠𝑙𝑜𝑝𝑒</m:t>
                      </m:r>
                      <m:r>
                        <a:rPr lang="en-US" altLang="zh-CN" sz="1700" i="1" smtClean="0">
                          <a:latin typeface="Cambria Math" panose="02040503050406030204" pitchFamily="18" charset="0"/>
                          <a:cs typeface="Times New Roman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CN" sz="1700" i="1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</m:ctrlPr>
                        </m:fPr>
                        <m:num>
                          <m:r>
                            <a:rPr lang="en-US" altLang="zh-CN" sz="1700" i="1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𝑐h𝑎𝑛𝑔𝑒</m:t>
                          </m:r>
                          <m:r>
                            <a:rPr lang="en-US" altLang="zh-CN" sz="1700" i="1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 </m:t>
                          </m:r>
                          <m:r>
                            <a:rPr lang="en-US" altLang="zh-CN" sz="1700" i="1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𝑖𝑛</m:t>
                          </m:r>
                          <m:r>
                            <a:rPr lang="en-US" altLang="zh-CN" sz="1700" i="1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 </m:t>
                          </m:r>
                          <m:r>
                            <a:rPr lang="en-US" altLang="zh-CN" sz="1700" i="1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𝑣𝑒𝑟𝑡𝑖𝑐𝑎𝑙</m:t>
                          </m:r>
                          <m:r>
                            <a:rPr lang="en-US" altLang="zh-CN" sz="1700" i="1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 </m:t>
                          </m:r>
                          <m:r>
                            <a:rPr lang="en-US" altLang="zh-CN" sz="1700" i="1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𝑎𝑥𝑖𝑠</m:t>
                          </m:r>
                          <m:r>
                            <a:rPr lang="en-US" altLang="zh-CN" sz="17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 (</m:t>
                          </m:r>
                          <m:r>
                            <a:rPr lang="en-US" altLang="zh-CN" sz="17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itchFamily="18" charset="0"/>
                            </a:rPr>
                            <m:t>∆</m:t>
                          </m:r>
                          <m:r>
                            <a:rPr lang="en-US" altLang="zh-CN" sz="17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itchFamily="18" charset="0"/>
                            </a:rPr>
                            <m:t>𝑥</m:t>
                          </m:r>
                          <m:r>
                            <a:rPr lang="en-US" altLang="zh-CN" sz="17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)</m:t>
                          </m:r>
                        </m:num>
                        <m:den>
                          <m:r>
                            <a:rPr lang="en-US" altLang="zh-CN" sz="1700" i="1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𝑐h𝑎𝑛𝑔𝑒</m:t>
                          </m:r>
                          <m:r>
                            <a:rPr lang="en-US" altLang="zh-CN" sz="1700" i="1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 </m:t>
                          </m:r>
                          <m:r>
                            <a:rPr lang="en-US" altLang="zh-CN" sz="1700" i="1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𝑖𝑛</m:t>
                          </m:r>
                          <m:r>
                            <a:rPr lang="en-US" altLang="zh-CN" sz="1700" i="1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 </m:t>
                          </m:r>
                          <m:r>
                            <a:rPr lang="en-US" altLang="zh-CN" sz="1700" i="1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h𝑜𝑟𝑖𝑧𝑜𝑛𝑡𝑎𝑙</m:t>
                          </m:r>
                          <m:r>
                            <a:rPr lang="en-US" altLang="zh-CN" sz="1700" i="1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 </m:t>
                          </m:r>
                          <m:r>
                            <a:rPr lang="en-US" altLang="zh-CN" sz="1700" i="1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𝑎𝑥𝑖𝑠</m:t>
                          </m:r>
                          <m:r>
                            <a:rPr lang="en-US" altLang="zh-CN" sz="17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 (</m:t>
                          </m:r>
                          <m:r>
                            <a:rPr lang="en-US" altLang="zh-CN" sz="17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itchFamily="18" charset="0"/>
                            </a:rPr>
                            <m:t>∆</m:t>
                          </m:r>
                          <m:r>
                            <a:rPr lang="en-US" altLang="zh-CN" sz="1700" b="0" i="1" smtClean="0">
                              <a:latin typeface="Cambria Math" panose="02040503050406030204" pitchFamily="18" charset="0"/>
                              <a:ea typeface="Cambria Math" panose="02040503050406030204" pitchFamily="18" charset="0"/>
                              <a:cs typeface="Times New Roman" pitchFamily="18" charset="0"/>
                            </a:rPr>
                            <m:t>𝑡</m:t>
                          </m:r>
                          <m:r>
                            <a:rPr lang="en-US" altLang="zh-CN" sz="1700" b="0" i="1" smtClean="0">
                              <a:latin typeface="Cambria Math" panose="02040503050406030204" pitchFamily="18" charset="0"/>
                              <a:cs typeface="Times New Roman" pitchFamily="18" charset="0"/>
                            </a:rPr>
                            <m:t>)</m:t>
                          </m:r>
                        </m:den>
                      </m:f>
                    </m:oMath>
                  </m:oMathPara>
                </a14:m>
                <a:endParaRPr lang="zh-CN" altLang="en-US" sz="17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0" name="TextBox 29">
                <a:extLst>
                  <a:ext uri="{FF2B5EF4-FFF2-40B4-BE49-F238E27FC236}">
                    <a16:creationId xmlns:a16="http://schemas.microsoft.com/office/drawing/2014/main" id="{AA470978-94D4-44D0-9691-1DC05B5D790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40170" y="5240768"/>
                <a:ext cx="4016697" cy="634854"/>
              </a:xfrm>
              <a:prstGeom prst="rect">
                <a:avLst/>
              </a:prstGeom>
              <a:blipFill>
                <a:blip r:embed="rId8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1" name="TextBox 29">
                <a:extLst>
                  <a:ext uri="{FF2B5EF4-FFF2-40B4-BE49-F238E27FC236}">
                    <a16:creationId xmlns:a16="http://schemas.microsoft.com/office/drawing/2014/main" id="{44E0B80C-C448-4A16-B215-FD49B6F1D4E0}"/>
                  </a:ext>
                </a:extLst>
              </p:cNvPr>
              <p:cNvSpPr txBox="1"/>
              <p:nvPr/>
            </p:nvSpPr>
            <p:spPr>
              <a:xfrm>
                <a:off x="4572000" y="5270852"/>
                <a:ext cx="2880320" cy="36933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CN" i="1">
                          <a:latin typeface="Cambria Math" panose="02040503050406030204" pitchFamily="18" charset="0"/>
                          <a:cs typeface="Times New Roman" pitchFamily="18" charset="0"/>
                        </a:rPr>
                        <m:t>𝑆𝑙𝑜𝑝𝑒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cs typeface="Times New Roman" pitchFamily="18" charset="0"/>
                        </a:rPr>
                        <m:t> 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cs typeface="Times New Roman" pitchFamily="18" charset="0"/>
                        </a:rPr>
                        <m:t>𝑐𝑎𝑟𝑟𝑖𝑒𝑠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cs typeface="Times New Roman" pitchFamily="18" charset="0"/>
                        </a:rPr>
                        <m:t> 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cs typeface="Times New Roman" pitchFamily="18" charset="0"/>
                        </a:rPr>
                        <m:t>𝑢𝑛𝑖𝑡</m:t>
                      </m:r>
                      <m:r>
                        <a:rPr lang="en-US" altLang="zh-CN" i="1">
                          <a:latin typeface="Cambria Math" panose="02040503050406030204" pitchFamily="18" charset="0"/>
                          <a:cs typeface="Times New Roman" pitchFamily="18" charset="0"/>
                        </a:rPr>
                        <m:t>.</m:t>
                      </m:r>
                    </m:oMath>
                  </m:oMathPara>
                </a14:m>
                <a:endParaRPr lang="zh-CN" altLang="en-US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1" name="TextBox 29">
                <a:extLst>
                  <a:ext uri="{FF2B5EF4-FFF2-40B4-BE49-F238E27FC236}">
                    <a16:creationId xmlns:a16="http://schemas.microsoft.com/office/drawing/2014/main" id="{44E0B80C-C448-4A16-B215-FD49B6F1D4E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572000" y="5270852"/>
                <a:ext cx="2880320" cy="369332"/>
              </a:xfrm>
              <a:prstGeom prst="rect">
                <a:avLst/>
              </a:prstGeom>
              <a:blipFill>
                <a:blip r:embed="rId9"/>
                <a:stretch>
                  <a:fillRect b="-1500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2" name="TextBox 16">
                <a:extLst>
                  <a:ext uri="{FF2B5EF4-FFF2-40B4-BE49-F238E27FC236}">
                    <a16:creationId xmlns:a16="http://schemas.microsoft.com/office/drawing/2014/main" id="{EA74EFD1-1587-4E67-A519-EB34408B490A}"/>
                  </a:ext>
                </a:extLst>
              </p:cNvPr>
              <p:cNvSpPr txBox="1"/>
              <p:nvPr/>
            </p:nvSpPr>
            <p:spPr>
              <a:xfrm>
                <a:off x="35496" y="1358021"/>
                <a:ext cx="4176464" cy="579967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CN" sz="2200" b="1" dirty="0">
                    <a:latin typeface="Times New Roman" pitchFamily="18" charset="0"/>
                    <a:cs typeface="Times New Roman" pitchFamily="18" charset="0"/>
                  </a:rPr>
                  <a:t>average speed: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altLang="zh-CN" sz="22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accPr>
                      <m:e>
                        <m:r>
                          <a:rPr lang="en-US" altLang="zh-CN" sz="22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𝑣</m:t>
                        </m:r>
                      </m:e>
                    </m:acc>
                    <m:r>
                      <a:rPr lang="en-US" altLang="zh-CN" sz="2200" i="1"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f>
                      <m:fPr>
                        <m:ctrlPr>
                          <a:rPr lang="en-US" altLang="zh-CN" sz="22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altLang="zh-CN" sz="22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𝑑</m:t>
                        </m:r>
                      </m:num>
                      <m:den>
                        <m:r>
                          <a:rPr lang="en-US" altLang="zh-CN" sz="22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𝑡</m:t>
                        </m:r>
                      </m:den>
                    </m:f>
                  </m:oMath>
                </a14:m>
                <a:endParaRPr lang="zh-CN" altLang="en-US" sz="2200" baseline="30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2" name="TextBox 16">
                <a:extLst>
                  <a:ext uri="{FF2B5EF4-FFF2-40B4-BE49-F238E27FC236}">
                    <a16:creationId xmlns:a16="http://schemas.microsoft.com/office/drawing/2014/main" id="{EA74EFD1-1587-4E67-A519-EB34408B490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1358021"/>
                <a:ext cx="4176464" cy="579967"/>
              </a:xfrm>
              <a:prstGeom prst="rect">
                <a:avLst/>
              </a:prstGeom>
              <a:blipFill>
                <a:blip r:embed="rId10"/>
                <a:stretch>
                  <a:fillRect l="-1752" b="-736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4" name="TextBox 11">
                <a:extLst>
                  <a:ext uri="{FF2B5EF4-FFF2-40B4-BE49-F238E27FC236}">
                    <a16:creationId xmlns:a16="http://schemas.microsoft.com/office/drawing/2014/main" id="{463EDA3D-9384-4F42-B23F-D7D988A70977}"/>
                  </a:ext>
                </a:extLst>
              </p:cNvPr>
              <p:cNvSpPr txBox="1"/>
              <p:nvPr/>
            </p:nvSpPr>
            <p:spPr>
              <a:xfrm>
                <a:off x="35496" y="5976408"/>
                <a:ext cx="5832648" cy="5815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CN" sz="2200" b="1" dirty="0">
                    <a:latin typeface="Times New Roman" pitchFamily="18" charset="0"/>
                    <a:cs typeface="Times New Roman" pitchFamily="18" charset="0"/>
                  </a:rPr>
                  <a:t>instantaneous velocity: </a:t>
                </a:r>
                <a14:m>
                  <m:oMath xmlns:m="http://schemas.openxmlformats.org/officeDocument/2006/math">
                    <m:r>
                      <a:rPr lang="en-US" altLang="zh-CN" sz="2200" i="1">
                        <a:latin typeface="Cambria Math" panose="02040503050406030204" pitchFamily="18" charset="0"/>
                        <a:cs typeface="Times New Roman" pitchFamily="18" charset="0"/>
                      </a:rPr>
                      <m:t>𝑣</m:t>
                    </m:r>
                    <m:r>
                      <a:rPr lang="en-US" altLang="zh-CN" sz="2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≡</m:t>
                    </m:r>
                    <m:func>
                      <m:funcPr>
                        <m:ctrlPr>
                          <a:rPr lang="pt-BR" altLang="zh-CN" sz="22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pt-BR" altLang="zh-CN" sz="2200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pt-BR" altLang="zh-CN" sz="2200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lim</m:t>
                            </m:r>
                          </m:e>
                          <m:lim>
                            <m:r>
                              <a:rPr lang="pt-BR" altLang="zh-CN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  <m:t>∆</m:t>
                            </m:r>
                            <m:r>
                              <a:rPr lang="en-US" altLang="zh-CN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  <m:t>𝑡</m:t>
                            </m:r>
                            <m:r>
                              <a:rPr lang="pt-BR" altLang="zh-CN" sz="2200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→</m:t>
                            </m:r>
                            <m:r>
                              <a:rPr lang="en-US" altLang="zh-CN" sz="2200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0</m:t>
                            </m:r>
                          </m:lim>
                        </m:limLow>
                      </m:fName>
                      <m:e>
                        <m:f>
                          <m:fPr>
                            <m:ctrlPr>
                              <a:rPr lang="pt-BR" altLang="zh-CN" sz="2200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fPr>
                          <m:num>
                            <m:r>
                              <a:rPr lang="pt-BR" altLang="zh-CN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  <m:t>∆</m:t>
                            </m:r>
                            <m:r>
                              <a:rPr lang="en-US" altLang="zh-CN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  <m:t>𝑥</m:t>
                            </m:r>
                          </m:num>
                          <m:den>
                            <m:r>
                              <a:rPr lang="pt-BR" altLang="zh-CN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  <m:t>∆</m:t>
                            </m:r>
                            <m:r>
                              <a:rPr lang="en-US" altLang="zh-CN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  <m:t>𝑡</m:t>
                            </m:r>
                          </m:den>
                        </m:f>
                      </m:e>
                    </m:func>
                  </m:oMath>
                </a14:m>
                <a:endParaRPr lang="zh-CN" altLang="en-US" sz="2200" baseline="30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14" name="TextBox 11">
                <a:extLst>
                  <a:ext uri="{FF2B5EF4-FFF2-40B4-BE49-F238E27FC236}">
                    <a16:creationId xmlns:a16="http://schemas.microsoft.com/office/drawing/2014/main" id="{463EDA3D-9384-4F42-B23F-D7D988A7097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5976408"/>
                <a:ext cx="5832648" cy="581569"/>
              </a:xfrm>
              <a:prstGeom prst="rect">
                <a:avLst/>
              </a:prstGeom>
              <a:blipFill>
                <a:blip r:embed="rId11"/>
                <a:stretch>
                  <a:fillRect l="-1254" b="-7292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grpSp>
        <p:nvGrpSpPr>
          <p:cNvPr id="20" name="组合 19">
            <a:extLst>
              <a:ext uri="{FF2B5EF4-FFF2-40B4-BE49-F238E27FC236}">
                <a16:creationId xmlns:a16="http://schemas.microsoft.com/office/drawing/2014/main" id="{43369BF7-E984-4956-A265-977869FC588C}"/>
              </a:ext>
            </a:extLst>
          </p:cNvPr>
          <p:cNvGrpSpPr/>
          <p:nvPr/>
        </p:nvGrpSpPr>
        <p:grpSpPr>
          <a:xfrm>
            <a:off x="4186461" y="225735"/>
            <a:ext cx="1044000" cy="576000"/>
            <a:chOff x="3097153" y="341328"/>
            <a:chExt cx="1044000" cy="576000"/>
          </a:xfrm>
        </p:grpSpPr>
        <p:sp>
          <p:nvSpPr>
            <p:cNvPr id="22" name="云形标注 53">
              <a:extLst>
                <a:ext uri="{FF2B5EF4-FFF2-40B4-BE49-F238E27FC236}">
                  <a16:creationId xmlns:a16="http://schemas.microsoft.com/office/drawing/2014/main" id="{C035625A-62CD-42C3-B99B-1364BC063C8B}"/>
                </a:ext>
              </a:extLst>
            </p:cNvPr>
            <p:cNvSpPr/>
            <p:nvPr/>
          </p:nvSpPr>
          <p:spPr>
            <a:xfrm>
              <a:off x="3097153" y="341328"/>
              <a:ext cx="1044000" cy="576000"/>
            </a:xfrm>
            <a:prstGeom prst="cloudCallout">
              <a:avLst>
                <a:gd name="adj1" fmla="val -92308"/>
                <a:gd name="adj2" fmla="val -9887"/>
              </a:avLst>
            </a:prstGeom>
            <a:ln/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" name="矩形 22">
              <a:extLst>
                <a:ext uri="{FF2B5EF4-FFF2-40B4-BE49-F238E27FC236}">
                  <a16:creationId xmlns:a16="http://schemas.microsoft.com/office/drawing/2014/main" id="{F58A8791-BC44-421D-8266-0C032B9B43A6}"/>
                </a:ext>
              </a:extLst>
            </p:cNvPr>
            <p:cNvSpPr/>
            <p:nvPr/>
          </p:nvSpPr>
          <p:spPr>
            <a:xfrm>
              <a:off x="3144463" y="349936"/>
              <a:ext cx="952505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2400" b="1" i="1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vector</a:t>
              </a:r>
              <a:endParaRPr lang="zh-CN" altLang="en-US" sz="2400" b="1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grpSp>
        <p:nvGrpSpPr>
          <p:cNvPr id="24" name="组合 23">
            <a:extLst>
              <a:ext uri="{FF2B5EF4-FFF2-40B4-BE49-F238E27FC236}">
                <a16:creationId xmlns:a16="http://schemas.microsoft.com/office/drawing/2014/main" id="{8ABBA989-9976-4BB7-ABF8-289836BAF74F}"/>
              </a:ext>
            </a:extLst>
          </p:cNvPr>
          <p:cNvGrpSpPr/>
          <p:nvPr/>
        </p:nvGrpSpPr>
        <p:grpSpPr>
          <a:xfrm>
            <a:off x="4139952" y="1275199"/>
            <a:ext cx="1044000" cy="576000"/>
            <a:chOff x="3097153" y="341328"/>
            <a:chExt cx="1044000" cy="576000"/>
          </a:xfrm>
        </p:grpSpPr>
        <p:sp>
          <p:nvSpPr>
            <p:cNvPr id="25" name="云形标注 74">
              <a:extLst>
                <a:ext uri="{FF2B5EF4-FFF2-40B4-BE49-F238E27FC236}">
                  <a16:creationId xmlns:a16="http://schemas.microsoft.com/office/drawing/2014/main" id="{253EDAF2-18C5-41C3-9398-9EE3DFDB839B}"/>
                </a:ext>
              </a:extLst>
            </p:cNvPr>
            <p:cNvSpPr/>
            <p:nvPr/>
          </p:nvSpPr>
          <p:spPr>
            <a:xfrm>
              <a:off x="3097153" y="341328"/>
              <a:ext cx="1044000" cy="576000"/>
            </a:xfrm>
            <a:prstGeom prst="cloudCallout">
              <a:avLst>
                <a:gd name="adj1" fmla="val -226810"/>
                <a:gd name="adj2" fmla="val -1688"/>
              </a:avLst>
            </a:prstGeom>
            <a:ln/>
          </p:spPr>
          <p:style>
            <a:lnRef idx="3">
              <a:schemeClr val="lt1"/>
            </a:lnRef>
            <a:fillRef idx="1">
              <a:schemeClr val="accent3"/>
            </a:fillRef>
            <a:effectRef idx="1">
              <a:schemeClr val="accent3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6" name="矩形 25">
              <a:extLst>
                <a:ext uri="{FF2B5EF4-FFF2-40B4-BE49-F238E27FC236}">
                  <a16:creationId xmlns:a16="http://schemas.microsoft.com/office/drawing/2014/main" id="{74DA974D-B8C5-4409-AB9C-098574647A40}"/>
                </a:ext>
              </a:extLst>
            </p:cNvPr>
            <p:cNvSpPr/>
            <p:nvPr/>
          </p:nvSpPr>
          <p:spPr>
            <a:xfrm>
              <a:off x="3143662" y="349936"/>
              <a:ext cx="954108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2400" b="1" i="1" dirty="0">
                  <a:solidFill>
                    <a:srgbClr val="FFCC00"/>
                  </a:solidFill>
                  <a:latin typeface="Times New Roman" pitchFamily="18" charset="0"/>
                  <a:cs typeface="Times New Roman" pitchFamily="18" charset="0"/>
                </a:rPr>
                <a:t>scalar</a:t>
              </a:r>
              <a:endParaRPr lang="zh-CN" altLang="en-US" sz="2400" b="1" i="1" dirty="0">
                <a:solidFill>
                  <a:srgbClr val="FFCC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p:sp>
        <p:nvSpPr>
          <p:cNvPr id="27" name="TextBox 13">
            <a:extLst>
              <a:ext uri="{FF2B5EF4-FFF2-40B4-BE49-F238E27FC236}">
                <a16:creationId xmlns:a16="http://schemas.microsoft.com/office/drawing/2014/main" id="{96EA3815-0324-4A9A-B347-E8A3AEDCAFFC}"/>
              </a:ext>
            </a:extLst>
          </p:cNvPr>
          <p:cNvSpPr txBox="1"/>
          <p:nvPr/>
        </p:nvSpPr>
        <p:spPr>
          <a:xfrm>
            <a:off x="1691680" y="188646"/>
            <a:ext cx="20545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(SI unit: m/s)</a:t>
            </a:r>
            <a:endParaRPr lang="zh-CN" altLang="en-US" sz="2400" b="1" baseline="300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8" name="图片 17">
            <a:extLst>
              <a:ext uri="{FF2B5EF4-FFF2-40B4-BE49-F238E27FC236}">
                <a16:creationId xmlns:a16="http://schemas.microsoft.com/office/drawing/2014/main" id="{E84C2B38-1AD7-3919-73C3-DAA22B908FAB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lum bright="-20000" contrast="40000"/>
          </a:blip>
          <a:srcRect l="50678"/>
          <a:stretch/>
        </p:blipFill>
        <p:spPr>
          <a:xfrm>
            <a:off x="4271090" y="2497920"/>
            <a:ext cx="3735571" cy="2664296"/>
          </a:xfrm>
          <a:prstGeom prst="rect">
            <a:avLst/>
          </a:prstGeom>
        </p:spPr>
      </p:pic>
      <p:pic>
        <p:nvPicPr>
          <p:cNvPr id="17" name="Picture 190"/>
          <p:cNvPicPr>
            <a:picLocks noChangeAspect="1" noChangeArrowheads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78" t="62871" r="51478" b="-1"/>
          <a:stretch/>
        </p:blipFill>
        <p:spPr bwMode="auto">
          <a:xfrm>
            <a:off x="7092280" y="2518115"/>
            <a:ext cx="1944216" cy="1808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对话气泡: 圆角矩形 3">
            <a:extLst>
              <a:ext uri="{FF2B5EF4-FFF2-40B4-BE49-F238E27FC236}">
                <a16:creationId xmlns:a16="http://schemas.microsoft.com/office/drawing/2014/main" id="{D1A56A84-6450-6131-2446-DE1184AF4377}"/>
              </a:ext>
            </a:extLst>
          </p:cNvPr>
          <p:cNvSpPr/>
          <p:nvPr/>
        </p:nvSpPr>
        <p:spPr>
          <a:xfrm>
            <a:off x="1691680" y="3720219"/>
            <a:ext cx="1872208" cy="432048"/>
          </a:xfrm>
          <a:prstGeom prst="wedgeRoundRectCallout">
            <a:avLst>
              <a:gd name="adj1" fmla="val -31030"/>
              <a:gd name="adj2" fmla="val -88674"/>
              <a:gd name="adj3" fmla="val 16667"/>
            </a:avLst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altLang="zh-CN" dirty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Uniform motion</a:t>
            </a:r>
            <a:endParaRPr lang="zh-CN" altLang="en-US" dirty="0">
              <a:solidFill>
                <a:srgbClr val="0000FF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13">
            <p14:nvContentPartPr>
              <p14:cNvPr id="9" name="墨迹 8">
                <a:extLst>
                  <a:ext uri="{FF2B5EF4-FFF2-40B4-BE49-F238E27FC236}">
                    <a16:creationId xmlns:a16="http://schemas.microsoft.com/office/drawing/2014/main" id="{627E0FBA-B9CD-C8C1-69A2-22F076C654A3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381960" y="167040"/>
              <a:ext cx="7264800" cy="5039280"/>
            </p14:xfrm>
          </p:contentPart>
        </mc:Choice>
        <mc:Fallback>
          <p:pic>
            <p:nvPicPr>
              <p:cNvPr id="9" name="墨迹 8">
                <a:extLst>
                  <a:ext uri="{FF2B5EF4-FFF2-40B4-BE49-F238E27FC236}">
                    <a16:creationId xmlns:a16="http://schemas.microsoft.com/office/drawing/2014/main" id="{627E0FBA-B9CD-C8C1-69A2-22F076C654A3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4"/>
              <a:stretch>
                <a:fillRect/>
              </a:stretch>
            </p:blipFill>
            <p:spPr>
              <a:xfrm>
                <a:off x="372600" y="157680"/>
                <a:ext cx="7283520" cy="5058000"/>
              </a:xfrm>
              <a:prstGeom prst="rect">
                <a:avLst/>
              </a:prstGeom>
            </p:spPr>
          </p:pic>
        </mc:Fallback>
      </mc:AlternateContent>
      <p:pic>
        <p:nvPicPr>
          <p:cNvPr id="13" name="音频 12">
            <a:hlinkClick r:id="" action="ppaction://media"/>
            <a:extLst>
              <a:ext uri="{FF2B5EF4-FFF2-40B4-BE49-F238E27FC236}">
                <a16:creationId xmlns:a16="http://schemas.microsoft.com/office/drawing/2014/main" id="{D9C828BF-2EA1-63F4-56AB-75E4CA57C35C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5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339146735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621466"/>
    </mc:Choice>
    <mc:Fallback>
      <p:transition spd="slow" advTm="621466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"/>
                            </p:stCondLst>
                            <p:childTnLst>
                              <p:par>
                                <p:cTn id="1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500"/>
                            </p:stCondLst>
                            <p:childTnLst>
                              <p:par>
                                <p:cTn id="4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  <p:bldLst>
      <p:bldP spid="2" grpId="0" animBg="1"/>
      <p:bldP spid="3" grpId="0"/>
      <p:bldP spid="5" grpId="0"/>
      <p:bldP spid="10" grpId="0"/>
      <p:bldP spid="11" grpId="0"/>
      <p:bldP spid="12" grpId="0"/>
      <p:bldP spid="14" grpId="0"/>
      <p:bldP spid="27" grpId="0"/>
      <p:bldP spid="4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id="{69A96A6F-9FFD-46E0-B28A-970BDF25AB1F}"/>
              </a:ext>
            </a:extLst>
          </p:cNvPr>
          <p:cNvPicPr>
            <a:picLocks noChangeAspect="1"/>
          </p:cNvPicPr>
          <p:nvPr/>
        </p:nvPicPr>
        <p:blipFill>
          <a:blip r:embed="rId5">
            <a:lum bright="-20000" contrast="40000"/>
          </a:blip>
          <a:stretch>
            <a:fillRect/>
          </a:stretch>
        </p:blipFill>
        <p:spPr>
          <a:xfrm>
            <a:off x="683568" y="311251"/>
            <a:ext cx="2306521" cy="23760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id="{784943B4-8FB4-4ABA-85BA-CDA58E351D51}"/>
              </a:ext>
            </a:extLst>
          </p:cNvPr>
          <p:cNvPicPr>
            <a:picLocks noChangeAspect="1"/>
          </p:cNvPicPr>
          <p:nvPr/>
        </p:nvPicPr>
        <p:blipFill>
          <a:blip r:embed="rId6">
            <a:lum bright="-20000" contrast="40000"/>
          </a:blip>
          <a:stretch>
            <a:fillRect/>
          </a:stretch>
        </p:blipFill>
        <p:spPr>
          <a:xfrm>
            <a:off x="3896830" y="311251"/>
            <a:ext cx="4635610" cy="23760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id="{FF5718FD-1953-4C7D-9D69-E4BF108ED587}"/>
              </a:ext>
            </a:extLst>
          </p:cNvPr>
          <p:cNvPicPr>
            <a:picLocks noChangeAspect="1"/>
          </p:cNvPicPr>
          <p:nvPr/>
        </p:nvPicPr>
        <p:blipFill>
          <a:blip r:embed="rId7">
            <a:lum bright="-20000" contrast="40000"/>
          </a:blip>
          <a:stretch>
            <a:fillRect/>
          </a:stretch>
        </p:blipFill>
        <p:spPr>
          <a:xfrm>
            <a:off x="3995936" y="2852936"/>
            <a:ext cx="4541522" cy="2376000"/>
          </a:xfrm>
          <a:prstGeom prst="rect">
            <a:avLst/>
          </a:prstGeom>
        </p:spPr>
      </p:pic>
      <p:sp>
        <p:nvSpPr>
          <p:cNvPr id="8" name="TextBox 29">
            <a:extLst>
              <a:ext uri="{FF2B5EF4-FFF2-40B4-BE49-F238E27FC236}">
                <a16:creationId xmlns:a16="http://schemas.microsoft.com/office/drawing/2014/main" id="{83BBB10B-B232-4880-AC12-60049B34F353}"/>
              </a:ext>
            </a:extLst>
          </p:cNvPr>
          <p:cNvSpPr txBox="1"/>
          <p:nvPr/>
        </p:nvSpPr>
        <p:spPr>
          <a:xfrm>
            <a:off x="611560" y="3247420"/>
            <a:ext cx="345638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altLang="zh-CN" dirty="0">
                <a:latin typeface="Times New Roman" pitchFamily="18" charset="0"/>
                <a:cs typeface="Times New Roman" pitchFamily="18" charset="0"/>
              </a:rPr>
              <a:t>Instantaneous velocity </a:t>
            </a:r>
            <a:br>
              <a:rPr lang="en-US" altLang="zh-CN" dirty="0">
                <a:latin typeface="Times New Roman" pitchFamily="18" charset="0"/>
                <a:cs typeface="Times New Roman" pitchFamily="18" charset="0"/>
              </a:rPr>
            </a:br>
            <a:br>
              <a:rPr lang="en-US" altLang="zh-CN" dirty="0">
                <a:latin typeface="Times New Roman" pitchFamily="18" charset="0"/>
                <a:cs typeface="Times New Roman" pitchFamily="18" charset="0"/>
              </a:rPr>
            </a:br>
            <a:r>
              <a:rPr lang="en-US" altLang="zh-CN" dirty="0">
                <a:latin typeface="Times New Roman" pitchFamily="18" charset="0"/>
                <a:cs typeface="Times New Roman" pitchFamily="18" charset="0"/>
              </a:rPr>
              <a:t> </a:t>
            </a:r>
            <a:br>
              <a:rPr lang="en-US" altLang="zh-CN" dirty="0">
                <a:latin typeface="Times New Roman" pitchFamily="18" charset="0"/>
                <a:cs typeface="Times New Roman" pitchFamily="18" charset="0"/>
              </a:rPr>
            </a:br>
            <a:r>
              <a:rPr lang="en-US" altLang="zh-CN" dirty="0">
                <a:latin typeface="Times New Roman" pitchFamily="18" charset="0"/>
                <a:cs typeface="Times New Roman" pitchFamily="18" charset="0"/>
              </a:rPr>
              <a:t>Slope of the line tangent to the </a:t>
            </a:r>
            <a:r>
              <a:rPr lang="en-US" altLang="zh-CN" i="1" dirty="0">
                <a:latin typeface="Times New Roman" pitchFamily="18" charset="0"/>
                <a:cs typeface="Times New Roman" pitchFamily="18" charset="0"/>
              </a:rPr>
              <a:t>x</a:t>
            </a:r>
            <a:r>
              <a:rPr lang="en-US" altLang="zh-CN" dirty="0">
                <a:latin typeface="Times New Roman" pitchFamily="18" charset="0"/>
                <a:cs typeface="Times New Roman" pitchFamily="18" charset="0"/>
              </a:rPr>
              <a:t>-</a:t>
            </a:r>
            <a:r>
              <a:rPr lang="en-US" altLang="zh-CN" i="1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altLang="zh-CN" dirty="0">
                <a:latin typeface="Times New Roman" pitchFamily="18" charset="0"/>
                <a:cs typeface="Times New Roman" pitchFamily="18" charset="0"/>
              </a:rPr>
              <a:t> graph at that time</a:t>
            </a:r>
            <a:endParaRPr lang="zh-CN" alt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19">
            <a:extLst>
              <a:ext uri="{FF2B5EF4-FFF2-40B4-BE49-F238E27FC236}">
                <a16:creationId xmlns:a16="http://schemas.microsoft.com/office/drawing/2014/main" id="{D1DEF937-5400-4BF5-8770-108C72482EA6}"/>
              </a:ext>
            </a:extLst>
          </p:cNvPr>
          <p:cNvSpPr txBox="1"/>
          <p:nvPr/>
        </p:nvSpPr>
        <p:spPr>
          <a:xfrm>
            <a:off x="179512" y="5374377"/>
            <a:ext cx="8692422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200" b="1" dirty="0">
                <a:latin typeface="Times New Roman" pitchFamily="18" charset="0"/>
                <a:cs typeface="Times New Roman" pitchFamily="18" charset="0"/>
              </a:rPr>
              <a:t>instantaneous speed:  </a:t>
            </a:r>
            <a:r>
              <a:rPr lang="en-US" altLang="zh-CN" sz="2200" b="1" i="1" dirty="0">
                <a:latin typeface="Times New Roman" pitchFamily="18" charset="0"/>
                <a:cs typeface="Times New Roman" pitchFamily="18" charset="0"/>
              </a:rPr>
              <a:t>Magnitude</a:t>
            </a:r>
            <a:r>
              <a:rPr lang="en-US" altLang="zh-CN" sz="2200" b="1" dirty="0">
                <a:latin typeface="Times New Roman" pitchFamily="18" charset="0"/>
                <a:cs typeface="Times New Roman" pitchFamily="18" charset="0"/>
              </a:rPr>
              <a:t> of the instantaneous velocity</a:t>
            </a:r>
            <a:endParaRPr lang="zh-CN" altLang="en-US" sz="2200" b="1" baseline="30000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" name="组合 12">
            <a:extLst>
              <a:ext uri="{FF2B5EF4-FFF2-40B4-BE49-F238E27FC236}">
                <a16:creationId xmlns:a16="http://schemas.microsoft.com/office/drawing/2014/main" id="{094095E1-24A0-4EAC-A5B9-40582F4F87AD}"/>
              </a:ext>
            </a:extLst>
          </p:cNvPr>
          <p:cNvGrpSpPr/>
          <p:nvPr/>
        </p:nvGrpSpPr>
        <p:grpSpPr>
          <a:xfrm>
            <a:off x="1950832" y="3779488"/>
            <a:ext cx="100888" cy="216000"/>
            <a:chOff x="1619672" y="4581128"/>
            <a:chExt cx="100888" cy="216000"/>
          </a:xfrm>
        </p:grpSpPr>
        <p:cxnSp>
          <p:nvCxnSpPr>
            <p:cNvPr id="11" name="直接连接符 10">
              <a:extLst>
                <a:ext uri="{FF2B5EF4-FFF2-40B4-BE49-F238E27FC236}">
                  <a16:creationId xmlns:a16="http://schemas.microsoft.com/office/drawing/2014/main" id="{2250E42B-E376-45FC-8EBD-95DCB3A1F138}"/>
                </a:ext>
              </a:extLst>
            </p:cNvPr>
            <p:cNvCxnSpPr/>
            <p:nvPr/>
          </p:nvCxnSpPr>
          <p:spPr>
            <a:xfrm>
              <a:off x="1619672" y="4581128"/>
              <a:ext cx="0" cy="21600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直接连接符 11">
              <a:extLst>
                <a:ext uri="{FF2B5EF4-FFF2-40B4-BE49-F238E27FC236}">
                  <a16:creationId xmlns:a16="http://schemas.microsoft.com/office/drawing/2014/main" id="{A9DFB1D9-AAB1-4F31-B9D3-CF45E66F1C32}"/>
                </a:ext>
              </a:extLst>
            </p:cNvPr>
            <p:cNvCxnSpPr/>
            <p:nvPr/>
          </p:nvCxnSpPr>
          <p:spPr>
            <a:xfrm>
              <a:off x="1720560" y="4581128"/>
              <a:ext cx="0" cy="21600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椭圆 1"/>
          <p:cNvSpPr/>
          <p:nvPr/>
        </p:nvSpPr>
        <p:spPr>
          <a:xfrm>
            <a:off x="7973628" y="1833202"/>
            <a:ext cx="432048" cy="792088"/>
          </a:xfrm>
          <a:prstGeom prst="ellipse">
            <a:avLst/>
          </a:prstGeom>
          <a:noFill/>
          <a:ln w="19050">
            <a:solidFill>
              <a:srgbClr val="C00000"/>
            </a:solidFill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TextBox 19">
            <a:extLst>
              <a:ext uri="{FF2B5EF4-FFF2-40B4-BE49-F238E27FC236}">
                <a16:creationId xmlns:a16="http://schemas.microsoft.com/office/drawing/2014/main" id="{93D4F605-D8F2-1DA9-41D8-BA304A9178F7}"/>
              </a:ext>
            </a:extLst>
          </p:cNvPr>
          <p:cNvSpPr txBox="1"/>
          <p:nvPr/>
        </p:nvSpPr>
        <p:spPr>
          <a:xfrm>
            <a:off x="179512" y="5949280"/>
            <a:ext cx="8964488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Distinguish among average velocity, average speed, instantaneous velocity, instantaneous speed.</a:t>
            </a:r>
            <a:endParaRPr lang="zh-CN" altLang="en-US" sz="2200" baseline="30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8">
            <p14:nvContentPartPr>
              <p14:cNvPr id="4" name="墨迹 3">
                <a:extLst>
                  <a:ext uri="{FF2B5EF4-FFF2-40B4-BE49-F238E27FC236}">
                    <a16:creationId xmlns:a16="http://schemas.microsoft.com/office/drawing/2014/main" id="{5B8E4212-11E2-56C9-EC56-9221F51516CA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2385000" y="1316880"/>
              <a:ext cx="5941440" cy="3515400"/>
            </p14:xfrm>
          </p:contentPart>
        </mc:Choice>
        <mc:Fallback>
          <p:pic>
            <p:nvPicPr>
              <p:cNvPr id="4" name="墨迹 3">
                <a:extLst>
                  <a:ext uri="{FF2B5EF4-FFF2-40B4-BE49-F238E27FC236}">
                    <a16:creationId xmlns:a16="http://schemas.microsoft.com/office/drawing/2014/main" id="{5B8E4212-11E2-56C9-EC56-9221F51516CA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2375640" y="1307520"/>
                <a:ext cx="5960160" cy="3534120"/>
              </a:xfrm>
              <a:prstGeom prst="rect">
                <a:avLst/>
              </a:prstGeom>
            </p:spPr>
          </p:pic>
        </mc:Fallback>
      </mc:AlternateContent>
      <p:pic>
        <p:nvPicPr>
          <p:cNvPr id="6" name="音频 5">
            <a:hlinkClick r:id="" action="ppaction://media"/>
            <a:extLst>
              <a:ext uri="{FF2B5EF4-FFF2-40B4-BE49-F238E27FC236}">
                <a16:creationId xmlns:a16="http://schemas.microsoft.com/office/drawing/2014/main" id="{D36E7660-9D2E-9754-8B34-C3B1A5A5F023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4248246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340528"/>
    </mc:Choice>
    <mc:Fallback>
      <p:transition spd="slow" advTm="340528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"/>
                            </p:stCondLst>
                            <p:childTnLst>
                              <p:par>
                                <p:cTn id="11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  <p:bldLst>
      <p:bldP spid="8" grpId="0"/>
      <p:bldP spid="9" grpId="0"/>
      <p:bldP spid="2" grpId="0" animBg="1"/>
      <p:bldP spid="1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5">
            <a:extLst>
              <a:ext uri="{FF2B5EF4-FFF2-40B4-BE49-F238E27FC236}">
                <a16:creationId xmlns:a16="http://schemas.microsoft.com/office/drawing/2014/main" id="{B429EDB8-C0DD-4016-965D-E6C5813C15D8}"/>
              </a:ext>
            </a:extLst>
          </p:cNvPr>
          <p:cNvSpPr txBox="1">
            <a:spLocks/>
          </p:cNvSpPr>
          <p:nvPr/>
        </p:nvSpPr>
        <p:spPr>
          <a:xfrm>
            <a:off x="71408" y="156968"/>
            <a:ext cx="1980312" cy="580884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>
              <a:spcBef>
                <a:spcPct val="0"/>
              </a:spcBef>
              <a:defRPr/>
            </a:pPr>
            <a:r>
              <a:rPr lang="en-US" altLang="zh-CN" sz="2800" b="1" dirty="0">
                <a:solidFill>
                  <a:schemeClr val="bg1"/>
                </a:solidFill>
                <a:latin typeface="华文仿宋" pitchFamily="2" charset="-122"/>
                <a:ea typeface="华文仿宋" pitchFamily="2" charset="-122"/>
                <a:cs typeface="+mj-cs"/>
              </a:rPr>
              <a:t>Acceleration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TextBox 7">
                <a:extLst>
                  <a:ext uri="{FF2B5EF4-FFF2-40B4-BE49-F238E27FC236}">
                    <a16:creationId xmlns:a16="http://schemas.microsoft.com/office/drawing/2014/main" id="{55BC106E-AD65-4653-B0AB-FDF171701387}"/>
                  </a:ext>
                </a:extLst>
              </p:cNvPr>
              <p:cNvSpPr txBox="1"/>
              <p:nvPr/>
            </p:nvSpPr>
            <p:spPr>
              <a:xfrm>
                <a:off x="35496" y="773888"/>
                <a:ext cx="5472608" cy="60317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CN" sz="2200" b="1" dirty="0">
                    <a:latin typeface="Times New Roman" pitchFamily="18" charset="0"/>
                    <a:cs typeface="Times New Roman" pitchFamily="18" charset="0"/>
                  </a:rPr>
                  <a:t>average acceleration: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altLang="zh-CN" sz="22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accPr>
                      <m:e>
                        <m:r>
                          <a:rPr lang="en-US" altLang="zh-CN" sz="22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𝑎</m:t>
                        </m:r>
                      </m:e>
                    </m:acc>
                    <m:r>
                      <a:rPr lang="en-US" altLang="zh-CN" sz="220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≡</m:t>
                    </m:r>
                    <m:f>
                      <m:fPr>
                        <m:ctrlPr>
                          <a:rPr lang="en-US" altLang="zh-CN" sz="22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altLang="zh-CN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∆</m:t>
                        </m:r>
                        <m:r>
                          <a:rPr lang="en-US" altLang="zh-CN" sz="22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𝑣</m:t>
                        </m:r>
                      </m:num>
                      <m:den>
                        <m:r>
                          <a:rPr lang="en-US" altLang="zh-CN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∆</m:t>
                        </m:r>
                        <m:r>
                          <a:rPr lang="en-US" altLang="zh-CN" sz="2200" i="1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Times New Roman" pitchFamily="18" charset="0"/>
                          </a:rPr>
                          <m:t>𝑡</m:t>
                        </m:r>
                      </m:den>
                    </m:f>
                    <m:r>
                      <a:rPr lang="en-US" altLang="zh-CN" sz="2200" i="1">
                        <a:latin typeface="Cambria Math" panose="02040503050406030204" pitchFamily="18" charset="0"/>
                        <a:cs typeface="Times New Roman" pitchFamily="18" charset="0"/>
                      </a:rPr>
                      <m:t>=</m:t>
                    </m:r>
                    <m:f>
                      <m:fPr>
                        <m:ctrlPr>
                          <a:rPr lang="en-US" altLang="zh-CN" sz="22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Pr>
                      <m:num>
                        <m:r>
                          <a:rPr lang="en-US" altLang="zh-CN" sz="2200" b="0" i="1" smtClean="0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𝑣</m:t>
                        </m:r>
                        <m:r>
                          <a:rPr lang="en-US" altLang="zh-CN" sz="22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−</m:t>
                        </m:r>
                        <m:sSub>
                          <m:sSubPr>
                            <m:ctrlPr>
                              <a:rPr lang="en-US" altLang="zh-CN" sz="2200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sSubPr>
                          <m:e>
                            <m:r>
                              <a:rPr lang="en-US" altLang="zh-CN" sz="2200" b="0" i="1" smtClean="0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𝑣</m:t>
                            </m:r>
                          </m:e>
                          <m:sub>
                            <m:r>
                              <a:rPr lang="en-US" altLang="zh-CN" sz="2200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0</m:t>
                            </m:r>
                          </m:sub>
                        </m:sSub>
                      </m:num>
                      <m:den>
                        <m:r>
                          <a:rPr lang="en-US" altLang="zh-CN" sz="22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𝑡</m:t>
                        </m:r>
                        <m:r>
                          <a:rPr lang="en-US" altLang="zh-CN" sz="22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  <m:t>−0</m:t>
                        </m:r>
                      </m:den>
                    </m:f>
                  </m:oMath>
                </a14:m>
                <a:endParaRPr lang="zh-CN" altLang="en-US" sz="2200" baseline="30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3" name="TextBox 7">
                <a:extLst>
                  <a:ext uri="{FF2B5EF4-FFF2-40B4-BE49-F238E27FC236}">
                    <a16:creationId xmlns:a16="http://schemas.microsoft.com/office/drawing/2014/main" id="{55BC106E-AD65-4653-B0AB-FDF171701387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773888"/>
                <a:ext cx="5472608" cy="603178"/>
              </a:xfrm>
              <a:prstGeom prst="rect">
                <a:avLst/>
              </a:prstGeom>
              <a:blipFill>
                <a:blip r:embed="rId5"/>
                <a:stretch>
                  <a:fillRect l="-1336" b="-3030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TextBox 24">
            <a:extLst>
              <a:ext uri="{FF2B5EF4-FFF2-40B4-BE49-F238E27FC236}">
                <a16:creationId xmlns:a16="http://schemas.microsoft.com/office/drawing/2014/main" id="{EA4A1453-807B-4798-8407-6379B9A0BDDB}"/>
              </a:ext>
            </a:extLst>
          </p:cNvPr>
          <p:cNvSpPr txBox="1"/>
          <p:nvPr/>
        </p:nvSpPr>
        <p:spPr>
          <a:xfrm>
            <a:off x="2267744" y="216577"/>
            <a:ext cx="205452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sz="24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(SI unit: m/s</a:t>
            </a:r>
            <a:r>
              <a:rPr lang="en-US" altLang="zh-CN" sz="2400" b="1" baseline="30000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altLang="zh-CN" sz="2400" b="1" dirty="0">
                <a:solidFill>
                  <a:srgbClr val="00B0F0"/>
                </a:solidFill>
                <a:latin typeface="Times New Roman" pitchFamily="18" charset="0"/>
                <a:cs typeface="Times New Roman" pitchFamily="18" charset="0"/>
              </a:rPr>
              <a:t>)</a:t>
            </a:r>
            <a:endParaRPr lang="zh-CN" altLang="en-US" sz="2400" b="1" baseline="30000" dirty="0">
              <a:solidFill>
                <a:srgbClr val="00B0F0"/>
              </a:solidFill>
              <a:latin typeface="Times New Roman" pitchFamily="18" charset="0"/>
              <a:cs typeface="Times New Roman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5" name="TextBox 11">
                <a:extLst>
                  <a:ext uri="{FF2B5EF4-FFF2-40B4-BE49-F238E27FC236}">
                    <a16:creationId xmlns:a16="http://schemas.microsoft.com/office/drawing/2014/main" id="{B0E93500-C5FB-4D04-97BD-97EB4385EACE}"/>
                  </a:ext>
                </a:extLst>
              </p:cNvPr>
              <p:cNvSpPr txBox="1"/>
              <p:nvPr/>
            </p:nvSpPr>
            <p:spPr>
              <a:xfrm>
                <a:off x="35496" y="1407271"/>
                <a:ext cx="5832648" cy="58156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342900" indent="-342900">
                  <a:buFont typeface="Arial" panose="020B0604020202020204" pitchFamily="34" charset="0"/>
                  <a:buChar char="•"/>
                </a:pPr>
                <a:r>
                  <a:rPr lang="en-US" altLang="zh-CN" sz="2200" b="1" dirty="0">
                    <a:latin typeface="Times New Roman" pitchFamily="18" charset="0"/>
                    <a:cs typeface="Times New Roman" pitchFamily="18" charset="0"/>
                  </a:rPr>
                  <a:t>instantaneous acceleration: </a:t>
                </a:r>
                <a14:m>
                  <m:oMath xmlns:m="http://schemas.openxmlformats.org/officeDocument/2006/math">
                    <m:r>
                      <a:rPr lang="en-US" altLang="zh-CN" sz="22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𝑎</m:t>
                    </m:r>
                    <m:r>
                      <a:rPr lang="en-US" altLang="zh-CN" sz="2200" i="1">
                        <a:latin typeface="Cambria Math" panose="02040503050406030204" pitchFamily="18" charset="0"/>
                        <a:ea typeface="Cambria Math" panose="02040503050406030204" pitchFamily="18" charset="0"/>
                        <a:cs typeface="Times New Roman" pitchFamily="18" charset="0"/>
                      </a:rPr>
                      <m:t>≡</m:t>
                    </m:r>
                    <m:func>
                      <m:funcPr>
                        <m:ctrlPr>
                          <a:rPr lang="pt-BR" altLang="zh-CN" sz="2200" i="1">
                            <a:latin typeface="Cambria Math" panose="02040503050406030204" pitchFamily="18" charset="0"/>
                            <a:cs typeface="Times New Roman" pitchFamily="18" charset="0"/>
                          </a:rPr>
                        </m:ctrlPr>
                      </m:funcPr>
                      <m:fName>
                        <m:limLow>
                          <m:limLowPr>
                            <m:ctrlPr>
                              <a:rPr lang="pt-BR" altLang="zh-CN" sz="2200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limLowPr>
                          <m:e>
                            <m:r>
                              <m:rPr>
                                <m:sty m:val="p"/>
                              </m:rPr>
                              <a:rPr lang="pt-BR" altLang="zh-CN" sz="2200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lim</m:t>
                            </m:r>
                          </m:e>
                          <m:lim>
                            <m:r>
                              <a:rPr lang="pt-BR" altLang="zh-CN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  <m:t>∆</m:t>
                            </m:r>
                            <m:r>
                              <a:rPr lang="en-US" altLang="zh-CN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  <m:t>𝑡</m:t>
                            </m:r>
                            <m:r>
                              <a:rPr lang="pt-BR" altLang="zh-CN" sz="2200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→</m:t>
                            </m:r>
                            <m:r>
                              <a:rPr lang="en-US" altLang="zh-CN" sz="2200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  <m:t>0</m:t>
                            </m:r>
                          </m:lim>
                        </m:limLow>
                      </m:fName>
                      <m:e>
                        <m:f>
                          <m:fPr>
                            <m:ctrlPr>
                              <a:rPr lang="pt-BR" altLang="zh-CN" sz="2200" i="1">
                                <a:latin typeface="Cambria Math" panose="02040503050406030204" pitchFamily="18" charset="0"/>
                                <a:cs typeface="Times New Roman" pitchFamily="18" charset="0"/>
                              </a:rPr>
                            </m:ctrlPr>
                          </m:fPr>
                          <m:num>
                            <m:r>
                              <a:rPr lang="pt-BR" altLang="zh-CN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  <m:t>∆</m:t>
                            </m:r>
                            <m:r>
                              <a:rPr lang="en-US" altLang="zh-CN" sz="22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  <m:t>𝑣</m:t>
                            </m:r>
                          </m:num>
                          <m:den>
                            <m:r>
                              <a:rPr lang="pt-BR" altLang="zh-CN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  <m:t>∆</m:t>
                            </m:r>
                            <m:r>
                              <a:rPr lang="en-US" altLang="zh-CN" sz="2200" i="1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Times New Roman" pitchFamily="18" charset="0"/>
                              </a:rPr>
                              <m:t>𝑡</m:t>
                            </m:r>
                          </m:den>
                        </m:f>
                      </m:e>
                    </m:func>
                  </m:oMath>
                </a14:m>
                <a:endParaRPr lang="zh-CN" altLang="en-US" sz="2200" baseline="300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</mc:Choice>
        <mc:Fallback xmlns="">
          <p:sp>
            <p:nvSpPr>
              <p:cNvPr id="5" name="TextBox 11">
                <a:extLst>
                  <a:ext uri="{FF2B5EF4-FFF2-40B4-BE49-F238E27FC236}">
                    <a16:creationId xmlns:a16="http://schemas.microsoft.com/office/drawing/2014/main" id="{B0E93500-C5FB-4D04-97BD-97EB4385EAC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5496" y="1407271"/>
                <a:ext cx="5832648" cy="581569"/>
              </a:xfrm>
              <a:prstGeom prst="rect">
                <a:avLst/>
              </a:prstGeom>
              <a:blipFill>
                <a:blip r:embed="rId6"/>
                <a:stretch>
                  <a:fillRect l="-1254" b="-7368"/>
                </a:stretch>
              </a:blipFill>
            </p:spPr>
            <p:txBody>
              <a:bodyPr/>
              <a:lstStyle/>
              <a:p>
                <a:r>
                  <a:rPr lang="zh-CN" alt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6" name="TextBox 11">
            <a:extLst>
              <a:ext uri="{FF2B5EF4-FFF2-40B4-BE49-F238E27FC236}">
                <a16:creationId xmlns:a16="http://schemas.microsoft.com/office/drawing/2014/main" id="{224AA658-078F-441B-B3EF-BADF56000D42}"/>
              </a:ext>
            </a:extLst>
          </p:cNvPr>
          <p:cNvSpPr txBox="1"/>
          <p:nvPr/>
        </p:nvSpPr>
        <p:spPr>
          <a:xfrm>
            <a:off x="35496" y="2108034"/>
            <a:ext cx="6552728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zh-CN" sz="2200" b="1" dirty="0">
                <a:latin typeface="Times New Roman" pitchFamily="18" charset="0"/>
                <a:cs typeface="Times New Roman" pitchFamily="18" charset="0"/>
              </a:rPr>
              <a:t>positive acceleration vs. negative acceleration</a:t>
            </a:r>
            <a:endParaRPr lang="zh-CN" altLang="en-US" sz="2200" baseline="300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" name="图片 9">
            <a:extLst>
              <a:ext uri="{FF2B5EF4-FFF2-40B4-BE49-F238E27FC236}">
                <a16:creationId xmlns:a16="http://schemas.microsoft.com/office/drawing/2014/main" id="{452B7170-F5F5-4BDB-B0C3-DFE638B5D51E}"/>
              </a:ext>
            </a:extLst>
          </p:cNvPr>
          <p:cNvPicPr>
            <a:picLocks noChangeAspect="1"/>
          </p:cNvPicPr>
          <p:nvPr/>
        </p:nvPicPr>
        <p:blipFill>
          <a:blip r:embed="rId7">
            <a:lum bright="-20000" contrast="40000"/>
          </a:blip>
          <a:stretch>
            <a:fillRect/>
          </a:stretch>
        </p:blipFill>
        <p:spPr>
          <a:xfrm>
            <a:off x="755576" y="2764007"/>
            <a:ext cx="3441493" cy="2868199"/>
          </a:xfrm>
          <a:prstGeom prst="rect">
            <a:avLst/>
          </a:prstGeom>
        </p:spPr>
      </p:pic>
      <p:pic>
        <p:nvPicPr>
          <p:cNvPr id="11" name="Picture 23">
            <a:extLst>
              <a:ext uri="{FF2B5EF4-FFF2-40B4-BE49-F238E27FC236}">
                <a16:creationId xmlns:a16="http://schemas.microsoft.com/office/drawing/2014/main" id="{5C5CC7F9-7AC4-4127-9721-28CA1874D3F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2786301"/>
            <a:ext cx="3096344" cy="28236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29">
            <a:extLst>
              <a:ext uri="{FF2B5EF4-FFF2-40B4-BE49-F238E27FC236}">
                <a16:creationId xmlns:a16="http://schemas.microsoft.com/office/drawing/2014/main" id="{784A9A11-C532-4DFA-8B2E-B5B92D1CC18F}"/>
              </a:ext>
            </a:extLst>
          </p:cNvPr>
          <p:cNvSpPr txBox="1"/>
          <p:nvPr/>
        </p:nvSpPr>
        <p:spPr>
          <a:xfrm>
            <a:off x="467544" y="5805264"/>
            <a:ext cx="8568952" cy="7766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lnSpc>
                <a:spcPct val="130000"/>
              </a:lnSpc>
              <a:buFont typeface="Wingdings" panose="05000000000000000000" pitchFamily="2" charset="2"/>
              <a:buChar char="ü"/>
            </a:pPr>
            <a:r>
              <a:rPr lang="en-US" altLang="zh-CN" dirty="0">
                <a:latin typeface="Times New Roman" pitchFamily="18" charset="0"/>
                <a:cs typeface="Times New Roman" pitchFamily="18" charset="0"/>
              </a:rPr>
              <a:t>negative acceleration </a:t>
            </a:r>
            <a:r>
              <a:rPr lang="zh-CN" altLang="en-US" dirty="0">
                <a:latin typeface="Times New Roman" pitchFamily="18" charset="0"/>
                <a:cs typeface="Times New Roman" pitchFamily="18" charset="0"/>
              </a:rPr>
              <a:t>≠ </a:t>
            </a:r>
            <a:r>
              <a:rPr lang="en-US" altLang="zh-CN" dirty="0">
                <a:latin typeface="Times New Roman" pitchFamily="18" charset="0"/>
                <a:cs typeface="Times New Roman" pitchFamily="18" charset="0"/>
              </a:rPr>
              <a:t>slowing down; </a:t>
            </a:r>
          </a:p>
          <a:p>
            <a:pPr marL="285750" indent="-285750">
              <a:lnSpc>
                <a:spcPct val="130000"/>
              </a:lnSpc>
              <a:buFont typeface="Wingdings" panose="05000000000000000000" pitchFamily="2" charset="2"/>
              <a:buChar char="ü"/>
            </a:pPr>
            <a:r>
              <a:rPr lang="en-US" altLang="zh-CN" dirty="0">
                <a:latin typeface="Times New Roman" pitchFamily="18" charset="0"/>
                <a:cs typeface="Times New Roman" pitchFamily="18" charset="0"/>
              </a:rPr>
              <a:t>deceleration = slowing down</a:t>
            </a:r>
            <a:endParaRPr lang="zh-CN" altLang="en-US" dirty="0">
              <a:latin typeface="Times New Roman" pitchFamily="18" charset="0"/>
              <a:cs typeface="Times New Roman" pitchFamily="18" charset="0"/>
            </a:endParaRPr>
          </a:p>
        </p:txBody>
      </p:sp>
      <p:grpSp>
        <p:nvGrpSpPr>
          <p:cNvPr id="13" name="组合 12">
            <a:extLst>
              <a:ext uri="{FF2B5EF4-FFF2-40B4-BE49-F238E27FC236}">
                <a16:creationId xmlns:a16="http://schemas.microsoft.com/office/drawing/2014/main" id="{AC93D555-FAB7-5695-AC7B-399BFEDE6E1B}"/>
              </a:ext>
            </a:extLst>
          </p:cNvPr>
          <p:cNvGrpSpPr/>
          <p:nvPr/>
        </p:nvGrpSpPr>
        <p:grpSpPr>
          <a:xfrm>
            <a:off x="4932040" y="290534"/>
            <a:ext cx="1044000" cy="576000"/>
            <a:chOff x="3097153" y="341328"/>
            <a:chExt cx="1044000" cy="576000"/>
          </a:xfrm>
        </p:grpSpPr>
        <p:sp>
          <p:nvSpPr>
            <p:cNvPr id="14" name="云形标注 53">
              <a:extLst>
                <a:ext uri="{FF2B5EF4-FFF2-40B4-BE49-F238E27FC236}">
                  <a16:creationId xmlns:a16="http://schemas.microsoft.com/office/drawing/2014/main" id="{BE808DED-2F6F-FA12-9E59-C9E334EFAAFE}"/>
                </a:ext>
              </a:extLst>
            </p:cNvPr>
            <p:cNvSpPr/>
            <p:nvPr/>
          </p:nvSpPr>
          <p:spPr>
            <a:xfrm>
              <a:off x="3097153" y="341328"/>
              <a:ext cx="1044000" cy="576000"/>
            </a:xfrm>
            <a:prstGeom prst="cloudCallout">
              <a:avLst>
                <a:gd name="adj1" fmla="val -92308"/>
                <a:gd name="adj2" fmla="val -9887"/>
              </a:avLst>
            </a:prstGeom>
            <a:ln/>
          </p:spPr>
          <p:style>
            <a:lnRef idx="3">
              <a:schemeClr val="lt1"/>
            </a:lnRef>
            <a:fillRef idx="1">
              <a:schemeClr val="accent5"/>
            </a:fillRef>
            <a:effectRef idx="1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2800" b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5" name="矩形 14">
              <a:extLst>
                <a:ext uri="{FF2B5EF4-FFF2-40B4-BE49-F238E27FC236}">
                  <a16:creationId xmlns:a16="http://schemas.microsoft.com/office/drawing/2014/main" id="{386284D3-86C5-6CCC-F589-B0B44E50B7BE}"/>
                </a:ext>
              </a:extLst>
            </p:cNvPr>
            <p:cNvSpPr/>
            <p:nvPr/>
          </p:nvSpPr>
          <p:spPr>
            <a:xfrm>
              <a:off x="3144463" y="349936"/>
              <a:ext cx="952505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algn="ctr"/>
              <a:r>
                <a:rPr lang="en-US" altLang="zh-CN" sz="2400" b="1" i="1" dirty="0">
                  <a:solidFill>
                    <a:srgbClr val="FFFF00"/>
                  </a:solidFill>
                  <a:latin typeface="Times New Roman" pitchFamily="18" charset="0"/>
                  <a:cs typeface="Times New Roman" pitchFamily="18" charset="0"/>
                </a:rPr>
                <a:t>vector</a:t>
              </a:r>
              <a:endParaRPr lang="zh-CN" altLang="en-US" sz="2400" b="1" i="1" dirty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  <mc:AlternateContent xmlns:mc="http://schemas.openxmlformats.org/markup-compatibility/2006">
        <mc:Choice xmlns:p14="http://schemas.microsoft.com/office/powerpoint/2010/main" xmlns:iact="http://schemas.microsoft.com/office/powerpoint/2014/inkAction" Requires="p14 iact">
          <p:contentPart p14:bwMode="auto" r:id="rId10">
            <p14:nvContentPartPr>
              <p14:cNvPr id="8" name="墨迹 7">
                <a:extLst>
                  <a:ext uri="{FF2B5EF4-FFF2-40B4-BE49-F238E27FC236}">
                    <a16:creationId xmlns:a16="http://schemas.microsoft.com/office/drawing/2014/main" id="{E22BC3F5-4948-B286-0EE5-00A59E042109}"/>
                  </a:ext>
                </a:extLst>
              </p14:cNvPr>
              <p14:cNvContentPartPr/>
              <p14:nvPr>
                <p:extLst>
                  <p:ext uri="{42D2F446-02D8-4167-A562-619A0277C38B}">
                    <p15:isNarration xmlns:p15="http://schemas.microsoft.com/office/powerpoint/2012/main" val="1"/>
                  </p:ext>
                </p:extLst>
              </p14:nvPr>
            </p14:nvContentPartPr>
            <p14:xfrm>
              <a:off x="1232640" y="1064880"/>
              <a:ext cx="7569000" cy="5314320"/>
            </p14:xfrm>
          </p:contentPart>
        </mc:Choice>
        <mc:Fallback>
          <p:pic>
            <p:nvPicPr>
              <p:cNvPr id="8" name="墨迹 7">
                <a:extLst>
                  <a:ext uri="{FF2B5EF4-FFF2-40B4-BE49-F238E27FC236}">
                    <a16:creationId xmlns:a16="http://schemas.microsoft.com/office/drawing/2014/main" id="{E22BC3F5-4948-B286-0EE5-00A59E04210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1223280" y="1055520"/>
                <a:ext cx="7587720" cy="5333040"/>
              </a:xfrm>
              <a:prstGeom prst="rect">
                <a:avLst/>
              </a:prstGeom>
            </p:spPr>
          </p:pic>
        </mc:Fallback>
      </mc:AlternateContent>
      <p:pic>
        <p:nvPicPr>
          <p:cNvPr id="9" name="音频 8">
            <a:hlinkClick r:id="" action="ppaction://media"/>
            <a:extLst>
              <a:ext uri="{FF2B5EF4-FFF2-40B4-BE49-F238E27FC236}">
                <a16:creationId xmlns:a16="http://schemas.microsoft.com/office/drawing/2014/main" id="{A98DE7BE-0472-5D49-642D-918FC2A110D3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12"/>
          <a:stretch>
            <a:fillRect/>
          </a:stretch>
        </p:blipFill>
        <p:spPr>
          <a:xfrm>
            <a:off x="8521700" y="6235700"/>
            <a:ext cx="406400" cy="4064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7807916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 advTm="501131"/>
    </mc:Choice>
    <mc:Fallback>
      <p:transition spd="slow" advTm="501131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cmd type="call" cmd="playFrom(0.0)">
                                      <p:cBhvr>
                                        <p:cTn id="9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"/>
                            </p:stCondLst>
                            <p:childTnLst>
                              <p:par>
                                <p:cTn id="11" presetID="6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3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8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3" dur="5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8" dur="500"/>
                                        <p:tgtEl>
                                          <p:spTgt spid="1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5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  <p:bldLst>
      <p:bldP spid="2" grpId="0" animBg="1"/>
      <p:bldP spid="3" grpId="0"/>
      <p:bldP spid="4" grpId="0"/>
      <p:bldP spid="5" grpId="0"/>
      <p:bldP spid="6" grpId="0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46|114.7|35|10|214.4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8.3|52.5|78.1|69.4|87.5|116.5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0|5.2|11.6|2.8|42.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3|8.5|61.7|5.9|42.1|10.6|8.8|5.1|12.3|25.2|2.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66|65.4|27|49.3|7.4|26.4|8.9|17.4|24.9|98.9|35.2|39.5|21.4|68.5|21.4|33.6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25.5|80.4|8.9|8.6|151.6|7.2|147.4|12.6|27.4|66.5|28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7.4|64.5|77.2|80.9|57.5|28.2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35.8|26.3|16.3|9.3|14.5|57.2|11.2|121.6|187.9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4.2|34.3|6.3|62.3|3.3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|0.4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08|26.3|5.1|15.2|29.5|5.1|65.7|91|36|9.9|55.4|31.4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72.9"/>
</p:tagLst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暗香扑面">
  <a:themeElements>
    <a:clrScheme name="暗香扑面">
      <a:dk1>
        <a:sysClr val="windowText" lastClr="000000"/>
      </a:dk1>
      <a:lt1>
        <a:sysClr val="window" lastClr="FFFFFF"/>
      </a:lt1>
      <a:dk2>
        <a:srgbClr val="2F2F2F"/>
      </a:dk2>
      <a:lt2>
        <a:srgbClr val="FFFFF4"/>
      </a:lt2>
      <a:accent1>
        <a:srgbClr val="918415"/>
      </a:accent1>
      <a:accent2>
        <a:srgbClr val="C47546"/>
      </a:accent2>
      <a:accent3>
        <a:srgbClr val="AFB591"/>
      </a:accent3>
      <a:accent4>
        <a:srgbClr val="B9945B"/>
      </a:accent4>
      <a:accent5>
        <a:srgbClr val="85ADBC"/>
      </a:accent5>
      <a:accent6>
        <a:srgbClr val="E5B440"/>
      </a:accent6>
      <a:hlink>
        <a:srgbClr val="00D5D5"/>
      </a:hlink>
      <a:folHlink>
        <a:srgbClr val="DD00DD"/>
      </a:folHlink>
    </a:clrScheme>
    <a:fontScheme name="暗香扑面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</a:majorFont>
      <a:minorFont>
        <a:latin typeface="Franklin Gothic Book"/>
        <a:ea typeface=""/>
        <a:cs typeface=""/>
        <a:font script="Jpan" typeface="HG創英角ｺﾞｼｯｸUB"/>
        <a:font script="Hang" typeface="맑은 고딕"/>
        <a:font script="Hans" typeface="黑体"/>
        <a:font script="Hant" typeface="新細明體"/>
        <a:font script="Arab" typeface="Arial"/>
        <a:font script="Hebr" typeface="Arial"/>
        <a:font script="Thai" typeface="Cordian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暗香扑面">
      <a:fillStyleLst>
        <a:solidFill>
          <a:schemeClr val="phClr"/>
        </a:solidFill>
        <a:gradFill rotWithShape="1">
          <a:gsLst>
            <a:gs pos="0">
              <a:schemeClr val="phClr">
                <a:tint val="98000"/>
                <a:satMod val="220000"/>
              </a:schemeClr>
            </a:gs>
            <a:gs pos="31000">
              <a:schemeClr val="phClr">
                <a:tint val="30000"/>
                <a:satMod val="150000"/>
              </a:schemeClr>
            </a:gs>
            <a:gs pos="91000">
              <a:schemeClr val="phClr">
                <a:tint val="96000"/>
              </a:schemeClr>
            </a:gs>
          </a:gsLst>
          <a:path path="circle">
            <a:fillToRect l="50000" t="150000" r="50000"/>
          </a:path>
        </a:gradFill>
        <a:blipFill>
          <a:blip xmlns:r="http://schemas.openxmlformats.org/officeDocument/2006/relationships" r:embed="rId1">
            <a:duotone>
              <a:schemeClr val="phClr">
                <a:shade val="28000"/>
                <a:satMod val="100000"/>
              </a:schemeClr>
              <a:schemeClr val="phClr">
                <a:tint val="100000"/>
                <a:satMod val="200000"/>
              </a:schemeClr>
            </a:duotone>
          </a:blip>
          <a:tile tx="0" ty="0" sx="80000" sy="80000" flip="none" algn="tl"/>
        </a:blipFill>
      </a:fillStyleLst>
      <a:lnStyleLst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dbl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alpha val="45000"/>
                <a:satMod val="110000"/>
              </a:schemeClr>
            </a:glow>
          </a:effectLst>
        </a:effectStyle>
        <a:effectStyle>
          <a:effectLst>
            <a:outerShdw blurRad="34925" dist="31750" dir="5400000" algn="tl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flood" dir="t">
              <a:rot lat="0" lon="0" rev="5400000"/>
            </a:lightRig>
          </a:scene3d>
          <a:sp3d contourW="9525" prstMaterial="dkEdge">
            <a:bevelT w="12000" h="24150"/>
            <a:contourClr>
              <a:schemeClr val="phClr">
                <a:satMod val="110000"/>
              </a:schemeClr>
            </a:contourClr>
          </a:sp3d>
        </a:effectStyle>
        <a:effectStyle>
          <a:effectLst>
            <a:outerShdw blurRad="50800" dist="31750" dir="5400000" algn="tl" rotWithShape="0">
              <a:srgbClr val="000000">
                <a:alpha val="50000"/>
              </a:srgbClr>
            </a:outerShdw>
          </a:effectLst>
          <a:scene3d>
            <a:camera prst="orthographicFront">
              <a:rot lat="0" lon="0" rev="0"/>
            </a:camera>
            <a:lightRig rig="flood" dir="t">
              <a:rot lat="0" lon="0" rev="5400000"/>
            </a:lightRig>
          </a:scene3d>
          <a:sp3d contourW="18700" prstMaterial="dkEdge">
            <a:bevelT w="44450" h="80600"/>
            <a:contourClr>
              <a:schemeClr val="phClr"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70000"/>
                <a:satMod val="1000000"/>
              </a:schemeClr>
            </a:gs>
            <a:gs pos="31000">
              <a:schemeClr val="phClr">
                <a:shade val="85000"/>
                <a:satMod val="450000"/>
              </a:schemeClr>
            </a:gs>
            <a:gs pos="100000">
              <a:schemeClr val="phClr">
                <a:tint val="70000"/>
                <a:satMod val="300000"/>
              </a:schemeClr>
            </a:gs>
          </a:gsLst>
          <a:path path="circle">
            <a:fillToRect l="50000" t="150000" r="50000"/>
          </a:path>
        </a:gradFill>
        <a:blipFill>
          <a:blip xmlns:r="http://schemas.openxmlformats.org/officeDocument/2006/relationships" r:embed="rId2">
            <a:duotone>
              <a:schemeClr val="phClr">
                <a:tint val="100000"/>
                <a:shade val="70000"/>
                <a:hueMod val="100000"/>
                <a:satMod val="100000"/>
              </a:schemeClr>
              <a:schemeClr val="phClr">
                <a:tint val="90000"/>
                <a:shade val="100000"/>
                <a:hueMod val="100000"/>
                <a:satMod val="10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Fan</Template>
  <TotalTime>8046</TotalTime>
  <Words>1268</Words>
  <Application>Microsoft Office PowerPoint</Application>
  <PresentationFormat>全屏显示(4:3)</PresentationFormat>
  <Paragraphs>177</Paragraphs>
  <Slides>20</Slides>
  <Notes>13</Notes>
  <HiddenSlides>0</HiddenSlides>
  <MMClips>20</MMClips>
  <ScaleCrop>false</ScaleCrop>
  <HeadingPairs>
    <vt:vector size="6" baseType="variant">
      <vt:variant>
        <vt:lpstr>已用的字体</vt:lpstr>
      </vt:variant>
      <vt:variant>
        <vt:i4>12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20</vt:i4>
      </vt:variant>
    </vt:vector>
  </HeadingPairs>
  <TitlesOfParts>
    <vt:vector size="33" baseType="lpstr">
      <vt:lpstr>等线</vt:lpstr>
      <vt:lpstr>华文仿宋</vt:lpstr>
      <vt:lpstr>华文新魏</vt:lpstr>
      <vt:lpstr>Algerian</vt:lpstr>
      <vt:lpstr>Arial</vt:lpstr>
      <vt:lpstr>Calibri</vt:lpstr>
      <vt:lpstr>Cambria Math</vt:lpstr>
      <vt:lpstr>Franklin Gothic Book</vt:lpstr>
      <vt:lpstr>Franklin Gothic Medium</vt:lpstr>
      <vt:lpstr>Times New Roman</vt:lpstr>
      <vt:lpstr>Wingdings</vt:lpstr>
      <vt:lpstr>Wingdings 2</vt:lpstr>
      <vt:lpstr>暗香扑面</vt:lpstr>
      <vt:lpstr>PowerPoint 演示文稿</vt:lpstr>
      <vt:lpstr>PowerPoint 演示文稿</vt:lpstr>
      <vt:lpstr>PowerPoint 演示文稿</vt:lpstr>
      <vt:lpstr>Outline 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zhangyu</dc:creator>
  <cp:lastModifiedBy>CHEN XiangLong</cp:lastModifiedBy>
  <cp:revision>346</cp:revision>
  <cp:lastPrinted>2020-09-01T04:28:23Z</cp:lastPrinted>
  <dcterms:created xsi:type="dcterms:W3CDTF">2015-09-13T02:38:16Z</dcterms:created>
  <dcterms:modified xsi:type="dcterms:W3CDTF">2022-07-27T04:54:12Z</dcterms:modified>
</cp:coreProperties>
</file>