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ink/inkAction1.xml" ContentType="application/vnd.ms-office.inkAction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2.xml" ContentType="application/vnd.ms-office.inkAction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3.xml" ContentType="application/vnd.ms-office.inkAction+xml"/>
  <Override PartName="/ppt/tags/tag7.xml" ContentType="application/vnd.openxmlformats-officedocument.presentationml.tags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9" r:id="rId2"/>
    <p:sldId id="277" r:id="rId3"/>
    <p:sldId id="260" r:id="rId4"/>
    <p:sldId id="261" r:id="rId5"/>
    <p:sldId id="271" r:id="rId6"/>
    <p:sldId id="272" r:id="rId7"/>
    <p:sldId id="264" r:id="rId8"/>
    <p:sldId id="270" r:id="rId9"/>
    <p:sldId id="266" r:id="rId1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99"/>
    <a:srgbClr val="2B0AA6"/>
    <a:srgbClr val="00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09" autoAdjust="0"/>
  </p:normalViewPr>
  <p:slideViewPr>
    <p:cSldViewPr>
      <p:cViewPr varScale="1">
        <p:scale>
          <a:sx n="93" d="100"/>
          <a:sy n="93" d="100"/>
        </p:scale>
        <p:origin x="735" y="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83C63F-0A7A-47D3-8A9F-44DF128FEB91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zh-CN" altLang="en-US"/>
        </a:p>
      </dgm:t>
    </dgm:pt>
    <dgm:pt modelId="{6F739552-A754-4D2A-978C-8792E7035897}" type="pres">
      <dgm:prSet presAssocID="{BE83C63F-0A7A-47D3-8A9F-44DF128FEB91}" presName="linear" presStyleCnt="0">
        <dgm:presLayoutVars>
          <dgm:dir/>
          <dgm:resizeHandles val="exact"/>
        </dgm:presLayoutVars>
      </dgm:prSet>
      <dgm:spPr/>
    </dgm:pt>
  </dgm:ptLst>
  <dgm:cxnLst>
    <dgm:cxn modelId="{5BFF2DF3-966E-4359-9A81-B6BF1F0DC277}" type="presOf" srcId="{BE83C63F-0A7A-47D3-8A9F-44DF128FEB91}" destId="{6F739552-A754-4D2A-978C-8792E7035897}" srcOrd="0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41BDA8-09A4-4D82-8B23-905230EAB325}" type="doc">
      <dgm:prSet loTypeId="urn:microsoft.com/office/officeart/2005/8/layout/vList4#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71CE5D9E-5983-4646-960E-EABB8AEF8444}">
      <dgm:prSet phldrT="[文本]" custT="1"/>
      <dgm:spPr/>
      <dgm:t>
        <a:bodyPr/>
        <a:lstStyle/>
        <a:p>
          <a:r>
            <a:rPr lang="en-US" sz="3600" b="1" dirty="0">
              <a:latin typeface="Times New Roman" pitchFamily="18" charset="0"/>
              <a:ea typeface="华文行楷" pitchFamily="2" charset="-122"/>
              <a:cs typeface="Times New Roman" pitchFamily="18" charset="0"/>
            </a:rPr>
            <a:t>Aristotle</a:t>
          </a:r>
          <a:r>
            <a:rPr lang="zh-CN" altLang="en-US" sz="3200" b="1" dirty="0">
              <a:latin typeface="楷体" pitchFamily="49" charset="-122"/>
              <a:ea typeface="楷体" pitchFamily="49" charset="-122"/>
            </a:rPr>
            <a:t>（直接经验 → 结论）</a:t>
          </a:r>
        </a:p>
      </dgm:t>
    </dgm:pt>
    <dgm:pt modelId="{7E605B90-468B-4F6B-B4ED-4C16A494BEE5}" type="parTrans" cxnId="{C0C0534C-ABDC-4B32-8EA8-3F1DC0F85716}">
      <dgm:prSet/>
      <dgm:spPr/>
      <dgm:t>
        <a:bodyPr/>
        <a:lstStyle/>
        <a:p>
          <a:endParaRPr lang="zh-CN" altLang="en-US"/>
        </a:p>
      </dgm:t>
    </dgm:pt>
    <dgm:pt modelId="{7047D073-8971-4F4B-8AA6-DC029E5D5972}" type="sibTrans" cxnId="{C0C0534C-ABDC-4B32-8EA8-3F1DC0F85716}">
      <dgm:prSet/>
      <dgm:spPr/>
      <dgm:t>
        <a:bodyPr/>
        <a:lstStyle/>
        <a:p>
          <a:endParaRPr lang="zh-CN" altLang="en-US"/>
        </a:p>
      </dgm:t>
    </dgm:pt>
    <dgm:pt modelId="{81ACA760-1512-484D-A791-29D53E9556EE}">
      <dgm:prSet phldrT="[文本]"/>
      <dgm:spPr/>
      <dgm:t>
        <a:bodyPr/>
        <a:lstStyle/>
        <a:p>
          <a:r>
            <a:rPr lang="zh-CN" altLang="en-US" sz="2900" b="1" dirty="0">
              <a:effectLst/>
              <a:latin typeface="楷体" pitchFamily="49" charset="-122"/>
              <a:ea typeface="楷体" pitchFamily="49" charset="-122"/>
            </a:rPr>
            <a:t>必须</a:t>
          </a:r>
          <a:r>
            <a:rPr lang="zh-CN" altLang="en-US" sz="2900" b="1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有力</a:t>
          </a:r>
          <a:r>
            <a:rPr lang="zh-CN" altLang="en-US" sz="2900" b="1" dirty="0">
              <a:effectLst/>
              <a:latin typeface="楷体" pitchFamily="49" charset="-122"/>
              <a:ea typeface="楷体" pitchFamily="49" charset="-122"/>
            </a:rPr>
            <a:t>作用在物体上，物体才能</a:t>
          </a:r>
          <a:r>
            <a:rPr lang="zh-CN" altLang="en-US" sz="2900" b="1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运动</a:t>
          </a:r>
          <a:r>
            <a:rPr lang="zh-CN" altLang="en-US" sz="2900" b="1" dirty="0">
              <a:effectLst/>
              <a:latin typeface="楷体" pitchFamily="49" charset="-122"/>
              <a:ea typeface="楷体" pitchFamily="49" charset="-122"/>
            </a:rPr>
            <a:t>；</a:t>
          </a:r>
          <a:r>
            <a:rPr lang="zh-CN" altLang="en-US" sz="2900" b="1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没有力</a:t>
          </a:r>
          <a:r>
            <a:rPr lang="zh-CN" altLang="en-US" sz="2900" b="1" dirty="0">
              <a:effectLst/>
              <a:latin typeface="楷体" pitchFamily="49" charset="-122"/>
              <a:ea typeface="楷体" pitchFamily="49" charset="-122"/>
            </a:rPr>
            <a:t>的作用，物体就要</a:t>
          </a:r>
          <a:r>
            <a:rPr lang="zh-CN" altLang="en-US" sz="2900" b="1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静止</a:t>
          </a:r>
          <a:r>
            <a:rPr lang="zh-CN" altLang="en-US" sz="2900" b="1" dirty="0">
              <a:effectLst/>
              <a:latin typeface="楷体" pitchFamily="49" charset="-122"/>
              <a:ea typeface="楷体" pitchFamily="49" charset="-122"/>
            </a:rPr>
            <a:t>。</a:t>
          </a:r>
        </a:p>
      </dgm:t>
    </dgm:pt>
    <dgm:pt modelId="{8ACE62FE-3176-4842-AC7E-7C226559ABA1}" type="parTrans" cxnId="{1DAB8065-0FA5-4DD5-A9F0-CA3A1B6517C3}">
      <dgm:prSet/>
      <dgm:spPr/>
      <dgm:t>
        <a:bodyPr/>
        <a:lstStyle/>
        <a:p>
          <a:endParaRPr lang="zh-CN" altLang="en-US"/>
        </a:p>
      </dgm:t>
    </dgm:pt>
    <dgm:pt modelId="{8CF662A4-500B-4BA6-BA8A-0F7A940D53DD}" type="sibTrans" cxnId="{1DAB8065-0FA5-4DD5-A9F0-CA3A1B6517C3}">
      <dgm:prSet/>
      <dgm:spPr/>
      <dgm:t>
        <a:bodyPr/>
        <a:lstStyle/>
        <a:p>
          <a:endParaRPr lang="zh-CN" altLang="en-US"/>
        </a:p>
      </dgm:t>
    </dgm:pt>
    <dgm:pt modelId="{1DBDB39D-AD63-4085-BBF6-A4C0F6CB2B9D}" type="pres">
      <dgm:prSet presAssocID="{7141BDA8-09A4-4D82-8B23-905230EAB325}" presName="linear" presStyleCnt="0">
        <dgm:presLayoutVars>
          <dgm:dir/>
          <dgm:resizeHandles val="exact"/>
        </dgm:presLayoutVars>
      </dgm:prSet>
      <dgm:spPr/>
    </dgm:pt>
    <dgm:pt modelId="{960144B7-3583-46EB-8138-B85B58375333}" type="pres">
      <dgm:prSet presAssocID="{71CE5D9E-5983-4646-960E-EABB8AEF8444}" presName="comp" presStyleCnt="0"/>
      <dgm:spPr/>
    </dgm:pt>
    <dgm:pt modelId="{909B94E5-2400-49D4-BE40-C1927DF99F65}" type="pres">
      <dgm:prSet presAssocID="{71CE5D9E-5983-4646-960E-EABB8AEF8444}" presName="box" presStyleLbl="node1" presStyleIdx="0" presStyleCnt="1" custLinFactNeighborY="3704"/>
      <dgm:spPr/>
    </dgm:pt>
    <dgm:pt modelId="{A5DA8ED3-4768-4972-A459-EA73DAB6F6DA}" type="pres">
      <dgm:prSet presAssocID="{71CE5D9E-5983-4646-960E-EABB8AEF8444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1B71053-A79B-4731-8880-DA8BAD4E7DC8}" type="pres">
      <dgm:prSet presAssocID="{71CE5D9E-5983-4646-960E-EABB8AEF8444}" presName="text" presStyleLbl="node1" presStyleIdx="0" presStyleCnt="1">
        <dgm:presLayoutVars>
          <dgm:bulletEnabled val="1"/>
        </dgm:presLayoutVars>
      </dgm:prSet>
      <dgm:spPr/>
    </dgm:pt>
  </dgm:ptLst>
  <dgm:cxnLst>
    <dgm:cxn modelId="{2A05130E-32B9-4EAE-983C-6EEE16049240}" type="presOf" srcId="{71CE5D9E-5983-4646-960E-EABB8AEF8444}" destId="{909B94E5-2400-49D4-BE40-C1927DF99F65}" srcOrd="0" destOrd="0" presId="urn:microsoft.com/office/officeart/2005/8/layout/vList4#1"/>
    <dgm:cxn modelId="{721E4914-B757-49A9-9D39-326AC8289245}" type="presOf" srcId="{81ACA760-1512-484D-A791-29D53E9556EE}" destId="{21B71053-A79B-4731-8880-DA8BAD4E7DC8}" srcOrd="1" destOrd="1" presId="urn:microsoft.com/office/officeart/2005/8/layout/vList4#1"/>
    <dgm:cxn modelId="{1DAB8065-0FA5-4DD5-A9F0-CA3A1B6517C3}" srcId="{71CE5D9E-5983-4646-960E-EABB8AEF8444}" destId="{81ACA760-1512-484D-A791-29D53E9556EE}" srcOrd="0" destOrd="0" parTransId="{8ACE62FE-3176-4842-AC7E-7C226559ABA1}" sibTransId="{8CF662A4-500B-4BA6-BA8A-0F7A940D53DD}"/>
    <dgm:cxn modelId="{CBE18269-F1A7-4F08-AEA6-66F7EE7BEE6D}" type="presOf" srcId="{81ACA760-1512-484D-A791-29D53E9556EE}" destId="{909B94E5-2400-49D4-BE40-C1927DF99F65}" srcOrd="0" destOrd="1" presId="urn:microsoft.com/office/officeart/2005/8/layout/vList4#1"/>
    <dgm:cxn modelId="{C0C0534C-ABDC-4B32-8EA8-3F1DC0F85716}" srcId="{7141BDA8-09A4-4D82-8B23-905230EAB325}" destId="{71CE5D9E-5983-4646-960E-EABB8AEF8444}" srcOrd="0" destOrd="0" parTransId="{7E605B90-468B-4F6B-B4ED-4C16A494BEE5}" sibTransId="{7047D073-8971-4F4B-8AA6-DC029E5D5972}"/>
    <dgm:cxn modelId="{44CF5256-5B53-44B8-A596-252BA5F774BC}" type="presOf" srcId="{71CE5D9E-5983-4646-960E-EABB8AEF8444}" destId="{21B71053-A79B-4731-8880-DA8BAD4E7DC8}" srcOrd="1" destOrd="0" presId="urn:microsoft.com/office/officeart/2005/8/layout/vList4#1"/>
    <dgm:cxn modelId="{855369ED-9D48-4041-9B34-72F2803502EE}" type="presOf" srcId="{7141BDA8-09A4-4D82-8B23-905230EAB325}" destId="{1DBDB39D-AD63-4085-BBF6-A4C0F6CB2B9D}" srcOrd="0" destOrd="0" presId="urn:microsoft.com/office/officeart/2005/8/layout/vList4#1"/>
    <dgm:cxn modelId="{5979E624-4E71-42B9-ACE0-8A83908D190C}" type="presParOf" srcId="{1DBDB39D-AD63-4085-BBF6-A4C0F6CB2B9D}" destId="{960144B7-3583-46EB-8138-B85B58375333}" srcOrd="0" destOrd="0" presId="urn:microsoft.com/office/officeart/2005/8/layout/vList4#1"/>
    <dgm:cxn modelId="{704D10FD-E24B-450B-B638-4EFD2E5C5637}" type="presParOf" srcId="{960144B7-3583-46EB-8138-B85B58375333}" destId="{909B94E5-2400-49D4-BE40-C1927DF99F65}" srcOrd="0" destOrd="0" presId="urn:microsoft.com/office/officeart/2005/8/layout/vList4#1"/>
    <dgm:cxn modelId="{9145567F-D0F0-4495-8F30-92A4A25AA19D}" type="presParOf" srcId="{960144B7-3583-46EB-8138-B85B58375333}" destId="{A5DA8ED3-4768-4972-A459-EA73DAB6F6DA}" srcOrd="1" destOrd="0" presId="urn:microsoft.com/office/officeart/2005/8/layout/vList4#1"/>
    <dgm:cxn modelId="{FEF80651-A25A-44A1-BA97-956E235FEF77}" type="presParOf" srcId="{960144B7-3583-46EB-8138-B85B58375333}" destId="{21B71053-A79B-4731-8880-DA8BAD4E7DC8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41BDA8-09A4-4D82-8B23-905230EAB325}" type="doc">
      <dgm:prSet loTypeId="urn:microsoft.com/office/officeart/2005/8/layout/vList4#5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71CE5D9E-5983-4646-960E-EABB8AEF8444}">
      <dgm:prSet phldrT="[文本]" custT="1"/>
      <dgm:spPr/>
      <dgm:t>
        <a:bodyPr/>
        <a:lstStyle/>
        <a:p>
          <a:r>
            <a:rPr lang="en-US" sz="3600" b="1" dirty="0">
              <a:latin typeface="Times New Roman" pitchFamily="18" charset="0"/>
              <a:ea typeface="华文行楷" pitchFamily="2" charset="-122"/>
              <a:cs typeface="Times New Roman" pitchFamily="18" charset="0"/>
            </a:rPr>
            <a:t>Aristotle</a:t>
          </a:r>
          <a:r>
            <a:rPr lang="zh-CN" altLang="en-US" sz="3200" b="1" dirty="0">
              <a:latin typeface="楷体" pitchFamily="49" charset="-122"/>
              <a:ea typeface="楷体" pitchFamily="49" charset="-122"/>
            </a:rPr>
            <a:t>（直接经验→结论）</a:t>
          </a:r>
        </a:p>
      </dgm:t>
    </dgm:pt>
    <dgm:pt modelId="{7E605B90-468B-4F6B-B4ED-4C16A494BEE5}" type="parTrans" cxnId="{C0C0534C-ABDC-4B32-8EA8-3F1DC0F85716}">
      <dgm:prSet/>
      <dgm:spPr/>
      <dgm:t>
        <a:bodyPr/>
        <a:lstStyle/>
        <a:p>
          <a:endParaRPr lang="zh-CN" altLang="en-US"/>
        </a:p>
      </dgm:t>
    </dgm:pt>
    <dgm:pt modelId="{7047D073-8971-4F4B-8AA6-DC029E5D5972}" type="sibTrans" cxnId="{C0C0534C-ABDC-4B32-8EA8-3F1DC0F85716}">
      <dgm:prSet/>
      <dgm:spPr/>
      <dgm:t>
        <a:bodyPr/>
        <a:lstStyle/>
        <a:p>
          <a:endParaRPr lang="zh-CN" altLang="en-US"/>
        </a:p>
      </dgm:t>
    </dgm:pt>
    <dgm:pt modelId="{81ACA760-1512-484D-A791-29D53E9556EE}">
      <dgm:prSet phldrT="[文本]" custT="1"/>
      <dgm:spPr/>
      <dgm:t>
        <a:bodyPr/>
        <a:lstStyle/>
        <a:p>
          <a:r>
            <a:rPr lang="zh-CN" altLang="en-US" sz="2800" b="1" dirty="0">
              <a:effectLst/>
              <a:latin typeface="楷体" pitchFamily="49" charset="-122"/>
              <a:ea typeface="楷体" pitchFamily="49" charset="-122"/>
            </a:rPr>
            <a:t>必须</a:t>
          </a:r>
          <a:r>
            <a:rPr lang="zh-CN" altLang="en-US" sz="2800" b="1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有力</a:t>
          </a:r>
          <a:r>
            <a:rPr lang="zh-CN" altLang="en-US" sz="2800" b="1" dirty="0">
              <a:effectLst/>
              <a:latin typeface="楷体" pitchFamily="49" charset="-122"/>
              <a:ea typeface="楷体" pitchFamily="49" charset="-122"/>
            </a:rPr>
            <a:t>作用在物体上，物体才能</a:t>
          </a:r>
          <a:r>
            <a:rPr lang="zh-CN" altLang="en-US" sz="2800" b="1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运动</a:t>
          </a:r>
          <a:r>
            <a:rPr lang="zh-CN" altLang="en-US" sz="2800" b="1" dirty="0">
              <a:effectLst/>
              <a:latin typeface="楷体" pitchFamily="49" charset="-122"/>
              <a:ea typeface="楷体" pitchFamily="49" charset="-122"/>
            </a:rPr>
            <a:t>，</a:t>
          </a:r>
          <a:r>
            <a:rPr lang="zh-CN" altLang="en-US" sz="2800" b="1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没有力</a:t>
          </a:r>
          <a:r>
            <a:rPr lang="zh-CN" altLang="en-US" sz="2800" b="1" dirty="0">
              <a:effectLst/>
              <a:latin typeface="楷体" pitchFamily="49" charset="-122"/>
              <a:ea typeface="楷体" pitchFamily="49" charset="-122"/>
            </a:rPr>
            <a:t>的作用，物体就要</a:t>
          </a:r>
          <a:r>
            <a:rPr lang="zh-CN" altLang="en-US" sz="2800" b="1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静止</a:t>
          </a:r>
          <a:r>
            <a:rPr lang="zh-CN" altLang="en-US" sz="2800" b="1" dirty="0">
              <a:effectLst/>
              <a:latin typeface="楷体" pitchFamily="49" charset="-122"/>
              <a:ea typeface="楷体" pitchFamily="49" charset="-122"/>
            </a:rPr>
            <a:t>。</a:t>
          </a:r>
        </a:p>
      </dgm:t>
    </dgm:pt>
    <dgm:pt modelId="{8ACE62FE-3176-4842-AC7E-7C226559ABA1}" type="parTrans" cxnId="{1DAB8065-0FA5-4DD5-A9F0-CA3A1B6517C3}">
      <dgm:prSet/>
      <dgm:spPr/>
      <dgm:t>
        <a:bodyPr/>
        <a:lstStyle/>
        <a:p>
          <a:endParaRPr lang="zh-CN" altLang="en-US"/>
        </a:p>
      </dgm:t>
    </dgm:pt>
    <dgm:pt modelId="{8CF662A4-500B-4BA6-BA8A-0F7A940D53DD}" type="sibTrans" cxnId="{1DAB8065-0FA5-4DD5-A9F0-CA3A1B6517C3}">
      <dgm:prSet/>
      <dgm:spPr/>
      <dgm:t>
        <a:bodyPr/>
        <a:lstStyle/>
        <a:p>
          <a:endParaRPr lang="zh-CN" altLang="en-US"/>
        </a:p>
      </dgm:t>
    </dgm:pt>
    <dgm:pt modelId="{1DBDB39D-AD63-4085-BBF6-A4C0F6CB2B9D}" type="pres">
      <dgm:prSet presAssocID="{7141BDA8-09A4-4D82-8B23-905230EAB325}" presName="linear" presStyleCnt="0">
        <dgm:presLayoutVars>
          <dgm:dir/>
          <dgm:resizeHandles val="exact"/>
        </dgm:presLayoutVars>
      </dgm:prSet>
      <dgm:spPr/>
    </dgm:pt>
    <dgm:pt modelId="{960144B7-3583-46EB-8138-B85B58375333}" type="pres">
      <dgm:prSet presAssocID="{71CE5D9E-5983-4646-960E-EABB8AEF8444}" presName="comp" presStyleCnt="0"/>
      <dgm:spPr/>
    </dgm:pt>
    <dgm:pt modelId="{909B94E5-2400-49D4-BE40-C1927DF99F65}" type="pres">
      <dgm:prSet presAssocID="{71CE5D9E-5983-4646-960E-EABB8AEF8444}" presName="box" presStyleLbl="node1" presStyleIdx="0" presStyleCnt="1" custLinFactNeighborY="3704"/>
      <dgm:spPr/>
    </dgm:pt>
    <dgm:pt modelId="{A5DA8ED3-4768-4972-A459-EA73DAB6F6DA}" type="pres">
      <dgm:prSet presAssocID="{71CE5D9E-5983-4646-960E-EABB8AEF8444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1B71053-A79B-4731-8880-DA8BAD4E7DC8}" type="pres">
      <dgm:prSet presAssocID="{71CE5D9E-5983-4646-960E-EABB8AEF8444}" presName="text" presStyleLbl="node1" presStyleIdx="0" presStyleCnt="1">
        <dgm:presLayoutVars>
          <dgm:bulletEnabled val="1"/>
        </dgm:presLayoutVars>
      </dgm:prSet>
      <dgm:spPr/>
    </dgm:pt>
  </dgm:ptLst>
  <dgm:cxnLst>
    <dgm:cxn modelId="{11865B1C-D193-4DBB-BB34-D193044FBE5B}" type="presOf" srcId="{81ACA760-1512-484D-A791-29D53E9556EE}" destId="{909B94E5-2400-49D4-BE40-C1927DF99F65}" srcOrd="0" destOrd="1" presId="urn:microsoft.com/office/officeart/2005/8/layout/vList4#5"/>
    <dgm:cxn modelId="{08E0693C-959F-4763-81E3-76B5DE4735FD}" type="presOf" srcId="{81ACA760-1512-484D-A791-29D53E9556EE}" destId="{21B71053-A79B-4731-8880-DA8BAD4E7DC8}" srcOrd="1" destOrd="1" presId="urn:microsoft.com/office/officeart/2005/8/layout/vList4#5"/>
    <dgm:cxn modelId="{1DAB8065-0FA5-4DD5-A9F0-CA3A1B6517C3}" srcId="{71CE5D9E-5983-4646-960E-EABB8AEF8444}" destId="{81ACA760-1512-484D-A791-29D53E9556EE}" srcOrd="0" destOrd="0" parTransId="{8ACE62FE-3176-4842-AC7E-7C226559ABA1}" sibTransId="{8CF662A4-500B-4BA6-BA8A-0F7A940D53DD}"/>
    <dgm:cxn modelId="{02FD1667-E989-4446-8341-8140B2527667}" type="presOf" srcId="{7141BDA8-09A4-4D82-8B23-905230EAB325}" destId="{1DBDB39D-AD63-4085-BBF6-A4C0F6CB2B9D}" srcOrd="0" destOrd="0" presId="urn:microsoft.com/office/officeart/2005/8/layout/vList4#5"/>
    <dgm:cxn modelId="{C0C0534C-ABDC-4B32-8EA8-3F1DC0F85716}" srcId="{7141BDA8-09A4-4D82-8B23-905230EAB325}" destId="{71CE5D9E-5983-4646-960E-EABB8AEF8444}" srcOrd="0" destOrd="0" parTransId="{7E605B90-468B-4F6B-B4ED-4C16A494BEE5}" sibTransId="{7047D073-8971-4F4B-8AA6-DC029E5D5972}"/>
    <dgm:cxn modelId="{3EEB769A-7A4E-40CF-9D22-ED9F2AA446C8}" type="presOf" srcId="{71CE5D9E-5983-4646-960E-EABB8AEF8444}" destId="{21B71053-A79B-4731-8880-DA8BAD4E7DC8}" srcOrd="1" destOrd="0" presId="urn:microsoft.com/office/officeart/2005/8/layout/vList4#5"/>
    <dgm:cxn modelId="{2C8FC1F5-9824-4281-867E-512FF3D03F7D}" type="presOf" srcId="{71CE5D9E-5983-4646-960E-EABB8AEF8444}" destId="{909B94E5-2400-49D4-BE40-C1927DF99F65}" srcOrd="0" destOrd="0" presId="urn:microsoft.com/office/officeart/2005/8/layout/vList4#5"/>
    <dgm:cxn modelId="{D8C48DA8-AE1E-45CF-A28D-DE4B75C13072}" type="presParOf" srcId="{1DBDB39D-AD63-4085-BBF6-A4C0F6CB2B9D}" destId="{960144B7-3583-46EB-8138-B85B58375333}" srcOrd="0" destOrd="0" presId="urn:microsoft.com/office/officeart/2005/8/layout/vList4#5"/>
    <dgm:cxn modelId="{4BBC4900-A920-4FA6-9CF9-CC0AE86ABE48}" type="presParOf" srcId="{960144B7-3583-46EB-8138-B85B58375333}" destId="{909B94E5-2400-49D4-BE40-C1927DF99F65}" srcOrd="0" destOrd="0" presId="urn:microsoft.com/office/officeart/2005/8/layout/vList4#5"/>
    <dgm:cxn modelId="{1FCD6A97-3DB7-4031-A54C-29DDDD5C621D}" type="presParOf" srcId="{960144B7-3583-46EB-8138-B85B58375333}" destId="{A5DA8ED3-4768-4972-A459-EA73DAB6F6DA}" srcOrd="1" destOrd="0" presId="urn:microsoft.com/office/officeart/2005/8/layout/vList4#5"/>
    <dgm:cxn modelId="{0D056973-19F9-487B-B159-3DDB09721280}" type="presParOf" srcId="{960144B7-3583-46EB-8138-B85B58375333}" destId="{21B71053-A79B-4731-8880-DA8BAD4E7DC8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203BF9-973A-4461-93D3-35687D22D1F9}" type="doc">
      <dgm:prSet loTypeId="urn:microsoft.com/office/officeart/2005/8/layout/vList4#6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6702EC3E-3173-47BD-B654-EDF078AEE88B}">
      <dgm:prSet phldrT="[文本]" custT="1"/>
      <dgm:spPr/>
      <dgm:t>
        <a:bodyPr/>
        <a:lstStyle/>
        <a:p>
          <a:r>
            <a:rPr lang="en-US" sz="3600" b="1" dirty="0">
              <a:latin typeface="Times New Roman" pitchFamily="18" charset="0"/>
              <a:ea typeface="华文行楷" pitchFamily="2" charset="-122"/>
              <a:cs typeface="Times New Roman" pitchFamily="18" charset="0"/>
            </a:rPr>
            <a:t>Galileo</a:t>
          </a:r>
        </a:p>
        <a:p>
          <a:endParaRPr lang="zh-CN" altLang="en-US" sz="3200" b="1" dirty="0">
            <a:latin typeface="楷体" pitchFamily="49" charset="-122"/>
            <a:ea typeface="楷体" pitchFamily="49" charset="-122"/>
          </a:endParaRPr>
        </a:p>
      </dgm:t>
    </dgm:pt>
    <dgm:pt modelId="{4E776BFC-DDBC-40EA-8734-B347CC06374D}" type="parTrans" cxnId="{C34682AA-B599-4F93-87EC-3D9843FA9E9C}">
      <dgm:prSet/>
      <dgm:spPr/>
      <dgm:t>
        <a:bodyPr/>
        <a:lstStyle/>
        <a:p>
          <a:endParaRPr lang="zh-CN" altLang="en-US"/>
        </a:p>
      </dgm:t>
    </dgm:pt>
    <dgm:pt modelId="{EF911C6E-D3C8-4EE7-B2F6-4FBE2F04726E}" type="sibTrans" cxnId="{C34682AA-B599-4F93-87EC-3D9843FA9E9C}">
      <dgm:prSet/>
      <dgm:spPr/>
      <dgm:t>
        <a:bodyPr/>
        <a:lstStyle/>
        <a:p>
          <a:endParaRPr lang="zh-CN" altLang="en-US"/>
        </a:p>
      </dgm:t>
    </dgm:pt>
    <dgm:pt modelId="{362F6FFE-4F95-46E9-8478-713E92C80D44}" type="pres">
      <dgm:prSet presAssocID="{50203BF9-973A-4461-93D3-35687D22D1F9}" presName="linear" presStyleCnt="0">
        <dgm:presLayoutVars>
          <dgm:dir/>
          <dgm:resizeHandles val="exact"/>
        </dgm:presLayoutVars>
      </dgm:prSet>
      <dgm:spPr/>
    </dgm:pt>
    <dgm:pt modelId="{830F89F0-2BCA-445E-9706-8FA3CE44E3C9}" type="pres">
      <dgm:prSet presAssocID="{6702EC3E-3173-47BD-B654-EDF078AEE88B}" presName="comp" presStyleCnt="0"/>
      <dgm:spPr/>
    </dgm:pt>
    <dgm:pt modelId="{C82C3D07-6572-41D8-B8A8-F4E2862D844F}" type="pres">
      <dgm:prSet presAssocID="{6702EC3E-3173-47BD-B654-EDF078AEE88B}" presName="box" presStyleLbl="node1" presStyleIdx="0" presStyleCnt="1" custLinFactNeighborY="3571"/>
      <dgm:spPr/>
    </dgm:pt>
    <dgm:pt modelId="{B0EC34DC-18B0-4CDD-93F3-DDA627EE72E3}" type="pres">
      <dgm:prSet presAssocID="{6702EC3E-3173-47BD-B654-EDF078AEE88B}" presName="img" presStyleLbl="fgImgPlace1" presStyleIdx="0" presStyleCnt="1" custScaleX="98436" custScaleY="112911" custLinFactNeighborY="123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AE44D87-A29A-49A5-B494-738EDF7C56A4}" type="pres">
      <dgm:prSet presAssocID="{6702EC3E-3173-47BD-B654-EDF078AEE88B}" presName="text" presStyleLbl="node1" presStyleIdx="0" presStyleCnt="1">
        <dgm:presLayoutVars>
          <dgm:bulletEnabled val="1"/>
        </dgm:presLayoutVars>
      </dgm:prSet>
      <dgm:spPr/>
    </dgm:pt>
  </dgm:ptLst>
  <dgm:cxnLst>
    <dgm:cxn modelId="{C6C9AF28-C18A-4279-AE51-4928A274F79B}" type="presOf" srcId="{50203BF9-973A-4461-93D3-35687D22D1F9}" destId="{362F6FFE-4F95-46E9-8478-713E92C80D44}" srcOrd="0" destOrd="0" presId="urn:microsoft.com/office/officeart/2005/8/layout/vList4#6"/>
    <dgm:cxn modelId="{E2025894-AF34-4B64-88BF-4343B0EF2F54}" type="presOf" srcId="{6702EC3E-3173-47BD-B654-EDF078AEE88B}" destId="{9AE44D87-A29A-49A5-B494-738EDF7C56A4}" srcOrd="1" destOrd="0" presId="urn:microsoft.com/office/officeart/2005/8/layout/vList4#6"/>
    <dgm:cxn modelId="{C34682AA-B599-4F93-87EC-3D9843FA9E9C}" srcId="{50203BF9-973A-4461-93D3-35687D22D1F9}" destId="{6702EC3E-3173-47BD-B654-EDF078AEE88B}" srcOrd="0" destOrd="0" parTransId="{4E776BFC-DDBC-40EA-8734-B347CC06374D}" sibTransId="{EF911C6E-D3C8-4EE7-B2F6-4FBE2F04726E}"/>
    <dgm:cxn modelId="{3C9004CA-2B2D-456F-8B5B-AD5F0A836685}" type="presOf" srcId="{6702EC3E-3173-47BD-B654-EDF078AEE88B}" destId="{C82C3D07-6572-41D8-B8A8-F4E2862D844F}" srcOrd="0" destOrd="0" presId="urn:microsoft.com/office/officeart/2005/8/layout/vList4#6"/>
    <dgm:cxn modelId="{B6D60B69-2B33-415C-AE0C-D462225E18E5}" type="presParOf" srcId="{362F6FFE-4F95-46E9-8478-713E92C80D44}" destId="{830F89F0-2BCA-445E-9706-8FA3CE44E3C9}" srcOrd="0" destOrd="0" presId="urn:microsoft.com/office/officeart/2005/8/layout/vList4#6"/>
    <dgm:cxn modelId="{3AD55147-9816-47EB-BC9D-C8724BAB4582}" type="presParOf" srcId="{830F89F0-2BCA-445E-9706-8FA3CE44E3C9}" destId="{C82C3D07-6572-41D8-B8A8-F4E2862D844F}" srcOrd="0" destOrd="0" presId="urn:microsoft.com/office/officeart/2005/8/layout/vList4#6"/>
    <dgm:cxn modelId="{D4AF48FE-8629-4835-80B8-756D3DF3E3D3}" type="presParOf" srcId="{830F89F0-2BCA-445E-9706-8FA3CE44E3C9}" destId="{B0EC34DC-18B0-4CDD-93F3-DDA627EE72E3}" srcOrd="1" destOrd="0" presId="urn:microsoft.com/office/officeart/2005/8/layout/vList4#6"/>
    <dgm:cxn modelId="{6BA3CCA7-543C-4A8F-97EC-6B86F18057D3}" type="presParOf" srcId="{830F89F0-2BCA-445E-9706-8FA3CE44E3C9}" destId="{9AE44D87-A29A-49A5-B494-738EDF7C56A4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83C63F-0A7A-47D3-8A9F-44DF128FEB91}" type="doc">
      <dgm:prSet loTypeId="urn:microsoft.com/office/officeart/2005/8/layout/vList4#7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zh-CN" altLang="en-US"/>
        </a:p>
      </dgm:t>
    </dgm:pt>
    <dgm:pt modelId="{6F739552-A754-4D2A-978C-8792E7035897}" type="pres">
      <dgm:prSet presAssocID="{BE83C63F-0A7A-47D3-8A9F-44DF128FEB91}" presName="linear" presStyleCnt="0">
        <dgm:presLayoutVars>
          <dgm:dir/>
          <dgm:resizeHandles val="exact"/>
        </dgm:presLayoutVars>
      </dgm:prSet>
      <dgm:spPr/>
    </dgm:pt>
  </dgm:ptLst>
  <dgm:cxnLst>
    <dgm:cxn modelId="{900CCBA3-96DC-4840-9ABE-22D9857A569E}" type="presOf" srcId="{BE83C63F-0A7A-47D3-8A9F-44DF128FEB91}" destId="{6F739552-A754-4D2A-978C-8792E7035897}" srcOrd="0" destOrd="0" presId="urn:microsoft.com/office/officeart/2005/8/layout/vList4#7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ADD05C3-6535-4E91-AA3C-F00FE6C9FBDA}" type="doc">
      <dgm:prSet loTypeId="urn:microsoft.com/office/officeart/2005/8/layout/vList4#8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E9F2946D-697D-4DA9-970F-B1CE3A3040FD}">
      <dgm:prSet phldrT="[文本]" custT="1"/>
      <dgm:spPr/>
      <dgm:t>
        <a:bodyPr/>
        <a:lstStyle/>
        <a:p>
          <a:r>
            <a:rPr lang="en-US" altLang="zh-CN" sz="3600" b="1" dirty="0">
              <a:latin typeface="Times New Roman" pitchFamily="18" charset="0"/>
              <a:ea typeface="楷体" pitchFamily="49" charset="-122"/>
              <a:cs typeface="Times New Roman" pitchFamily="18" charset="0"/>
            </a:rPr>
            <a:t>Descartes</a:t>
          </a:r>
          <a:r>
            <a:rPr lang="zh-CN" altLang="en-US" sz="3200" b="1" dirty="0">
              <a:latin typeface="楷体" pitchFamily="49" charset="-122"/>
              <a:ea typeface="楷体" pitchFamily="49" charset="-122"/>
            </a:rPr>
            <a:t>（补充完善）</a:t>
          </a:r>
          <a:endParaRPr lang="zh-CN" altLang="en-US" sz="3600" b="1" dirty="0">
            <a:latin typeface="Times New Roman" pitchFamily="18" charset="0"/>
            <a:ea typeface="楷体" pitchFamily="49" charset="-122"/>
            <a:cs typeface="Times New Roman" pitchFamily="18" charset="0"/>
          </a:endParaRPr>
        </a:p>
      </dgm:t>
    </dgm:pt>
    <dgm:pt modelId="{81FD72EC-D022-46FA-9EDC-501B7FD8274D}" type="parTrans" cxnId="{CFD7A681-4863-47A7-9237-A1FDAA4BD920}">
      <dgm:prSet/>
      <dgm:spPr/>
      <dgm:t>
        <a:bodyPr/>
        <a:lstStyle/>
        <a:p>
          <a:endParaRPr lang="zh-CN" altLang="en-US"/>
        </a:p>
      </dgm:t>
    </dgm:pt>
    <dgm:pt modelId="{7D80CD65-8BA4-483B-B31E-B5C475078079}" type="sibTrans" cxnId="{CFD7A681-4863-47A7-9237-A1FDAA4BD920}">
      <dgm:prSet/>
      <dgm:spPr/>
      <dgm:t>
        <a:bodyPr/>
        <a:lstStyle/>
        <a:p>
          <a:endParaRPr lang="zh-CN" altLang="en-US"/>
        </a:p>
      </dgm:t>
    </dgm:pt>
    <dgm:pt modelId="{188B0A06-886A-46ED-8540-FD4071D6AB2B}">
      <dgm:prSet phldrT="[文本]" custT="1"/>
      <dgm:spPr/>
      <dgm:t>
        <a:bodyPr/>
        <a:lstStyle/>
        <a:p>
          <a:r>
            <a:rPr lang="zh-CN" altLang="en-US" sz="2800" b="1" dirty="0">
              <a:latin typeface="楷体" pitchFamily="49" charset="-122"/>
              <a:ea typeface="楷体" pitchFamily="49" charset="-122"/>
            </a:rPr>
            <a:t>若运动物体</a:t>
          </a:r>
          <a:r>
            <a:rPr lang="zh-CN" altLang="en-US" sz="2800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rPr>
            <a:t>不受力</a:t>
          </a:r>
          <a:r>
            <a:rPr lang="zh-CN" altLang="en-US" sz="2800" b="1" dirty="0">
              <a:latin typeface="楷体" pitchFamily="49" charset="-122"/>
              <a:ea typeface="楷体" pitchFamily="49" charset="-122"/>
            </a:rPr>
            <a:t>的作用，它将继续以同一速度做</a:t>
          </a:r>
          <a:r>
            <a:rPr lang="zh-CN" altLang="en-US" sz="2800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rPr>
            <a:t>直线</a:t>
          </a:r>
          <a:r>
            <a:rPr lang="zh-CN" altLang="en-US" sz="2800" b="1" dirty="0">
              <a:latin typeface="楷体" pitchFamily="49" charset="-122"/>
              <a:ea typeface="楷体" pitchFamily="49" charset="-122"/>
            </a:rPr>
            <a:t>运动，既不会停下，也不会偏离原来方向。</a:t>
          </a:r>
        </a:p>
      </dgm:t>
    </dgm:pt>
    <dgm:pt modelId="{9F06FB12-FA2E-480D-A8DF-69CBFCA92BE9}" type="parTrans" cxnId="{36C6B384-A87C-4C56-BCB3-954100D3C15D}">
      <dgm:prSet/>
      <dgm:spPr/>
      <dgm:t>
        <a:bodyPr/>
        <a:lstStyle/>
        <a:p>
          <a:endParaRPr lang="zh-CN" altLang="en-US"/>
        </a:p>
      </dgm:t>
    </dgm:pt>
    <dgm:pt modelId="{D962D72E-404C-426D-BEEC-015B801C5942}" type="sibTrans" cxnId="{36C6B384-A87C-4C56-BCB3-954100D3C15D}">
      <dgm:prSet/>
      <dgm:spPr/>
      <dgm:t>
        <a:bodyPr/>
        <a:lstStyle/>
        <a:p>
          <a:endParaRPr lang="zh-CN" altLang="en-US"/>
        </a:p>
      </dgm:t>
    </dgm:pt>
    <dgm:pt modelId="{C4805029-B5DE-4E62-8BB3-5DE409FED88F}" type="pres">
      <dgm:prSet presAssocID="{EADD05C3-6535-4E91-AA3C-F00FE6C9FBDA}" presName="linear" presStyleCnt="0">
        <dgm:presLayoutVars>
          <dgm:dir/>
          <dgm:resizeHandles val="exact"/>
        </dgm:presLayoutVars>
      </dgm:prSet>
      <dgm:spPr/>
    </dgm:pt>
    <dgm:pt modelId="{5BA41DB0-E6D8-41CD-8294-19EB486FB6E2}" type="pres">
      <dgm:prSet presAssocID="{E9F2946D-697D-4DA9-970F-B1CE3A3040FD}" presName="comp" presStyleCnt="0"/>
      <dgm:spPr/>
    </dgm:pt>
    <dgm:pt modelId="{B151DD5F-3C6A-4BC9-86EA-484A3FAC6DCC}" type="pres">
      <dgm:prSet presAssocID="{E9F2946D-697D-4DA9-970F-B1CE3A3040FD}" presName="box" presStyleLbl="node1" presStyleIdx="0" presStyleCnt="1" custLinFactNeighborY="-3571"/>
      <dgm:spPr/>
    </dgm:pt>
    <dgm:pt modelId="{8E10D4B2-88C1-455E-BDFE-B7B1E3B6195A}" type="pres">
      <dgm:prSet presAssocID="{E9F2946D-697D-4DA9-970F-B1CE3A3040FD}" presName="img" presStyleLbl="fgImgPlace1" presStyleIdx="0" presStyleCnt="1" custLinFactNeighborY="89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31F97E6-1714-486C-977F-7A2BA7E35A08}" type="pres">
      <dgm:prSet presAssocID="{E9F2946D-697D-4DA9-970F-B1CE3A3040FD}" presName="text" presStyleLbl="node1" presStyleIdx="0" presStyleCnt="1">
        <dgm:presLayoutVars>
          <dgm:bulletEnabled val="1"/>
        </dgm:presLayoutVars>
      </dgm:prSet>
      <dgm:spPr/>
    </dgm:pt>
  </dgm:ptLst>
  <dgm:cxnLst>
    <dgm:cxn modelId="{4FC2776F-EFE6-47C2-8407-769BE68F6544}" type="presOf" srcId="{E9F2946D-697D-4DA9-970F-B1CE3A3040FD}" destId="{531F97E6-1714-486C-977F-7A2BA7E35A08}" srcOrd="1" destOrd="0" presId="urn:microsoft.com/office/officeart/2005/8/layout/vList4#8"/>
    <dgm:cxn modelId="{CFD7A681-4863-47A7-9237-A1FDAA4BD920}" srcId="{EADD05C3-6535-4E91-AA3C-F00FE6C9FBDA}" destId="{E9F2946D-697D-4DA9-970F-B1CE3A3040FD}" srcOrd="0" destOrd="0" parTransId="{81FD72EC-D022-46FA-9EDC-501B7FD8274D}" sibTransId="{7D80CD65-8BA4-483B-B31E-B5C475078079}"/>
    <dgm:cxn modelId="{36C6B384-A87C-4C56-BCB3-954100D3C15D}" srcId="{E9F2946D-697D-4DA9-970F-B1CE3A3040FD}" destId="{188B0A06-886A-46ED-8540-FD4071D6AB2B}" srcOrd="0" destOrd="0" parTransId="{9F06FB12-FA2E-480D-A8DF-69CBFCA92BE9}" sibTransId="{D962D72E-404C-426D-BEEC-015B801C5942}"/>
    <dgm:cxn modelId="{159941B2-A702-4A6B-A12D-061C78F33A99}" type="presOf" srcId="{188B0A06-886A-46ED-8540-FD4071D6AB2B}" destId="{531F97E6-1714-486C-977F-7A2BA7E35A08}" srcOrd="1" destOrd="1" presId="urn:microsoft.com/office/officeart/2005/8/layout/vList4#8"/>
    <dgm:cxn modelId="{0D7873B3-AB5C-4A77-A440-59C451F0324D}" type="presOf" srcId="{188B0A06-886A-46ED-8540-FD4071D6AB2B}" destId="{B151DD5F-3C6A-4BC9-86EA-484A3FAC6DCC}" srcOrd="0" destOrd="1" presId="urn:microsoft.com/office/officeart/2005/8/layout/vList4#8"/>
    <dgm:cxn modelId="{7015B2B6-F6AD-4E45-83CD-5AA42257C8A0}" type="presOf" srcId="{EADD05C3-6535-4E91-AA3C-F00FE6C9FBDA}" destId="{C4805029-B5DE-4E62-8BB3-5DE409FED88F}" srcOrd="0" destOrd="0" presId="urn:microsoft.com/office/officeart/2005/8/layout/vList4#8"/>
    <dgm:cxn modelId="{EEE9EFC5-0355-4CD2-B523-F527B5ED7A8B}" type="presOf" srcId="{E9F2946D-697D-4DA9-970F-B1CE3A3040FD}" destId="{B151DD5F-3C6A-4BC9-86EA-484A3FAC6DCC}" srcOrd="0" destOrd="0" presId="urn:microsoft.com/office/officeart/2005/8/layout/vList4#8"/>
    <dgm:cxn modelId="{B26EC5AD-F71F-4AB8-8F51-57139EB8E52B}" type="presParOf" srcId="{C4805029-B5DE-4E62-8BB3-5DE409FED88F}" destId="{5BA41DB0-E6D8-41CD-8294-19EB486FB6E2}" srcOrd="0" destOrd="0" presId="urn:microsoft.com/office/officeart/2005/8/layout/vList4#8"/>
    <dgm:cxn modelId="{F6F71A49-31E6-4D77-A1D1-911A0AD90687}" type="presParOf" srcId="{5BA41DB0-E6D8-41CD-8294-19EB486FB6E2}" destId="{B151DD5F-3C6A-4BC9-86EA-484A3FAC6DCC}" srcOrd="0" destOrd="0" presId="urn:microsoft.com/office/officeart/2005/8/layout/vList4#8"/>
    <dgm:cxn modelId="{C9147565-FF33-4A30-B730-2DB0F55A618B}" type="presParOf" srcId="{5BA41DB0-E6D8-41CD-8294-19EB486FB6E2}" destId="{8E10D4B2-88C1-455E-BDFE-B7B1E3B6195A}" srcOrd="1" destOrd="0" presId="urn:microsoft.com/office/officeart/2005/8/layout/vList4#8"/>
    <dgm:cxn modelId="{F8F8D431-7229-4F2F-A4D3-AC3683AEE495}" type="presParOf" srcId="{5BA41DB0-E6D8-41CD-8294-19EB486FB6E2}" destId="{531F97E6-1714-486C-977F-7A2BA7E35A08}" srcOrd="2" destOrd="0" presId="urn:microsoft.com/office/officeart/2005/8/layout/vList4#8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B94E5-2400-49D4-BE40-C1927DF99F65}">
      <dsp:nvSpPr>
        <dsp:cNvPr id="0" name=""/>
        <dsp:cNvSpPr/>
      </dsp:nvSpPr>
      <dsp:spPr>
        <a:xfrm>
          <a:off x="0" y="0"/>
          <a:ext cx="8712968" cy="19288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Times New Roman" pitchFamily="18" charset="0"/>
              <a:ea typeface="华文行楷" pitchFamily="2" charset="-122"/>
              <a:cs typeface="Times New Roman" pitchFamily="18" charset="0"/>
            </a:rPr>
            <a:t>Aristotle</a:t>
          </a:r>
          <a:r>
            <a:rPr lang="zh-CN" altLang="en-US" sz="3200" b="1" kern="1200" dirty="0">
              <a:latin typeface="楷体" pitchFamily="49" charset="-122"/>
              <a:ea typeface="楷体" pitchFamily="49" charset="-122"/>
            </a:rPr>
            <a:t>（直接经验 → 结论）</a:t>
          </a: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900" b="1" kern="1200" dirty="0">
              <a:effectLst/>
              <a:latin typeface="楷体" pitchFamily="49" charset="-122"/>
              <a:ea typeface="楷体" pitchFamily="49" charset="-122"/>
            </a:rPr>
            <a:t>必须</a:t>
          </a:r>
          <a:r>
            <a:rPr lang="zh-CN" altLang="en-US" sz="2900" b="1" kern="1200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有力</a:t>
          </a:r>
          <a:r>
            <a:rPr lang="zh-CN" altLang="en-US" sz="2900" b="1" kern="1200" dirty="0">
              <a:effectLst/>
              <a:latin typeface="楷体" pitchFamily="49" charset="-122"/>
              <a:ea typeface="楷体" pitchFamily="49" charset="-122"/>
            </a:rPr>
            <a:t>作用在物体上，物体才能</a:t>
          </a:r>
          <a:r>
            <a:rPr lang="zh-CN" altLang="en-US" sz="2900" b="1" kern="1200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运动</a:t>
          </a:r>
          <a:r>
            <a:rPr lang="zh-CN" altLang="en-US" sz="2900" b="1" kern="1200" dirty="0">
              <a:effectLst/>
              <a:latin typeface="楷体" pitchFamily="49" charset="-122"/>
              <a:ea typeface="楷体" pitchFamily="49" charset="-122"/>
            </a:rPr>
            <a:t>；</a:t>
          </a:r>
          <a:r>
            <a:rPr lang="zh-CN" altLang="en-US" sz="2900" b="1" kern="1200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没有力</a:t>
          </a:r>
          <a:r>
            <a:rPr lang="zh-CN" altLang="en-US" sz="2900" b="1" kern="1200" dirty="0">
              <a:effectLst/>
              <a:latin typeface="楷体" pitchFamily="49" charset="-122"/>
              <a:ea typeface="楷体" pitchFamily="49" charset="-122"/>
            </a:rPr>
            <a:t>的作用，物体就要</a:t>
          </a:r>
          <a:r>
            <a:rPr lang="zh-CN" altLang="en-US" sz="2900" b="1" kern="1200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静止</a:t>
          </a:r>
          <a:r>
            <a:rPr lang="zh-CN" altLang="en-US" sz="2900" b="1" kern="1200" dirty="0">
              <a:effectLst/>
              <a:latin typeface="楷体" pitchFamily="49" charset="-122"/>
              <a:ea typeface="楷体" pitchFamily="49" charset="-122"/>
            </a:rPr>
            <a:t>。</a:t>
          </a:r>
        </a:p>
      </dsp:txBody>
      <dsp:txXfrm>
        <a:off x="1935476" y="0"/>
        <a:ext cx="6777491" cy="1928826"/>
      </dsp:txXfrm>
    </dsp:sp>
    <dsp:sp modelId="{A5DA8ED3-4768-4972-A459-EA73DAB6F6DA}">
      <dsp:nvSpPr>
        <dsp:cNvPr id="0" name=""/>
        <dsp:cNvSpPr/>
      </dsp:nvSpPr>
      <dsp:spPr>
        <a:xfrm>
          <a:off x="192882" y="192882"/>
          <a:ext cx="1742593" cy="15430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B94E5-2400-49D4-BE40-C1927DF99F65}">
      <dsp:nvSpPr>
        <dsp:cNvPr id="0" name=""/>
        <dsp:cNvSpPr/>
      </dsp:nvSpPr>
      <dsp:spPr>
        <a:xfrm>
          <a:off x="0" y="0"/>
          <a:ext cx="8728466" cy="19288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Times New Roman" pitchFamily="18" charset="0"/>
              <a:ea typeface="华文行楷" pitchFamily="2" charset="-122"/>
              <a:cs typeface="Times New Roman" pitchFamily="18" charset="0"/>
            </a:rPr>
            <a:t>Aristotle</a:t>
          </a:r>
          <a:r>
            <a:rPr lang="zh-CN" altLang="en-US" sz="3200" b="1" kern="1200" dirty="0">
              <a:latin typeface="楷体" pitchFamily="49" charset="-122"/>
              <a:ea typeface="楷体" pitchFamily="49" charset="-122"/>
            </a:rPr>
            <a:t>（直接经验→结论）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b="1" kern="1200" dirty="0">
              <a:effectLst/>
              <a:latin typeface="楷体" pitchFamily="49" charset="-122"/>
              <a:ea typeface="楷体" pitchFamily="49" charset="-122"/>
            </a:rPr>
            <a:t>必须</a:t>
          </a:r>
          <a:r>
            <a:rPr lang="zh-CN" altLang="en-US" sz="2800" b="1" kern="1200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有力</a:t>
          </a:r>
          <a:r>
            <a:rPr lang="zh-CN" altLang="en-US" sz="2800" b="1" kern="1200" dirty="0">
              <a:effectLst/>
              <a:latin typeface="楷体" pitchFamily="49" charset="-122"/>
              <a:ea typeface="楷体" pitchFamily="49" charset="-122"/>
            </a:rPr>
            <a:t>作用在物体上，物体才能</a:t>
          </a:r>
          <a:r>
            <a:rPr lang="zh-CN" altLang="en-US" sz="2800" b="1" kern="1200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运动</a:t>
          </a:r>
          <a:r>
            <a:rPr lang="zh-CN" altLang="en-US" sz="2800" b="1" kern="1200" dirty="0">
              <a:effectLst/>
              <a:latin typeface="楷体" pitchFamily="49" charset="-122"/>
              <a:ea typeface="楷体" pitchFamily="49" charset="-122"/>
            </a:rPr>
            <a:t>，</a:t>
          </a:r>
          <a:r>
            <a:rPr lang="zh-CN" altLang="en-US" sz="2800" b="1" kern="1200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没有力</a:t>
          </a:r>
          <a:r>
            <a:rPr lang="zh-CN" altLang="en-US" sz="2800" b="1" kern="1200" dirty="0">
              <a:effectLst/>
              <a:latin typeface="楷体" pitchFamily="49" charset="-122"/>
              <a:ea typeface="楷体" pitchFamily="49" charset="-122"/>
            </a:rPr>
            <a:t>的作用，物体就要</a:t>
          </a:r>
          <a:r>
            <a:rPr lang="zh-CN" altLang="en-US" sz="2800" b="1" kern="1200" dirty="0">
              <a:solidFill>
                <a:srgbClr val="C00000"/>
              </a:solidFill>
              <a:effectLst/>
              <a:latin typeface="楷体" pitchFamily="49" charset="-122"/>
              <a:ea typeface="楷体" pitchFamily="49" charset="-122"/>
            </a:rPr>
            <a:t>静止</a:t>
          </a:r>
          <a:r>
            <a:rPr lang="zh-CN" altLang="en-US" sz="2800" b="1" kern="1200" dirty="0">
              <a:effectLst/>
              <a:latin typeface="楷体" pitchFamily="49" charset="-122"/>
              <a:ea typeface="楷体" pitchFamily="49" charset="-122"/>
            </a:rPr>
            <a:t>。</a:t>
          </a:r>
        </a:p>
      </dsp:txBody>
      <dsp:txXfrm>
        <a:off x="1938575" y="0"/>
        <a:ext cx="6789890" cy="1928826"/>
      </dsp:txXfrm>
    </dsp:sp>
    <dsp:sp modelId="{A5DA8ED3-4768-4972-A459-EA73DAB6F6DA}">
      <dsp:nvSpPr>
        <dsp:cNvPr id="0" name=""/>
        <dsp:cNvSpPr/>
      </dsp:nvSpPr>
      <dsp:spPr>
        <a:xfrm>
          <a:off x="192882" y="192882"/>
          <a:ext cx="1745693" cy="15430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2C3D07-6572-41D8-B8A8-F4E2862D844F}">
      <dsp:nvSpPr>
        <dsp:cNvPr id="0" name=""/>
        <dsp:cNvSpPr/>
      </dsp:nvSpPr>
      <dsp:spPr>
        <a:xfrm>
          <a:off x="0" y="0"/>
          <a:ext cx="8730000" cy="185736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Times New Roman" pitchFamily="18" charset="0"/>
              <a:ea typeface="华文行楷" pitchFamily="2" charset="-122"/>
              <a:cs typeface="Times New Roman" pitchFamily="18" charset="0"/>
            </a:rPr>
            <a:t>Galileo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3200" b="1" kern="1200" dirty="0">
            <a:latin typeface="楷体" pitchFamily="49" charset="-122"/>
            <a:ea typeface="楷体" pitchFamily="49" charset="-122"/>
          </a:endParaRPr>
        </a:p>
      </dsp:txBody>
      <dsp:txXfrm>
        <a:off x="1931736" y="0"/>
        <a:ext cx="6798263" cy="1857364"/>
      </dsp:txXfrm>
    </dsp:sp>
    <dsp:sp modelId="{B0EC34DC-18B0-4CDD-93F3-DDA627EE72E3}">
      <dsp:nvSpPr>
        <dsp:cNvPr id="0" name=""/>
        <dsp:cNvSpPr/>
      </dsp:nvSpPr>
      <dsp:spPr>
        <a:xfrm>
          <a:off x="199390" y="108195"/>
          <a:ext cx="1718692" cy="16777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1DD5F-3C6A-4BC9-86EA-484A3FAC6DCC}">
      <dsp:nvSpPr>
        <dsp:cNvPr id="0" name=""/>
        <dsp:cNvSpPr/>
      </dsp:nvSpPr>
      <dsp:spPr>
        <a:xfrm>
          <a:off x="0" y="0"/>
          <a:ext cx="8728466" cy="228599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600" b="1" kern="1200" dirty="0">
              <a:latin typeface="Times New Roman" pitchFamily="18" charset="0"/>
              <a:ea typeface="楷体" pitchFamily="49" charset="-122"/>
              <a:cs typeface="Times New Roman" pitchFamily="18" charset="0"/>
            </a:rPr>
            <a:t>Descartes</a:t>
          </a:r>
          <a:r>
            <a:rPr lang="zh-CN" altLang="en-US" sz="3200" b="1" kern="1200" dirty="0">
              <a:latin typeface="楷体" pitchFamily="49" charset="-122"/>
              <a:ea typeface="楷体" pitchFamily="49" charset="-122"/>
            </a:rPr>
            <a:t>（补充完善）</a:t>
          </a:r>
          <a:endParaRPr lang="zh-CN" altLang="en-US" sz="3600" b="1" kern="1200" dirty="0">
            <a:latin typeface="Times New Roman" pitchFamily="18" charset="0"/>
            <a:ea typeface="楷体" pitchFamily="49" charset="-122"/>
            <a:cs typeface="Times New Roman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altLang="en-US" sz="2800" b="1" kern="1200" dirty="0">
              <a:latin typeface="楷体" pitchFamily="49" charset="-122"/>
              <a:ea typeface="楷体" pitchFamily="49" charset="-122"/>
            </a:rPr>
            <a:t>若运动物体</a:t>
          </a:r>
          <a:r>
            <a:rPr lang="zh-CN" altLang="en-US" sz="2800" b="1" kern="1200" dirty="0">
              <a:solidFill>
                <a:srgbClr val="C00000"/>
              </a:solidFill>
              <a:latin typeface="楷体" pitchFamily="49" charset="-122"/>
              <a:ea typeface="楷体" pitchFamily="49" charset="-122"/>
            </a:rPr>
            <a:t>不受力</a:t>
          </a:r>
          <a:r>
            <a:rPr lang="zh-CN" altLang="en-US" sz="2800" b="1" kern="1200" dirty="0">
              <a:latin typeface="楷体" pitchFamily="49" charset="-122"/>
              <a:ea typeface="楷体" pitchFamily="49" charset="-122"/>
            </a:rPr>
            <a:t>的作用，它将继续以同一速度做</a:t>
          </a:r>
          <a:r>
            <a:rPr lang="zh-CN" altLang="en-US" sz="2800" b="1" kern="1200" dirty="0">
              <a:solidFill>
                <a:srgbClr val="C00000"/>
              </a:solidFill>
              <a:latin typeface="楷体" pitchFamily="49" charset="-122"/>
              <a:ea typeface="楷体" pitchFamily="49" charset="-122"/>
            </a:rPr>
            <a:t>直线</a:t>
          </a:r>
          <a:r>
            <a:rPr lang="zh-CN" altLang="en-US" sz="2800" b="1" kern="1200" dirty="0">
              <a:latin typeface="楷体" pitchFamily="49" charset="-122"/>
              <a:ea typeface="楷体" pitchFamily="49" charset="-122"/>
            </a:rPr>
            <a:t>运动，既不会停下，也不会偏离原来方向。</a:t>
          </a:r>
        </a:p>
      </dsp:txBody>
      <dsp:txXfrm>
        <a:off x="1974292" y="0"/>
        <a:ext cx="6754173" cy="2285992"/>
      </dsp:txXfrm>
    </dsp:sp>
    <dsp:sp modelId="{8E10D4B2-88C1-455E-BDFE-B7B1E3B6195A}">
      <dsp:nvSpPr>
        <dsp:cNvPr id="0" name=""/>
        <dsp:cNvSpPr/>
      </dsp:nvSpPr>
      <dsp:spPr>
        <a:xfrm>
          <a:off x="228599" y="244930"/>
          <a:ext cx="1745693" cy="18287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30T05:18:29.1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2786">
    <iact:property name="dataType"/>
    <iact:actionData xml:id="d0">
      <inkml:trace xmlns:inkml="http://www.w3.org/2003/InkML" xml:id="stk0" contextRef="#ctx0" brushRef="#br0">14667 13086 460 0,'0'0'41'13,"0"0"-33"-13,0 0-8 1,0 0 0 0,-3 0 260 0,3 0 49 0,0 0 11-1,0 0 1 1,0 0-207-1,0 0-42 1,0 0-8 0,0 0-1 0,0 0-42-1,0 0-8 1,0 0-1 0,0 0-1 0,0 0-11 0,0 0 0 0,0 0 0 0,0 0 8 2,0 0 1-2,0 0 0 4,0 0 0-4,0 0 0 7,0 0 0-7,0 0 0 4,0 0 0-4,0 0 0 6,0 0-9-6,6 6 0 5,0-1 0-5,3 0 8 5,-3 0 8-5,3 3 2 7,0-2 0-7,3-1 0 6,-3 0-18-6,0 1 0 5,3-1 0-6,0 3 0 8,0-3 0-8,-1 0 0 15,4-2 0-13,-3 2-9-1,3 3 17 0,0-2 3 44,-3-4 1-42,3 6 0-2,0-3 0 0,0 3 0 0,-1-2 0 0,-2-1 0 0,6 0 0 0,-3 1 0 0,3-1 0 0,-3 3 0 0,0-3-2 0,0 0 0 0,2 3 0 0,-2-2 0 2,3 2 3-2,-3-3 1 0,0 0 0 0,0 3 0 11,0 0-1-10,3-3 0-1,-4 1 0 0,4 1 0 12,0 1-2-12,0 0-1 0,-3-2 0 0,0 2 0 13,6 2-10-12,-3-2 12-1,-1 0-12 0,1 0 12 12,0 0-12-11,0 3 10-1,-3-4-10 0,3 1 10 0,0 0-2 0,-1 0 0 11,1 0 0-11,-3 0 0 0,0 3 2 0,0-3 0 11,0 0 0-11,3 0 0 0,-3-1 8 0,-1 1 2 12,1 3 0-11,-3-3 0-1,6 3-20 0,-3-4-14 12,0 1 2-10,0 0 1-2,3 3 11 0,-4-1 14 0,4-2-3 0,-3 3-1 10,3-3-10-10,-3 3 0 0,3-6-12 0,0 3 12 11,0 0 0-10,-4 0 0-1,-5 0 9 0,6-3-1 12,0 3 9-11,0-3 3-1,0 0 0 0,0 1 0 13,-3 2-10-11,0-3-2-2,2 0 0 0,4 0 0 0,-3 1 0 0,0-1-8 8,0 0 12-7,0 1-4-1,3-1-8 0,-3 0 10 13,-1 3-10-13,1-3 10 0,-3 1-10 0,3-1 0 12,0 0 0-12,-3 1 0 0,3-1 0 0,3 3 0 11,-3-3 0-6,-1 3 0-5,4-3 0 0,0 3 8 0,-3-2-8 0,0-1 0 7,3 5 0-6,0-4 0-1,2 2 8 0,1-3-8 13,-3 0 8-13,0 3 0 0,0-2 0 0,0 1 0 11,-3 1 4-11,2 0 0 0,4 0 0 0,-3 0 0 12,0-2-12-12,0 1 0 0,0 1 0 0,3 0 0 13,-1 0 0-13,-2-2 0 0,0 1-12 0,3-1 12 13,3 2 0-12,-3 0 0-1,-6-3 0 0,2 3 0 0,4-3 0 0,0 3 0 10,-6-3 8-9,3 3-8-1,-3 0 0 0,3 0 0 11,2 0 0-11,-2 0 0 0,3 0 0 0,-3 0 0 13,0-3-11-13,0 3 11 0,-6 3 0 0,5-6 0 12,4 3 0-10,0-3 0-2,-9 3 0 0,6 0 0 0,-3 0 0 0,3-3 0 11,2 1 0-11,-2 2 0 0,-3-3 0 0,3 3 0 11,3-3 0-11,-3 0 0 0,-9 3 0 0,3 0 0 12,8 0 0-12,-2 0 0 0,-6-3 0 0,3 3-8 13,0 0 8-13,3 0 0 0,0 0 0 0,-1 0 0 13,-2 0 0-12,3-3 0-1,0 3 0 0,-3 0 0 0,-6 0 0 0,6-2 0 11,3 1 0-10,0-1 0-1,-4 2 0 0,-2-3 0 11,6 3 0-11,0-3 8 0,3 3-8 0,-6-3 0 12,0 1 0-12,0-1 0 0,2-2 0 0,-2 5 0 12,0 0 0-11,-3-3 0-1,0 0 0 0,3 3 0 0,0 0 0 0,6 0 0 12,-7-3 11-11,4 3 1-1,0 0 0 0,3 0 0 10,-3 0-12-10,3 0 0 0,-3 0 0 0,-1 0 0 12,-2-3 0-12,3 3 0 0,0-3 0 0,0 1 0 13,-3-1 0-12,0 0-16-1,2 0 4 0,1 1 1 12,0-1 11-10,-3 0 0-2,0 1 0 0,3-1 0 0,0 0 0 0,-3 1 0 11,-4-1 0-10,1 0 0-1,3 0 0 0,0 1 0 9,3-1 0-8,-3 0 0-1,3 1 0 0,-3-1 0 12,0 0 0-11,-1 0 0-1,-2 1 0 0,3-1 0 11,-3-2 0-10,3-1 0-1,-3 6 0 0,3-5 0 0,-3 0 0 0,3 2 0 11,-7 0 0-10,4 0 0-1,0 1 0 0,3-1 0 11,-3-2 0-11,0 2 0 0,0 0 0 0,3 1 8 12,-3-1-8-11,3-3 8-1,-1 4-8 0,1-1 8 12,0 0-8-11,0-2 0-1,0 5 0 0,-3-5 8 13,-3 2-8-12,0-3 9-1,0 1-9 0,0 2 10 0,0-5-2 0,-1 6-8 11,4-4 12-11,-3 1-4 0,-3 0 0 0,0-1 0 10,3 1 0-9,-3-3 0-1,-6 0-8 0,0 0 0 12,0 0 0-12,0 0-11 0,0 0 11 0,0 0 0 0,0 0 0 0,0 0 0 19,0 0-88-19,-9-3-23 0</inkml:trace>
    </iact:actionData>
  </iact:action>
  <iact:action type="add" startTime="194631">
    <iact:property name="dataType"/>
    <iact:actionData xml:id="d1">
      <inkml:trace xmlns:inkml="http://www.w3.org/2003/InkML" xml:id="stk1" contextRef="#ctx0" brushRef="#br0">14376 14872 691 0,'0'0'61'3,"0"0"-49"3,0 0-12-5,0 0 0 5,0 0 152-5,0 0 28 5,0 0 6-5,0 0 1 7,0 0-128-7,0 0-26 4,0 0-5-4,0 0 0 9,0 0-16-9,0 0-4 2,0 0 0-2,3-2 0 7,-3 2 15-7,0 0 2 5,0 0 1-5,0 0 0 9,0 0-10-9,6-3-1 2,-6 3-1-2,0 0 0 7,0 0-14-7,0 0 9 5,6-3-9-6,-6 3 8 9,8-2-8-9,-2-1 0 6,0 3 0-5,3-3 0 6,-3 3 0-6,0-2 0 4,3 2 0-4,-9 0 0 7,0 0 0-7,6-3 0 6,3 0 0-6,0 1 0 4,3-1 0-4,-3 3 0 5,-3 3 0-3,6-3 8 28,0-3 2-22,-1 0 0-8,-2 3 0 1,3 0 0-1,0 0-10 0,0-2 0 0,0 2 0 0,-3 2 8 0,3-4-8 0,-3 2 0 0,3 0 0 0,-3 0 0 1,3 0 0 4,-4 2 0-5,7-4 0 0,-6 2 0 6,3 0 0-6,-3-3 0 14,6 3 0-10,-3 0 0-4,3-2 0 0,-3 2 0 0,0-3 0 0,2 0 8 4,1 3 9 1,-3-2 2-5,3-1 0 0,-3 0 0 11,3 3-5-9,0-2-1-2,-3-1 0 0,0 3 0 11,0 0-2-11,-4 0-1 0,7 0 0 0,-6-3 0 11,3 3-10-9,-3 0 0-2,3 0 0 0,0 0 0 9,-3 0 10-8,3 0-10-1,0 0 12 0,3 0-12 12,-4 0 16-8,1 0-4-4,-3 0-1 0,0-2 0 0,3 2 0 0,-3 0 0 6,3 0 0-3,0 0 0-3,-3 0-2 0,3 0 0 14,-3 2 0-9,3-2 0-5,-1 0-1 0,1 3-8 0,0-3 12 0,0 3-4 3,0-1-8-3,3-2 0 13,-3 3 0-7,0 2 8-6,0-2-8 0,-3 0 12 0,3-3-12 0,2 0 12 5,-2 2-12-1,3-2 0-4,0 0 0 0,-3 0 8 12,0 3-8-12,0-1 0 0,0 1 0 0,3 0 0 12,-4-3 0-12,4 0 0 0,0 2 11 0,-3 1-11 11,6-3 11-11,-3 3-11 0,0-3 12 0,3 2-12 12,-3 1 15-7,-1-3-4-5,1 3-1 0,0-1 0 0,0 1-10 0,3 0 8 7,-3-1-8-6,3 4 8-1,0-4-8 0,-1 1 0 13,1-3 9-11,0 2-9-1,0-2 0-1,0 3 9 0,3-3-9 0,-3 0 0 7,-4 0 10-2,1 0-10-5,0 0 8 0,3 0-8 5,3 0 15-2,0 0-3-2,-3 0 0-1,2 0 0 10,-2 0 4-8,0 0 1-2,0 0 0 0,0 0 0 13,-3 0-9-13,3 0-8 0,-4 3 9 0,4-3-9 11,-6 0 8-11,3 2-8 0,0 1 0 0,0 0 9 12,0-3-9-12,3 0 0 0,-4 2 0 0,1 1 0 12,0-3 0-8,3 3 0-4,-6-3 0 0,3 0 0 0,-3 0 0 0,0 0 0 7,3 0 0-3,-3 0 0-4,-1 0 0 0,1-3 10 12,3 3-10-7,-3 0 10-5,3 0-2 0,-3 0 0 0,-3 3 0 0,3-3 0 3,3 2-8 0,-3-2 0-1,-1 0 0-2,4 3 0 6,-3-3 0-1,3 3 0-5,0-1 0 0,-3 1 0 10,3 0 0-8,0-3 0-2,3 0 0 0,-4 0 0 13,-2 0 0-13,6 0 0 0,3 0 0 0,-3 0 0 11,-3 0 0-11,3 0 0 0,2-3 0 0,1 3 8 11,-3-3-8-11,-3 3 8 0,3 0-8 0,0 0 8 12,9 0-8-6,-4 3 0-6,-8-3 0 0,6 3 8 0,3-1-8 0,-3 1 0 0,-6-1 0 0,2 1 0 6,4 0 0-6,0-1 0 15,-3 4 0-13,0-6 0-1,-3 2 0-1,6-2 0 0,2 0 0 0,1 3 0 7,-9-3 0-4,3 0 0-3,6 0 0 0,-3 0 8 7,-1-3-8-2,1 3 0-5,0-2 9 0,3 2-9 7,3 0 12-3,-6 0-3-4,-1-3 0 0,1 3 0 12,0 0-9-12,3 3 0 0,-9-3 9 0,6 0-9 12,-4 2 0-12,4 1 0 0,0-3 0 0,-3 0 0 11,-3 3 0-11,6-3 0 0,0 0 0 0,-4 0 0 13,-5 0 0-8,3-3 8-5,6 3-8 0,0-3 0 0,0 1 0 0,-3-1 9 5,2 0-9-2,-2 3 0-3,6-2 18 0,-6-1-3 13,0 3-1-7,3-3 0-6,-1 1-14 0,-2 2 0 0,-3-3 0 0,3 3 0 2,0 0 0-2,0 0 0 14,-3 3 0-13,2-1 0-1,-2-2 0-1,0 0 0 3,3 3 0-2,-3-3 0 8,0 3 0-4,3-1 0-4,0-2 0 0,-1 0 0 13,-2 3 0-13,0-3 0 0,3 0 0 0,0 0 0 10,0 0 0-8,-3 0 0-2,3 0 0 0,-4 0 0 9,4 0 0-9,-3 0 8 0,3-3-8 0,0 3 0 14,-3 0 0-10,0 0 0-4,0 0 0 0,-4 0 0 0,4 0 8 0,-3 0-8 6,3 0 0-3,0 3 0-3,0-3 0 0,0 3 0 12,-3-3 0-10,3 2 0-2,-1 1 0 0,1-3 0 10,0 3 0-5,0-3 0-5,0 2 0 0,0-2 0 0,-6 0 0 0,3 0 0 4,3 3 0 1,-1-3 8-5,4 0-8 0,-3 0 0 7,0 3 0-2,3-1 8-5,-3-2-8 0,3 0 0 12,-3 3 8-12,-1-3-8 0,4 2 0 0,-3-2 0 10,0 3 0-8,0-3 8-2,3-3-8 0,-6 3 0 10,6 3 0-9,-7-3 0-1,1 3 8 0,0-3-8 12,-3 0 0-7,3 0 8-5,-3 0-8 0,0 0 0 0,0 2 0 0,-3-2 8 5,3 0-8-2,-3 0 0-3,-6 0 0 0,0 0 0 10,0 0 0-10,0 0 0 18,0 0-149-18,0 0-30 2</inkml:trace>
    </iact:actionData>
  </iact:action>
  <iact:action type="add" startTime="196421">
    <iact:property name="dataType"/>
    <iact:actionData xml:id="d2">
      <inkml:trace xmlns:inkml="http://www.w3.org/2003/InkML" xml:id="stk2" contextRef="#ctx0" brushRef="#br0">18558 14785 1364 0,'0'0'60'4,"0"0"13"-4,0 0-58 1,0 0-15-1,0 0 0 1,0 0 0 7,0 0 47-7,0 0 6 2,0 0 2-2,0 0 0 6,0 0-55-6,0 0-16 6,0 0-1-6,0 0 0 8,0 0 3-8,0 0 1 3,6-3 0-3,-6 3 0 8,0 0 33-8,0 0 6 3,0 0 2-3,0 0 0 7,0 0-13-7,0 0-3 5,0 0 0-5,0 0 0 6,0 0-12-6,0 0 0 4,0 0 8-4,3 3-8 7,-3-3 8-8,6 3-8 9,3-1 11-8,-3 1-11 4,-1 0 12-4,4 2-12 5,0-3 12-5,-3 1-12 6,3 0 23-6,0 2-3 5,3-2 0-5,-3-1 0 6,0 4 4-6,3-4 0 7,0 1 0-8,0 0 0 8,3-1 0-7,-4 3 1 10,1-2 0-8,3 2 0-2,-3 1-9 0,0-1-3 12,3 0 0-12,-3 3 0 2,0 0 4-2,0 0 1 0,0 0 0 0,-1 0 0 7,1 0-1-4,0 0 0-1,0-3 0-2,0 3 0 7,0-3 1-3,-3 3 0-4,3-2 0 0,-3-1 0 9,0 0 1-6,0 3 0-4,0-5 0 1,-1 2 0 14,1 0 5-14,0-2 0 0,0 0 1 0,0 2 0 10,0-2 3-10,0-1 0 0,-9-2 0 0,0 0 0 12,0 0 4-12,0 0 2 0,3 3 0 0,-3-3 0 13,0 0-20-9,6 5-4-4,0-2-1 0,-6-3 0 0,0 0 4 0,0 0 1 7,0 0 0-5,0 0 0-2,0 0-4 0,0 0-1 3,0 0 0-3,0 0 0 7,0 0-9-7,0 0 8 4,0 0-8-4,0 0-778 13,0 0-161-12</inkml:trace>
    </iact:actionData>
  </iact:action>
  <iact:action type="add" startTime="197635">
    <iact:property name="dataType"/>
    <iact:actionData xml:id="d3">
      <inkml:trace xmlns:inkml="http://www.w3.org/2003/InkML" xml:id="stk3" contextRef="#ctx0" brushRef="#br0">15367 12975 1033 0,'0'0'45'3,"0"0"11"-2,0 0-45 0,0 0-11 2,0 0 0-2,0 0 0 5,0 0 76-5,-3-2 12 6,0-4 4-6,3 6 0 5,0 0-54-5,-3-2-10 4,-3-1-3-4,3 0 0 7,0-2 2-7,0 0 0 5,0 2 0-5,-3-2 0 6,3 2 14-6,-3 0 3 6,0 1 1-6,0-3 0 6,3 2 7-6,3 3 0 4,-6-3 1-4,6 3 0 7,-3-5-15-7,-3 2-3 4,0-2-1-4,1 2 0 8,2-2-20-8,-3 2-4 3,0 1-1-3,6 2 0 7,-3-3-9-7,-3-2 0 4,-3 2 0-4,3 1 8 7,3 2-8-7,0-3 0 4,-3 0 0-4,0 1 0 6,0-1 0-6,0 3 0 5,6 0 0-5,-6-3 0 6,0 3 0-6,0 0 0 5,6 0-9-5,-6 0 9 6,3 0 0-6,-3 0-8 7,0 0 8-8,6 0 0 14,0 0-8-13,0 0 8 0,-6 0 0 0,6 0 0 14,0 0-8-14,0 0 8 0,-6 6 0 0,6-6 0 12,0 0-10-8,-3 5 10-4,-2 0-8 0,-1 1 8 0,3-1 0 0,0 3-10 7,0-3 10-6,0 3 0-1,0-3-8 0,0 3 8 13,0 0 0-13,3 0 0 0,-3 0-8 0,3 0 8 11,-3 0 0-10,0 0 0-1,3 0-8 0,0 0 8 11,-3-3 0-5,3-5 0-6,0 0 0 0,3 8-8 0,-3 0 8 0,0 0 0 9,0 0 0-8,0 0 0-1,0 0 0 0,0-3 0 10,0-5 0-9,0 8 0-1,3 2 0 0,-3-2 0 11,0 3 0-11,3-3 0 0,-3 2 0 0,0-2 0 12,0 3 0-12,3-3 0 0,-3 0 0 0,3 0 0 13,-3 0 0-10,0 0 0-3,0 0 0 0,3-3 0 0,-3-5 0 0,0 0 0 11,3 8 0-11,-3-8 0 0,3 5 0 0,0 0 0 11,-3-5 9-11,6 6-9 0,0-1 11 0,-6-5-3 11,5 5-8-6,-5-5 12-5,6 6-2 0,0-4-1 0,3-2 0 0,-3 3 0 5,3 0-9 0,-3-1 10-5,3 1-10 0,0-1 10 10,-3-2-10-8,0 3 0-2,3 0 0 0,0-1 8 11,0-2-8-11,0 3 0 0,0 0 0 0,0-1 0 11,-1 1 0-9,1-3 0-2,0 3 0 0,0-1 8 10,3-2-8-10,-3 0 0 0,-3 0 0 0,0-2 0 13,-6 2 0-9,9 0 8-4,6-3-8 0,-6 3 8 0,0-3 7 0,0 1 1 8,-1-4 0-6,1 4 0-2,0-1-4 0,0 0-1 11,0 1 0-9,0-1 0-2,-3-2 5 0,0 2 0 0,0 1 1 0,0-1 0 8,3-2-7-3,-3 2-2-5,0-2 0 0,0-1 0 5,3 1-8 1,-3 0 0-6,0 0-12 0,0-1 12 10,-1 1 0-8,1 0 0-2,0-1 0 0,-3 1 0 12,-3 5 0-11,6-5 0-1,-6 5 0 0,3-5 8 9,-3 5 8-9,0 0 2 0,0-8 0 0,0 8 0 12,0 0 8-12,0 0 2 0,3-6 0 0,-3 6 0 13,0-8-4-9,0 8 0-4,-3-5 0-1,3-3 0 0,3 3-11 1,-3-3-2 10,0 8-1-9,-3-5 0-1,0-3-1 0,3 2 0 13,0-2 0-8,0 8 0-5,-3-5 0 0,0-3 0 0,0 3 0 0,3 5 0 4,-3-5 0 1,0-3 0-5,0 5 0 0,0-2 0 6,1-1 9-1,2 6 2-5,-3-2 0 0,0-3 0 11,0-1-20-10,0 1 10-1,-3 2-10 0,3-2 8 12,-3 0 2-12,0-1 0 0,0 4 0 0,0-4 0 10,0 1-10-8,0 3 8-2,0-1-8 0,0 0 8 11,0-2-8-11,0 0 0 0,0-1 0 0,-3 4 0 3,3-4 8-3,0 4 0 6,0-1 0-1,0 0 0-5,0 1-8 0,1-1 0 10,-1 1 0-9,0 2 0-1,6 0 0 0,-6-3 0 13,0 0 0-9,0 1 0-4,0 2 0 0,0-3 0 0,-3 3 0 0,3-3 0 5,-3 3 0 1,3-2 0-6,0 2 0 0,-3 0 0 10,3-3 0-9,0 3 0-1,0 0 0 0,0-3 0 9,0 3 0-8,1 0 0-1,-1-2 0 0,6 2 0 13,-6 2-8-13,0-2 8 0,6 0 0 0,-6 3 0 10,0 0 0-10,0-1-9 0,3-2 9 0,-3 3 0 12,-3 0-10-11,6-1 10-1,-6-2-8 0,3 3 8 12,0 0 0-7,-3-1 0-5,6 1 0 0,-3-1 0 0,6-2 0 0,-3 3 0 6,-3 0 0-4,3-1 0-2,-3-2 0 0,0 3 0 12,6-3 0-11,-3 3 0-1,-2-1 0 0,5-2 0 11,0 0 0-5,0 0-8-6,-3 3 8 0,0 0 0 0,-3-1-9 0,6-2 9 6,0 6 0-5,-3 2-11-1,-3-3 11 0,6 3-8 10,-3-3 8-7,0 3 0-3,0 0-9 0,3 0 9 11,-3 0 0-9,3-3-9-2,0 3 9 0,-3-3 0 10,0 3 0-8,3-2 0-2,0-1 0 0,0 0 0 9,-6 0 0-9,6 3-8 0,0-2 8 0,3 2 0 13,-3-3 0-8,0-5 0-5,3 8-8 0,-3-3 8 0,3 3 0 0,0-3 0 7,0 1-8-6,0 2 8-1,0-3 0 0,3 3-8 13,-6-8 8-12,3 5 0-1,3 3-8 0,-3 0 8 10,3 0 0-10,-4 0 0 0,1 0 0 0,0-3 0 11,-3-5 0-5,6 8 0-6,-3 0 0 0,0-3-8 0,-3-5 8 0,6 8 0 6,0-3 0-3,-3 1 0-3,-3-6 0 0,6 5 0 11,3-2 0-10,-3 2 0-1,-6-5 0 0,6 3 0 11,3-1 0-9,-3-2 0-2,3 3-9 0,-3-3 9 9,3 0 0-7,-3 0 0-2,0 0 0 0,-6 0 0 12,6 0 0-8,-3 0 0-4,3-3 0 0,-1 3 0 0,1 0 0 0,0 0 0 8,-6 0 0-6,6 0 0-2,3 0 0 0,-3 0 0 11,0 0 0-10,3-2 0-1,0 2 0-1,-6-3 0 4,6 3 0-3,-3-3 0 6,0 1 0-6,0-4 0 14,-6 6 0-9,6-2 0-5,6-4 12 0,-3 1 0 0,-3 0-1 0,-1 2 0 8,4-2-11-7,-3-3 0-1,-3 3 0 0,3 2 0 11,-6 3 0-11,6-3 0 0,0 1 0 0,0-1 0 12,-6 3 0-11,0 0 0-1,9-3 0 0,-3 1 0 10,0-3-11-8,-6 5 11-2,0 0-8 0,6-6 8 12,0 4 0-8,0-4 0-4,0 1 0 0,-3 0 0 0,3 2 0 0,-3-2 0 10,3 0 0-10,-3-1 8 0,3 4-8 0,-3-6 0 12,-3 0 8-8,3 5-8-4,-3 3 8 0,0 0-8 0,3-8 10 0,-1 0-10 10,-2 0 16-9,0 8-4-1,0 0 0 0,0-8 0 5,-2 0 4 0,2 0 0-5,-3 3 0 0,0-3 0 8,3 3 5-6,-3 0 2-2,-3-3 0 0,3 2 0 12,-3-2-11-10,3 3-3-2,-3 0 0 0,0 0 0 10,0-1-9-10,0-2 0 0,0 3 9 0,-3 0-9 12,3-1 0-12,0 1 8 0,0-3-8 0,-3 6 0 13,0-1 0-9,0-2 0-4,3 2 0 0,0-2 0 0,-5 5 0 0,5-3-13 10,0 3 5-9,0-3 8-1,0 1-13 0,0 2 5 1,-3 0 8-1,0 0-13 19,0 0-82-19,-6 2-16 0,3 4-3 7,-3-1-1077-7</inkml:trace>
    </iact:actionData>
  </iact:action>
  <iact:action type="add" startTime="199737">
    <iact:property name="dataType"/>
    <iact:actionData xml:id="d4">
      <inkml:trace xmlns:inkml="http://www.w3.org/2003/InkML" xml:id="stk4" contextRef="#ctx0" brushRef="#br0">15298 12502 691 0,'0'0'61'1,"0"0"-49"6,0 0-12-6,0 0 0 6,0-6 69-6,0 1 11 5,0 5 3-5,0-8 0 4,-3 0-60-4,0 0-12 6,3 3-3-6,-3 0 0 7,1-1 12-7,-1 1 3 4,0 0 0-4,3 5 0 8,-3-3 21-8,3 3 5 4,-3-5 1-4,3 5 0 8,0 0 24-8,0 0 5 3,0 0 1-3,-3-6 0 6,3 1-13-6,0 5-3 5,0 0 0-5,-3-5 0 7,3 0-11-8,0 5-2 7,0 0-1-5,0 0 0 4,0 0-10-5,0 0-1 3,0 0-1-2,0 0 0 5,0 0-9-4,0 0-1 1,0 0-1-3,0 0 0 6,0 0-15-6,0 0-2 4,0 0-1-4,0 0 0 7,0 0-9-7,0 0 0 5,0 0 0-5,0 0 0 6,0 0-8-6,0 0 8 4,6 2-10-4,3 4 10 7,-1-4-8-7,1 3 8 4,0-2 0-4,3 2-9 7,-3-2 9-7,3 2 0 5,0 1 0-5,0-1 0 5,-6 0 8-5,3 1 4 8,3-4 1-9,-3 3 0 8,-3 1-13-7,2-1 0 9,4-2 0-7,-3 2 0-2,0 0 0 0,0-2 0 12,0 2 0-10,0 1 0-2,3 1 0 0,0-1-18 9,-3 2 4-9,0-3 1 0,3 3 13 0,0-3 0 13,-4 3 0-11,4-3 0-1,0 3 0-1,0-2 0 0,0-1 0 0,0 3 0 8,0-3 0-5,0 3 0-3,3-3 0 0,-3 3 0 13,-1-2 11-13,4-4-11 0,-3 4 10 0,0-1-10 11,3-2 8-11,-3 2-8 0,3 0 0 0,-3 3 9 11,0-5-9-11,0 2 8 0,-1 3-8 0,-2 0 8 13,0-3-8-8,0 0 0-5,-3 1 0 0,3 2 0 0,6 0 0 0,-3 0 0 5,-3-1 0-2,3-1 0-3,-3-1 0 0,3 0 0 13,-3 1 0-11,-1-1 0-1,1-2 8-1,3-1-8 0,0 4 8 0,-3-1-8 6,0 0 12-1,0 0-4-5,3 1 0 0,-3-1 0 6,0 0-8-2,3 3 0-4,-6-3 0 0,3 1 8 10,2-1-8-8,-2 0 0-2,-3 1 0 0,3-1 0 13,0 0 0-13,0-2 0 0,-3 2 0 0,0-2 0 10,0-1 8-8,0 1-8-2,0 0 0 0,0-1 8 9,-6-2 2-7,3 6 0-2,3-4 0 0,-6-2 0 12,0 0-10-6,6 6 0-6,0-4 0 0,-3 4 0 0,-3-6 0 0,0 0 13 3,0 0-3 1,6 0-1-4,-6 0-9 0,0 0 0 13,0 0 9-13,6 2-9 0,-6-2 22 0,6 3 0 2,-6-3 0-2,0 0 0 7,0 0-10-7,0 0-1 4,0 0-1-4,0 0 0 6,0 0 4-6,0 0 1 5,0 0 0-5,0 0 0 6,0 0-7-6,0 0 0 5,0 0-8-5,0 0 12 6,0 0-21-6,0 0-5 6,0 0-1-6,0 0-1127 7</inkml:trace>
    </iact:actionData>
  </iact:action>
  <iact:action type="add" startTime="200759">
    <iact:property name="dataType"/>
    <iact:actionData xml:id="d5">
      <inkml:trace xmlns:inkml="http://www.w3.org/2003/InkML" xml:id="stk5" contextRef="#ctx0" brushRef="#br0">16138 12642 115 0,'0'0'10'1,"0"0"-10"4,0 0 0-4,0 0 0 6,0 0 206-6,0 0 39 5,0 0 8-5,0 0 2 5,0 0-149-5,0 0-30 8,0 0-5-8,0 0-2 5,0 0-15-5,0 0-3 4,0 0-1-4,0 0 0 7,0 0-6-7,0 0-2 6,0 0 0-6,0 0 0 5,0 0-2-5,0 0-1 4,0 0 0-4,0 0 0 7,0 0-23-7,0 0-5 5,0 0-1-5,0 0 0 6,0 0-10-6,0 8 0 5,3 0 0-5,0 0 0 5,3 0 0-5,-3 2 0 5,0 1 0-5,3-1 0 7,0-2 0-7,0 3 0 4,-1-1 0-4,-2 1 0 9,3 0 0-10,0-1 0 30,3 1 0-24,-3-1 0-5,3 1 0 0,0-1 10 0,0-2-1 0,0 3 0 0,0 0 3 0,0-1 0 0,0-2 0 0,-3 3 0 3,0-6-3-1,-3 3 0-2,3-3 0 0,0 3 0 12,-3-3 0-11,-1 3 0-1,4-2 0 0,0 2 0 10,-3-3 0-9,-3-5 0-1,6 3 0 0,-6-3 0 10,3 7-9-9,-3-7 0-1,0 0 0 0,0 0 8 3,0 0 8-3,0 0 2 5,0 0 0-5,0 0 0 6,0 0 3-6,0 0 1 4,0 0 0-4,0 0 0 8,-3 6 22-8,0-4 4 12,3-2 0-11,-6 3 1-1,0 0-20 0,0-1-4 11,-5 1-1-9,2-3 0-2,-3 0 6 0,0 0 1 0,0-3 0 0,-3 1 0 7,-3 2-18-2,0 0-3-5,0 5-1 0,-2-2 0 8,-7-1-9-5,3 4 0-3,-3-1 0 0,-5 0 0 18,-4 0-22-18,0 3-6 7,3 3-2-6</inkml:trace>
    </iact:actionData>
  </iact:action>
  <iact:action type="add" startTime="223039">
    <iact:property name="dataType"/>
    <iact:actionData xml:id="d6">
      <inkml:trace xmlns:inkml="http://www.w3.org/2003/InkML" xml:id="stk6" contextRef="#ctx0" brushRef="#br0">18977 14997 115 0,'0'0'10'3,"0"0"-10"-1,0 0 0-1,0 0 0 7,0 0 111-7,0 0 20 6,0 0 4-6,0 0 1 4,0 0-49-4,0 0-10 5,0 0-1-5,0 0-1 7,0 0-44-7,0 0-9 6,0 0-2-6,0 0 0 5,0 0 7-5,0 0 1 5,0 0 0-6,0 0 0 8,0 0 0-7,0 0 1 4,0 0 0-4,0 0 0 7,3-6 3-7,-3 6 0 4,0 0 0-4,0 0 0 6,0-5 0-6,0 5 0 5,0 0 0-5,0 0 0 8,0 0-4-8,0 0 0 4,0 0 0-5,0 0 0 8,-3-5 4-7,3-1 0 5,0 6 0-5,0 0 0 6,0 0-15-6,0 0-2 4,0 0-1-4,0 0 0 7,0 0-5-7,0 0-1 5,0 0 0-5,6-5 0 6,0 2-8-6,-6 3 0 5,0 0 0-5,3-2 8 6,3-1 0-6,-6 3 0 4,0 0 0-4,9-5 0 7,-3 2-8-7,-6 3 8 5,0 0-8-5,0 0 8 6,0 0 9-6,6-2 2 4,-6 2 0-4,6-3 0 7,3 0-28-7,-3 1-6 5,0-1-1-5,0 0 0 7,3 3 24-7,-3-2 5 5,3-1 1-6,0 3 0 9,0-3-14-9,-1 3-13 16,1 0 2-11,0-2 1-4,-3-1 10 0,3 3 0 0,0-2 0 0,0-1 0 5,-3 0 0 0,3 3 0-5,0-2 8 0,0-1-8 7,-3 3 0-4,3-3 8-3,0 1-8 0,0-1 0 12,-4 3 0-11,4-3 8-1,0 3-8 0,0 0 0 12,3-2 0-12,-3-1 0 0,0 0 0 0,3 1 0 11,0-1 8-11,0 0-8 0,-3 1 8 0,3-1-8 12,0 1 15-7,2-1-2-5,1-2 0-1,0-1 0 1,-3 1-3 0,3 0-1 7,0-1 0-3,0 4 0-4,-3 2-1 0,-3-3 0 12,2 0 0-11,4-2 0-1,0 0-8 0,0 2 12 11,0-2-12-7,0 0 12-4,3 2-12 0,-3 0 0 0,-1-2 0 0,1 2 0 4,3-2 0 1,0 0 0-5,-3 2 0 0,3-2 0 10,-3 0 0-10,3-1 0 0,2-2 0 0,-2 3 0 13,3 0 0-12,0-3 0-1,0 0 0 0,0 0 0 10,2 3 0-10,1-3 0 0,0-3 0 0,0 3 12 12,0 0 8-12,2 0 3 0,-2 0 0 0,3 1 0 13,-3-1-23-9,0 0 0-4,0 0 0 0,-4 0 0 0,4-3 0 0,0 3 0 6,0 0 0-4,0 0 0-2,-4 0 0 0,7 0 0 14,3 1 0-13,-3 1 0-1,-6-2 0 0,2 3 8 11,-2-3-8-7,3 3 0-4,0-3 0 0,0 0 8 0,-3 0-8 0,2 0 0 5,1 0 0 0,0 0 8-5,-3 0-8 0,6 0 0 7,-4 0 0-4,1 0 9-3,0 0-9 0,0-2 0 11,3 2 14-10,-1 0-4-1,1-3-1 0,-6 4 0 12,-3 1 3-12,3-2 0 0,0 0 0 0,-1 0 0 11,1 0-12-11,0 1 0 0,0-1 0 0,0 0 0 2,3 0 0-2,-4 2 10 9,1-2-10-5,-3 1 10-4,3-1-2 0,0 2-8 9,0-2 12-7,-1 3-4-2,4-3-8 0,0 3 8 11,-3 0-8-9,-3-3 8-2,0 0-8 0,-1 2 0 12,1-2 0-8,0 1 8-4,3 1-8 0,3 1 0 0,-6 0 0 0,3-3 8 5,-1 2-8 0,1 4 0-5,0-4 0 0,0 1 0 7,0 3 8-4,-3-4-8-3,2 4 0 0,-2-4 8 12,0 4-8-10,0-4 8-2,3 1-8 0,-3 0 8 11,6 0 0-11,-4 2 0 0,1-2 0 0,0-1 0 10,-3 1 2-9,0 0 0-1,3-1 0 0,-4 1 0 12,4 0-2-7,-3 2 0-5,0-2 0 0,3 0 0 0,-6-1-8 0,0 1 10 6,2 0-10-3,1 2 10-3,-3-2-10 0,0 2 10 13,0-2-10-12,0 2 10-1,0 3-2 0,-3-2 0 10,0-4 0-5,-1 4 0-5,1-1 0-1,-3 0 0 1,3-2 0 0,-3 2 0 4,0 1 3-2,-3-1 0 1,3 3 0 8,-3-3 0-9,0 1-3-2,-6 2 0 0,0 0 0 0,6-3 0 12,-6 3 1-12,0 0 0 0,0 0 0 0,9 0 0 10,-9 0-9-10,0 0 10 0,0 0-10 0,0 0 10 11,0 0-10-9,0 0 0-2,0 0 0 0,0 0 0 21,0 0-79-21,0 0-21 0,0 0-4 0</inkml:trace>
    </iact:actionData>
  </iact:action>
  <iact:action type="add" startTime="224680">
    <iact:property name="dataType"/>
    <iact:actionData xml:id="d7">
      <inkml:trace xmlns:inkml="http://www.w3.org/2003/InkML" xml:id="stk7" contextRef="#ctx0" brushRef="#br0">19010 15010 230 0,'0'0'20'3,"0"0"-20"-2,0 0 0 0,0 0 0 3,0 0 147-3,0 0 25 8,0 0 4-8,0 0 2 3,0 0-106-3,0 0-22 5,0 0-4-5,0 0-1 6,0 0-9-6,0 0-3 6,-6-3 0-6,3 1 0 5,0-1 12-5,3 3 3 6,0 0 0-6,0 0 0 6,-6-3-18-6,6 3-3 6,0 0-1-6,0 0 0 6,0 0 16-7,0 0 3 6,0 0 1-4,0 0 0 5,0 0-8-6,0 0-2 4,0 0 0-4,0 0 0 7,0 0-10-7,0 0-2 5,0 0-1-6,-3 0 0 8,-3-2-15-7,6 2-8 5,0 0 10-5,0 0-10 6,0 0 11-6,0 0-11 4,0 0 12-4,0 0-12 7,0 0 12-7,0 0-4 4,0 0 0-4,0 0-8 7,0 0 17-7,0 0-3 6,0 0-1-6,0 0 0 5,0 0-5-6,0 0-8 8,0 0 11-7,0 0-11 4,0 0 10-4,0 0-10 8,0 0 8-8,0 0-8 4,0 0 0-4,6 0 0 4,3 0 8-4,-9 0-8 7,0 0 0-7,0 0 0 5,0 0 0-5,3 5 0 6,6-2 0-6,0-1 0 5,-3-2 0-6,0 0 8 8,3 3 0-7,0-3-8 4,-3 0 12-4,3 0-4 7,0 2 1-7,0-2 0 4,-3 0 0-4,3 0 0 10,-1 0-1-11,-2 0 0 14,3 3 0-11,-3-3 0-1,-6 0-8-1,9 3 0 0,0-1 0 0,-3-2 0 8,-6 0 0-5,12 3 8-3,-3-3-8 0,0 3 0 12,0-3 0-11,-3 2 8-1,3-2-8 0,-3 3 0 10,3-3 0-10,-4 0 8 0,4 0-8 0,0 3 0 13,-3-3 15-13,3 0-3 0,-9 0 0 0,9 0 0 3,0 0 2-3,3 0 0 7,-12 0 0-2,9 0 0-5,0 0 10 0,0 0 1 7,0 0 1-4,-3 0 0-3,0 0-26 0,3 0-12 12,-3 2 0-11,-1-2 1-1,1 0 11 0,0 0 0 12,3 3 0-8,0-3 0-4,-6 3 0 0,6-3 0 0,-3 0 0 0,3 5 0 4,0-5 0 1,0 0 8-5,0 0-8 0,-3 3 0 8,3-3 0-5,-3 2 0-3,3-2 0 0,0 0 0 13,-1 0 0-13,1 0 0 0,3 0 0 0,-3 0 8 12,3 0-8-12,-3 3 12 0,3-3-4 0,0 0 0 10,-3 2-8-10,0-2 0 0,-3 3 8 0,3-3-8 13,2 3 0-7,-2-3 8-7,3 2-8 1,-3-2 0 0,3 3 0 0,-3-3 8 2,0 3-8 5,3-3 0-7,0 2 0 0,0 1 0 11,-3-3 0-10,3 0 8-1,2 0-8 0,-2 0 9 12,-3 0-9-8,3 0 10-4,3 3-2 0,0-3 0 0,0 0 0 0,0 0 0 4,-3 0-8 1,0 0 10-5,2 0-10 0,1 2 10 8,-3 1-10-5,-3 0 0-3,3-3 0 0,3 0 8 13,-3 2-8-13,3 1 0 0,0-1 0 0,-1 1 0 12,1 0 0-11,0-1 0-1,0-2 0 0,3 3 0 9,0 0 0-8,-3-3 0-1,0 2 0 0,2-2 8 12,-2 3-8-12,3-3 8 2,-3 0-8-2,3 0 8 0,-3 0 2 0,3 0 0 9,-3 0 0-6,2 0 0-3,-5 0-1 0,6 0 0 11,0 0 0-10,-3 0 0-1,0 0-9 0,0 0 10 11,3 0-10-6,-4 0 10-5,-2 0-10 0,3 3 10 0,0-1-10 0,0-2 10 5,0 3-10 0,0-3 0-5,0 3 0-1,0-1 0 9,-1-2 0-5,4 3 0-3,-6-3 0 0,6 0 0 13,-3 3 0-13,0-3 0 0,0 0 0 0,0 0 0 11,2 0 0-11,-2 2 8 0,3-2-8 0,0 0 8 11,-3 0-8-11,3 3 10 0,0-3-10 0,0 2 10 13,-1-2-10-7,1 3 0-6,-3 0 0 0,0-3 8 0,-3 2-8 0,0 1 0 4,6 0 0 0,-3-1 0-4,-1 1 0-1,4 0 0 14,-3-1 0-12,3 1 0-1,0-3 0-1,0 3 0 5,0-3 8-4,-1 0-8 6,-2 0 0-7,3 0 0 14,3 0 0-8,-3 0 8-5,3 0 1 0,-3 0 0 0,-1 0 0 0,1 0 0 6,0 0-9-2,3 0 10-4,-3 0-10 0,0 0 10 11,-3 2-10-10,0 1 0-1,5-3 9 0,-2 3-9 12,6-3 0-12,-6 2 0 0,3-2 0 0,0 3 0 10,-1-3 0-10,1 0 0 0,0 0 0 0,0 0 0 12,0 0 0-9,3 0 0-3,-4 0 0 0,4 0 0 0,-3-3 0 0,3 3 9 9,-3 0-9-6,0 0 0-3,2-2 10 0,-2 2-10 12,3-3 8-11,-3 3-8-1,-3 0 10 0,0 0-10 11,2 0 12-5,4 0-12-6,-3 0 8 0,0 0-8 0,0 0 0 0,0 3 0 2,-4-3 0-1,4 0 10 3,0 2-10-4,-3 1 8 9,3-1-8-6,-3-2 0-3,2 0 0 0,1 3-11 11,0-3 11-9,0 3 0-2,0-3 0 0,3 2 0 11,-4-2 12-11,-2 3 4 0,-6-3 0 0,0 0 1 10,3-3-9-10,0 3-8 0,0 0 12 0,0 0-12 12,0 0 23-10,-1 0-3-2,-2 0 0 0,0-2 0 1,0 2-1-1,-3-3-1 8,3 3 0-4,-6 0 0-4,3 0-7 0,-3 0-2 13,0 0 0-13,-6 0 0 1,6 0 0-1,-6 0 0 0,6 0 0 0,-6 0 0 9,0 0-9-4,0 0 10-5,0 0-10 0,0 0 10 3,0 0-10-3,0 0 0 5,0 0 9-5,0 0-9 20,0 0-96-20,-9-8-24 0</inkml:trace>
    </iact:actionData>
  </iact:action>
  <iact:action type="add" startTime="226538">
    <iact:property name="dataType"/>
    <iact:actionData xml:id="d8">
      <inkml:trace xmlns:inkml="http://www.w3.org/2003/InkML" xml:id="stk8" contextRef="#ctx0" brushRef="#br0">21972 14071 403 0,'0'0'17'1,"0"0"5"-1,0 0-22 1,0 0 0 4,0 0 0-4,0 0 0 4,0 0 181-4,0 0 32 4,0 0 7-4,9-3 0 8,-3-2-148-8,-6 5-31 4,0 0-5-4,9-3-2 5,-6-2-10-5,-3 5-3 6,9-6 0-6,-9 6 0 8,6-5 20-8,-1 2 4 4,1-2 1-4,-6 5 0 6,6 0-11-6,3-2-3 5,-9 2 0-5,9-3 0 8,0-2-13-8,0 5-3 2,0-3-1-2,3 3 0 7,-3-3-7-7,3 3-8 4,0-2 11-4,3 2-11 7,-1 0 16-7,-2-3-3 7,3 0-1-8,0 1 0 44,-3 2-3-43,0 0-1 0,0-3 0 0,3 0 0 0,0 3 13 0,-1-2 3 0,4 2 0 0,-3-3 0 0,3 3-7 0,0-3-1 0,0 3 0 0,0 0 0 5,-3-2 0-5,2 2 0 0,1-3 0 0,0 3 0 2,0-2-4-2,0-1 0 9,0 3-1-6,3-3 0-3,-4 1 5 0,-2-1 0 11,0 3 1-10,3-3 0-1,0 1 15 0,0 2 4 11,-3 0 0-11,-3-3 0 0,-1 3-18 0,-2-3-3 11,0 1-1-9,0-1 0-2,3 3 9 0,-3 0 1 11,-3-3 1-7,3 3 0-4,-3 0 3 0,3 0 1 0,-9 0 0 0,0 0 0 11,0 0-1-10,6 0 0-1,0-2 0 0,-6 2 0 10,0 0 3-10,0 0 0 0,0 0 0 0,3-3 0 3,3 0-21-3,-6 3-10 6,0 0 10-4,0 0-10 1,0 0 19-3,0 0-3 6,0 0 0-6,0 0 0 5,0 0-16-5,0 0 10 5,0 0-10-5,0 0 8 6,0 0-8-6,0 0 0 5,0 0 0-5,0 0 0 7,0 0 0-7,0 0 0 4,0 0 0-4,0 0-836 14,0 0-159-14</inkml:trace>
    </iact:actionData>
  </iact:action>
  <iact:action type="add" startTime="227529">
    <iact:property name="dataType"/>
    <iact:actionData xml:id="d9">
      <inkml:trace xmlns:inkml="http://www.w3.org/2003/InkML" xml:id="stk9" contextRef="#ctx0" brushRef="#br0">22293 15211 1648 0,'0'0'36'3,"0"0"8"-2,0 0 2 0,0 0 0 0,0 0-37 0,0 0-9 0,0 0 0 0,0 0 0 3,0 0 0-3,9-3 12 6,-9 3-12-6,0 0 12 6,6 0-12-6,-6 0 0 4,0 0-12-4,0 0 12 8,9 0 0-8,-9 0 0 4,9-2 0-4,-3 2 0 6,-6 0 13-6,9 2-2 5,-3 1-1-5,3 0 0 7,3 2-1-8,-3-3 0 6,0 1 0-5,3 0 0 7,-1 2 1-7,1-2 0 4,0 2 0-4,0-2 0 7,3-1 14-8,0 1 4 6,0 0 0-3,-3-3 0 4,3 2 2-6,-1-2 1 44,4 0 0-40,-3 3 0-4,0 0-8 0,3-1-2 0,0 1 0 0,-3-1 0 0,-6-2-13 0,3 3-8 0,2 0 8 0,1-1-8 0,3-2 9 0,-6 3-9 0,3 0 12 0,0-3-12 0,0 2 24 2,-3-2-1-2,0 0-1 0,-4 3 0 11,4 0 11-10,-3-1 3-1,0-2 0 0,-3 0 0 12,0 3-1-12,-6-3 0 0,9 0 0 0,-9 0 0 10,6 0-3-7,-6 0-1-4,6-3 0 1,-6 3 0 11,0 0-7-11,0 0 0 0,0 0-1 0,0 0 0 3,0 0 3-3,0 0 1 4,0 0 0-4,6 0 0 7,-6 0-11-7,0 0-1 4,0 0-1-4,0 0 0 6,0 0-1-6,0 0 0 4,0 0 0-4,0 0 0 9,0 0-13-9,0 0 11 3,0 0-11-3,0 0 10 7,0 0-10-7,0 0 0 4,0 0 9-4,0 0-9 18,0 0-52-17,0 0-14-1,0 0-3 1</inkml:trace>
    </iact:actionData>
  </iact:action>
  <iact:action type="add" startTime="228880">
    <iact:property name="dataType"/>
    <iact:actionData xml:id="d10">
      <inkml:trace xmlns:inkml="http://www.w3.org/2003/InkML" xml:id="stk10" contextRef="#ctx0" brushRef="#br0">16409 14478 2188 0,'0'0'97'3,"0"0"20"-2,0 0-93 0,0 0-24 0,0 0 0 0,0 0 0 5,-3-3 21-5,3 3 0 5,0 0 0-5,0 0 0 7,0 0-21-7,0 0 0 5,0 0-12-5,0 0 4 5,0 0-10-5,0 0-2 5,0 0 0-5,0 0 0 7,0 0 6-7,-3 8 1 5,-3 3 0-5,6-3 0 7,-3 0 13-7,3 2 0 5,-3 4-10-6,0-1 10 8,3 0 0-7,-3 0 0 5,3 3-9-5,0 0 9 6,0 0 0-6,-3 0 0 4,3-3 0-4,0 3 0 10,-3 0 0-11,3-3 0 5,0 0 0-3,0-2 0 48,0-1 0-48,-3 4 0-1,3-4 0 0,0-2 0 0,0 0 0 0,0 0 0 0,0-3 0 0,0-5 0 0,0 0 13 0,0 0 7 0,0 0 0 0,0 0 1 0,0 0 23 0,0 0 5 2,0 0 1 1,0 0 0-3,0 0 2 0,0 0 1 0,0 0 0 0,0 0 0 5,0 0-24-5,0 0-5 5,0 0 0-5,0 0-1 19,0 0-87-19,0 0-18 0</inkml:trace>
    </iact:actionData>
  </iact:action>
  <iact:action type="add" startTime="229854">
    <iact:property name="dataType"/>
    <iact:actionData xml:id="d11">
      <inkml:trace xmlns:inkml="http://www.w3.org/2003/InkML" xml:id="stk11" contextRef="#ctx0" brushRef="#br0">21231 14565 691 0,'0'0'61'2,"0"0"-49"3,0 0-12-4,0 0 0 6,6-5 141-6,-6 5 26 4,9-3 5-4,-3-2 0 6,2 2-124-6,1 1-26 5,0-1-5-5,-9 3-1 7,0 0-5-7,6-2-2 7,3 2 0-7,0 0 0 6,0 0 3-6,3 0 0 3,3 0 0-3,-3 0 0 7,0 0 6-7,0 0 2 4,-3 2 0-4,2 1 0 6,-2-1-6-6,0 1-1 6,0 0 0-7,0 2 0 7,3-5-13-6,-6 5 0 6,3-2 0-6,-3 0 0 6,0 5 0-6,0-3 0 5,-3 0 0-5,0 0 0 6,0 1 9-6,0 2-9 5,0 0 8-5,-3 0-8 7,0-1 11-7,0-1-3 3,0 2-8-1,-3-3 12 36,0 3-12-34,3-3 0-4,-3 1 0 0,-3 1 0 0,3-1 0 0,-3-1 0 0,0 0 0 0,0 1 0 0,-3-1 0 0,3 0 0 0,-3 0 0 0,0-2 0 5,3 2 8-4,-3 1-8-1,0-4 0 0,3 4 0 9,0-1 0-9,1-2 0 0,-1-1 0 0,0 1 0 11,-3-3 9-11,3 3-9 0,6-3 8 0,-6 5-8 13,6-5 16-7,-6 2-1-6,6-2-1 0,-3 3 0 0,3-3 11 0,0 0 3 1,-9 3 0-1,3-1 0 7,6-2-28-7,0 0-12 3,0 0 0-3,-3 8 1 8,-3-2 11-8,0 2 16 14,-3-3-4-9,3 3-1-5,0-3-23 0,0 3-5 0,3-3-1 0,-3 1 0 3,0-4 18 3,0 4 0-6,1-6 0 0,-1 2 0 7,0 1 0-3,0-1 0-4,6-2 0 0,-3 3 0 12,-3 0 16-12,6-3 1 0,0 0 0 0,0 0 0 10,-3 0 21-10,3 0 4 0,-6 0 1 0,6 0 0 11,0 0-2-9,0 0 0-2,-3 0 0 0,3 0 0 11,0 0-9-6,0 0-3-5,0 0 0 0,0 0 0 0,0 0-12 0,0 0-2 1,0 0-1-1,0 0 0 7,0 0-3-7,0 0-1 5,0 0 0-5,0 0 0 6,0 0-10-6,9-3 0 5,3 0 0-5,-3 3 0 8,0 0 0-3,-1 0 10-5,1 0-10 0,3 0 10 6,-12 0-10-2,9-2 8-4,0 2-8 0,3 0 8 8,0 0-8-4,0 0 0-4,3 0 0 0,3 0 0 11,-1-3 0-10,-2 1 0-1,3 4 0 0,-3 1 0 12,3-3 0-12,-3 0 0 0,3 0 0 0,-3 0 0 10,-1 0 9-10,1-3 3 0,0 3 1 0,0 0 0 13,-3 0 7-9,0 3 0-4,0-6 1 0,0 3 0 0,-3 0 1 0,-3 3 0 6,0-3 0-3,0 0 0-3,-6 0-5 0,0 0-1 13,0 0 0-7,5 0 0-6,-2-3 8 0,-3 3 0 0,0 0 1 0,0 0 0 3,0 0 6 3,0 0 1-6,3-2 0 0,-3 2 0 4,0 0-8-4,0 0 0 4,0 0-1-4,0 0 0 7,0 0-8-7,0 0-2 5,0 0 0-5,0 0 0 6,0 0-13-6,0 0 0 5,0 0 0-5,0 0 0 19,0 0-16-19,-3-3-10-1,-3-2-2 3</inkml:trace>
    </iact:actionData>
  </iact:action>
  <iact:action type="add" startTime="241731">
    <iact:property name="dataType"/>
    <iact:actionData xml:id="d12">
      <inkml:trace xmlns:inkml="http://www.w3.org/2003/InkML" xml:id="stk12" contextRef="#ctx0" brushRef="#br0">14766 13123 345 0,'0'0'15'3,"0"0"4"-3,0 0-19 1,0 0 0 3,0 0 0-2,0 0 0 4,0 0 140-5,0 0 25 2,0 0 5-2,0 0 1 7,0 0-135-7,0 0-28 5,0 0-8-5,0 0 0 6,0 0 12-6,0 0-2 6,0 0-1-6,0 0 0 7,0 0 16-7,0 0 3 4,0-2 1-5,0 2 0 8,0 0-1-7,0 0 0 5,0 0 0-5,0 0 0 8,0 0-19-8,0 0-9 2,0 0 8-2,0 0-8 7,0 0-8-7,6-3-8 5,-6 3 0-5,6-3-336 13,-1 3-66-13</inkml:trace>
    </iact:actionData>
  </iact:action>
  <iact:action type="add" startTime="241957">
    <iact:property name="dataType"/>
    <iact:actionData xml:id="d13">
      <inkml:trace xmlns:inkml="http://www.w3.org/2003/InkML" xml:id="stk13" contextRef="#ctx0" brushRef="#br0">15022 13094 403 0,'0'0'36'2,"0"0"-36"8,0 0 0-8,6 3 0-1,-3 0 19 0,-3-3-3 2,5 5-1-2</inkml:trace>
    </iact:actionData>
  </iact:action>
  <iact:action type="add" startTime="242062">
    <iact:property name="dataType"/>
    <iact:actionData xml:id="d14">
      <inkml:trace xmlns:inkml="http://www.w3.org/2003/InkML" xml:id="stk14" contextRef="#ctx0" brushRef="#br0">15167 13121 115 0,'6'0'10'2,"0"0"-10"3,3 0 0-4,0 0 0 15,0 0 76-15,3-3 14 0,0 3 2 0,0 0 1 13,0 0-84-11</inkml:trace>
    </iact:actionData>
  </iact:action>
  <iact:action type="add" startTime="242182">
    <iact:property name="dataType"/>
    <iact:actionData xml:id="d15">
      <inkml:trace xmlns:inkml="http://www.w3.org/2003/InkML" xml:id="stk15" contextRef="#ctx0" brushRef="#br0">15584 13110 403 0,'0'0'17'1,"12"0"5"1,0-3-22-1,0 3 0 2,0-2 0-2,3 2 0 13,0 0 44-13,-1-3 4 0,-2 1 0 0,3-1 1 11,0 3-49-11</inkml:trace>
    </iact:actionData>
  </iact:action>
  <iact:action type="add" startTime="242677">
    <iact:property name="dataType"/>
    <iact:actionData xml:id="d16">
      <inkml:trace xmlns:inkml="http://www.w3.org/2003/InkML" xml:id="stk16" contextRef="#ctx0" brushRef="#br0">17918 13195 0 0,'18'0'0'3,"-9"0"0"-2,0 0 0 0,2 0 0 1,-2 2 0 0,0 1 0 5,3 0 139-6,0-1-28 1,0 1 22-1,0 0 5 7,3-3-106-7,-3 2-22 6,0 1-10-6,-1 0 10 7</inkml:trace>
    </iact:actionData>
  </iact:action>
  <iact:action type="add" startTime="242872">
    <iact:property name="dataType"/>
    <iact:actionData xml:id="d17">
      <inkml:trace xmlns:inkml="http://www.w3.org/2003/InkML" xml:id="stk17" contextRef="#ctx0" brushRef="#br0">18924 13229 518 0,'9'0'46'2,"6"0"-37"10,0 0-9-11,5 5 0 0,-5-2 68 0,6 0 11 2,-3-1 2-2,3 1 1 7,0 0-60-7,-1 2-12 4,1-2-2-4,0 2-8 7,0-2 0-7,-3 2 0 5,3 0 0-5,-3-2 0 7,2-1-11-7,1 4-9 4,0-4-1-4,0 1-1 19,0 0-15-18,3-3-3-1,-4 0-1 0,4 2 0 0,0 1 23 0,0-3 5 3,0 0 1-1,-1 0 0 11,1 3 12-12,3-3 0-1,-3 0 0 0,3 0 0 12,-1 0 0-8,1-3 0-4,3 3 0 0</inkml:trace>
    </iact:actionData>
  </iact:action>
  <iact:action type="add" startTime="243084">
    <iact:property name="dataType"/>
    <iact:actionData xml:id="d18">
      <inkml:trace xmlns:inkml="http://www.w3.org/2003/InkML" xml:id="stk18" contextRef="#ctx0" brushRef="#br0">20287 13266 172 0,'24'3'16'3,"-9"0"-16"-2,0-3 0 0,6 0 0 0,-4 2 191 0,1-2 35 0,3 3 7 0,-3-1 2 9,0 1-142-9,0 0-28 0,0-1-5 0,2 1-2 12,-2 0-48-12,-3-1-10 0,0 1 0 0,0 0 0 3,0 2 0-3,0 3 0 5,0-6 0-5,-4 1 0 23,1 2-113-23,0-2-20 0,3 2-4 0</inkml:trace>
    </iact:actionData>
  </iact:action>
  <iact:action type="add" startTime="243232">
    <iact:property name="dataType"/>
    <iact:actionData xml:id="d19">
      <inkml:trace xmlns:inkml="http://www.w3.org/2003/InkML" xml:id="stk19" contextRef="#ctx0" brushRef="#br0">20981 13396 288 0,'15'0'12'2,"-7"0"4"-1,4 3-16 0,3-1 0 1,-3 1 0-1,3-3 0 13,3 2 48-13,0 1 8 0,3 0 0 0</inkml:trace>
    </iact:actionData>
  </iact:action>
  <iact:action type="add" startTime="243412">
    <iact:property name="dataType"/>
    <iact:actionData xml:id="d20">
      <inkml:trace xmlns:inkml="http://www.w3.org/2003/InkML" xml:id="stk20" contextRef="#ctx0" brushRef="#br0">21936 13449 172 0,'6'2'16'2,"0"1"-16"3,3 0 0-3,0 2 0 3,3-2 149-4,-3 2 27 5,3 0 6-5,0 1 1 6,-1-1-147-6,7 0-28 5,-6 0-8-5,3-2 0 7,0 0 0-7,0 2-10 5,0-2 10-5,-3 2-13 7,3-2-3-7,-1 2 0 4,1-2 0-4,0-1 0 8,0 3 16-8,-6-2 0 2,-3 0 0-2,3-1 0 7,3 1 0-6,0 0 0 3,-3-1 12-4,0 1-12 7,2 0 9-7,-2-3-9 6,6 0 0-6,-3 5 9 4,3-2-9-4,0-1 0 8,3 1 0-8,0-1 0 28,0 1-28-26,2 2-2-2,-2-2 0 0,0-3 0 0,0 3 9 0,0-1 1 0,3-2 1 0,-3 6 0 5,-1-4 19-4,1 1 0-1,-3 0 0 0,3-1 0 12,0 1 44-7,-3 0 5-5,0-3 2 0,-1 0 0 0,-5 0 5 0,3 2 2 6,0-2 0-4,0 0 0-2,-3 3-32 0,3-1-6 12,3 1-2-11,-3-3 0-1,0 3-18 0,0-1 10 2,2-2-10-2,-2 3 8 8,-3 0-8-4,3 2 0-4,0-2 0 0,0-1 0 7,0 4 0-2,0-4 0-5,-3 1 0 0,0 0 0 7,3 2 0-4,-3-3 0-3,-1 1 0 0,1 0 0 13,0-3 0-12,0 2 13-1,3-2-3 0,-3 0-1 10,0 3-9-9,0-3 0-1,0 0 0 0,0 0 0 10,-3 3 0-10,3-3 0 0,-3 0 0 0,3 0-11 12,-1 2 25-6,1-2 5-6,-3-2 1 0,3-1 0 0,0 3-4 0,-3 0 0 7,3 0 0-5,-3 0 0-2,3 0-16 0,-3 0 0 12,3 0 8-6,-3 0-8-6,3 0 0 0,-9 0 0 0,0 0 0 0,0 0 0 2,9 3 0-2,0-1 0 15,0 1 0-10,-9-3 0-5,0 0 0 0,0 0-12 0,5 3 12 0,-5-3-364 13,0 0-66-13</inkml:trace>
    </iact:actionData>
  </iact:action>
  <iact:action type="add" startTime="244223">
    <iact:property name="dataType"/>
    <iact:actionData xml:id="d21">
      <inkml:trace xmlns:inkml="http://www.w3.org/2003/InkML" xml:id="stk21" contextRef="#ctx0" brushRef="#br0">22677 13933 345 0,'0'0'31'1,"0"0"-31"5,0 0 0-5,0 0 0 8,0 0 196-8,0 0 32 2,0-8 8-2,0 8 0 6,0 0-138-6,0 0-28 5,0 0-6-5,0 0 0 7,0 0-48-7,3-3-16 7,-3 3 9-7,3-5-9 5,-3 5 0-5,6-3 0 4,-3-2 0-4,3 3 0 8,-3 2 0-9,6-3 0 8,-3 0 8-7,3 1-8 3,-3-4 0-3,3 4 8 6,0 2-8-6,0-3 8 6,3 0-8-6,-3-2 0 5,-1 5 0-5,1-5 0 5,0 2 12-5,3 0 6 6,-6 1 2-6,6-1 0 6,-3 1-10-5,0 2-2 9,3-3 0-8,0 0 0-2,0 1-8 0,0 2 0 44,-1 0 0-45,1 0 0 2,0-3 0 0,0 3 0-1,3-3 0 0,3 3 8 0,-6 0-8 0,6-2 0 0,-3 2 0 0,-1-3 0 0,1 0 0 0,3 3 0 0,-3-2 0 0,0 2 0 3,-3-3 0-1,-3 0 18-2,-9 3-2 0,6-2 0 11,6-1 10-10,-3 3 2-1,-3-3 0 0,2 1 0 12,1-1-4-12,0 3-1 0,0-2 0 0,-3 2 0 10,3-3-13-9,0 3-2-1,-3 0-8 0,3-3 12 12,-3 3-12-7,3 0 0-5,0 0 0 0,-3-2-10 0,3 2 10 0,0-3 8 5,0 3-8-2,-1-3 11-3,1 3-11 0,0 0 0 13,-3 0 0-7,0 0 0-6,3 0 0 0,-9 0 0 0,0 0 0 0,0 0 0 3,0 0 0-1,0 0 0 0,0 0 0-2,0 0 0 20,0 0-20-20,0 0-7 0,6 0-1 0,-6 0-495 8,0 0-99-8</inkml:trace>
    </iact:actionData>
  </iact:action>
  <iact:action type="add" startTime="244870">
    <iact:property name="dataType"/>
    <iact:actionData xml:id="d22">
      <inkml:trace xmlns:inkml="http://www.w3.org/2003/InkML" xml:id="stk22" contextRef="#ctx0" brushRef="#br0">22942 13676 403 0,'0'0'36'2,"0"0"-36"13,0 0 0-12,-3-2 0-2,0-4 129 0,3 6 19 0,0 0 4 0,-3-2 1 4,0-6-121-4,-3 5-24 4,3 1-8-4,3-4 0 7,-3 4 11-7,-3-4-3 7,6 6-8-7,0-2 12 3,-3-4 32-3,1 4 7 5,-1-1 1-5,3 3 0 7,-3-5 4-7,3-1 2 5,-3 4 0-5,0-3 0 6,0 2-30-6,3 3-7 5,-6-3-1-6,3 1 0 9,0-1-20-8,3 3 0 4,-6 0 0-4,0-3 0 6,0 3 0-6,3 0-10 4,-3 0 10-4,0 0 0 9,0 0-10-9,0 0 10 2,0 0-8-2,3 0 8 7,3 0-8-7,-6 3 8 5,3-3-8-5,-3 0 8 6,0 0 0-6,6 0-8 5,-3 0 8-5,-3 3 0 6,0-1 0-6,6-2 0 6,0 0 0-6,-3 3 0 5,-5-3 0-3,8 0-8 3,0 0 8-3,-6 3 0 9,3 2-9-11,0-3 9 0,3-2-10 0,-6 3 10 12,6-3 0-6,-3 8-9-6,-3-3 9 0,6-5 0 0,0 0 0 0,-3 8-8 5,0-2 8-2,3 2 0-3,0-8 0 0,0 7 0 14,-3-1 0-13,3 2 0-1,0-8-8 0,0 8 8 1,3 0-8-1,-3-1 8 6,0-7 0 0,-3 6 0-6,3 2 0 0,3-3 0 5,-3-5 0 0,0 8-8-5,3-3 8 0,0 3 0 8,-3-8 0-5,3 5 0-3,-3 3 0 0,3 0 0 12,-3-2 0-11,3-1 0-1,-3 0 0 0,3 1 0 12,0-1 0-12,0 0 0 0,0 0 0 0,0 3 0 10,0-2 0-9,-1-1 0-1,4 0 0 0,0 0 0 12,0 1 0-7,0-1 0-5,0 3 0 0,3-3 8 0,3 1-8 0,-3-1 11 6,0 0-11-3,0 0 12-3,3 1-4 0,0-4 0 11,-3 1 0-10,3 0 0-1,-4-1 4 0,4 1 0 11,-3-3 0-5,3 3 0-6,0-3 1 0,0 0 1 0,-3 0 0 0,0 0 0 4,3 0-14-3,-3 2 0 2,3-2 0-3,-3 0 0 9,2 3 0-7,-2-3 0-2,3 0 0 0,-3 0 0 12,3 0 0-10,-3 0 0-2,3-3 0 0,-3 3 0 9,0 0 0-9,-9 0-18 0,0 0 4 0,0 0 1 12,6-5 36-11,-6 5 7-1,0 0 2 0,6-3 0 2,0-2-4-2,-3 0 0 8,-3 5 0-3,3-6 0-5,0 1 8 0,0 0 0 8,0 0 1-4,0 2 0-4,-3-2-29 0,3-1-8 10,-1 1 0-9,1 0 0-1,-3 5 17 0,0-6 3 12,3 1 0-6,0 0 0-6,-6 0-5 0,6-1-1 0,-3-2 0 0,3 6 0 3,3-4-3 1,-3 1-1-4,-6 0 0 0,3 0 0 9,3-1 8-6,0 1 2-3,-3 0 0 0,0-1 0 12,0-2-20-11,0 6 0-1,0-3 0 0,0-1 0 11,0 1 10-11,0 2 2 0,0-2 0 0,-3 0 0 10,-3-1 5-9,3 4 2-1,3-4 0 0,0 1 0 12,0 5 9-7,-3-5 3-5,-3-3 0 0,3 3 0 0,-2-1-31 0,2 1-10 6,0 0 0-3,0 0 0-3,6-1 23 0,3 1 5 12,-6 0 1-11,0-1 0-1,0 6-19 0,-3-2 0 10,3-4 0-3,-6 1 0-7,0 2 8 0,0 1-8 0,3-3 0 0,-3 2 0 3,-3-2 0 2,3 2 0-5,-3 0 0 0,0-2 0 7,-3 2 0-4,3-2 0-3,0 5 0 0,0-3 0 13,0 3 0-13,-3 0 0 0,4 3 0 0,2-3 0 11,-3 0-16-10,-3 0 4-1,3 0 0 0,-3 5 0 11,3-2 12-10,-6 0 8-1,3-1 0 0,-9 4-1008 11</inkml:trace>
    </iact:actionData>
  </iact:action>
  <iact:action type="add" startTime="249238">
    <iact:property name="dataType"/>
    <iact:actionData xml:id="d23">
      <inkml:trace xmlns:inkml="http://www.w3.org/2003/InkML" xml:id="stk23" contextRef="#ctx0" brushRef="#br0">19826 14941 230 0,'15'0'10'3,"-6"0"2"-2,2 0-12 0,4 0 0 0,0 0 0 0,0-3 0 5,3 3 164-5,0-2 29 5,6-1 7-5,-1-2-504 10</inkml:trace>
    </iact:actionData>
  </iact:action>
  <iact:action type="add" startTime="249914">
    <iact:property name="dataType"/>
    <iact:actionData xml:id="d24">
      <inkml:trace xmlns:inkml="http://www.w3.org/2003/InkML" xml:id="stk24" contextRef="#ctx0" brushRef="#br0">23927 14399 403 0,'0'0'36'3,"0"0"-36"5,0 0 0-7,9 0 0 2,3 0 107-2,-3-3 14 4,0 3 3-4,-3-3 1 5,3 1-105-5,-3-1-20 5,3 0 0-5,-3 1-13 6,-6 2-5-6,6 0-1 6,3-6 0-6,-3 6 0 6,-6 0 43-6,6-2 8 5,3-3 1-5,-6 5 1 9,-3 0 22-9,0 0 4 3,0 0 0-4,0 0 1 20,0 0-73-18,0 0-14-2,14-3-3 1,-14 3-1 0</inkml:trace>
    </iact:actionData>
  </iact:action>
  <iact:action type="add" startTime="250170">
    <iact:property name="dataType"/>
    <iact:actionData xml:id="d25">
      <inkml:trace xmlns:inkml="http://www.w3.org/2003/InkML" xml:id="stk25" contextRef="#ctx0" brushRef="#br0">24192 14319 288 0,'15'-2'12'1,"-15"2"4"-1,0 0-16 1,6 0 0 2,3-3 0-2,0 0 0 10</inkml:trace>
    </iact:actionData>
  </iact:action>
  <iact:action type="add" startTime="250259">
    <iact:property name="dataType"/>
    <iact:actionData xml:id="d26">
      <inkml:trace xmlns:inkml="http://www.w3.org/2003/InkML" xml:id="stk26" contextRef="#ctx0" brushRef="#br0">24359 14272 172 0,'0'0'8'3,"0"0"1"-2,0 0-9 0,0 0 0 6,0 0 0-4,0 0 0-2</inkml:trace>
    </iact:actionData>
  </iact:action>
  <iact:action type="add" startTime="251222">
    <iact:property name="dataType"/>
    <iact:actionData xml:id="d27">
      <inkml:trace xmlns:inkml="http://www.w3.org/2003/InkML" xml:id="stk27" contextRef="#ctx0" brushRef="#br0">15188 13227 172 0,'0'0'16'2,"0"0"-16"1,0 0 0-2,0 0 0 5,0 0 89-5,0 0 15 6,0 0 4-6,9-3 0 4,-3 0-87-4,3 3-21 5,-3-2 0-5,0-1 0 7,3 3 0-7,-3 0 0 4,0 0 0-4,0 0-248 9</inkml:trace>
    </iact:actionData>
  </iact:action>
  <iact:action type="add" startTime="251460">
    <iact:property name="dataType"/>
    <iact:actionData xml:id="d28">
      <inkml:trace xmlns:inkml="http://www.w3.org/2003/InkML" xml:id="stk28" contextRef="#ctx0" brushRef="#br0">16563 13092 586 0,'18'8'26'2,"-6"-6"6"-1,3 1-32 0,3 2 0 6,0-2 0-6,6 2-255 3</inkml:trace>
    </iact:actionData>
  </iact:action>
  <iact:action type="add" startTime="251956">
    <iact:property name="dataType"/>
    <iact:actionData xml:id="d29">
      <inkml:trace xmlns:inkml="http://www.w3.org/2003/InkML" xml:id="stk29" contextRef="#ctx0" brushRef="#br0">20248 13377 115 0,'18'0'0'2,"-9"3"10"-1,0-3-10 0,3 3 0 0,0-3 0 0</inkml:trace>
    </iact:actionData>
  </iact:action>
  <iact:action type="add" startTime="252722">
    <iact:property name="dataType"/>
    <iact:actionData xml:id="d30">
      <inkml:trace xmlns:inkml="http://www.w3.org/2003/InkML" xml:id="stk30" contextRef="#ctx0" brushRef="#br0">23049 13555 396 0,'0'0'17'3,"12"0"4"-2,-3 0-21 0</inkml:trace>
    </iact:actionData>
  </iact:action>
  <iact:action type="add" startTime="253055">
    <iact:property name="dataType"/>
    <iact:actionData xml:id="d31">
      <inkml:trace xmlns:inkml="http://www.w3.org/2003/InkML" xml:id="stk31" contextRef="#ctx0" brushRef="#br0">24201 13631 172 0,'0'0'16'4,"0"0"-16"-3,0 0 0 0,0 0 0 5,0 0 258-5,0 0 49 4,0 0 9-4,6 3 3 23,-6-3-278-23,9 5-55 0,-3-2-11-1</inkml:trace>
    </iact:actionData>
  </iact:action>
  <iact:action type="add" startTime="253279">
    <iact:property name="dataType"/>
    <iact:actionData xml:id="d32">
      <inkml:trace xmlns:inkml="http://www.w3.org/2003/InkML" xml:id="stk32" contextRef="#ctx0" brushRef="#br0">24776 13695 1094 0,'0'0'97'6,"0"0"-77"-5,0 0-20 0,0 0 0 3,0 0 92-3,0 0 16 4,0 0 2-4,0 0 1 7,0 0-91-7,0 0-20 4,0 0 0-4,6 5 0 6,-6-5-12-6,6 5-1 6,-6-5-1-6,0 0 0 6,0 0-5-7,6 6-1 8,-6-6 0-8,0 0 0 7,0 0 20-6,6 2-10 6,-6-2 10-6,6 3-8 6,-6-3 8-7,0 0 0 9,0 0 0-8,3 5 0 3,-3-5-13-3,8 3-1 5,-2 2 0-5,0-2-572 9</inkml:trace>
    </iact:actionData>
  </iact:action>
  <iact:action type="add" startTime="253502">
    <iact:property name="dataType"/>
    <iact:actionData xml:id="d33">
      <inkml:trace xmlns:inkml="http://www.w3.org/2003/InkML" xml:id="stk33" contextRef="#ctx0" brushRef="#br0">25109 13766 288 0,'0'0'25'2,"0"0"-25"2,0 0 0-3,0 0 0 13,0 0 289-13,0 0 53 0,0 0 10 0,0 0 3 3,0 0-302-3,0 0-53 5,0 0-24-5,0 0 1 21,0 0-15-21,0 0-3 0,0 0-1 0,0 0 0 14,0 0 10-14,0 0 1 0,0 0 1 0,0 0 0 0,0 0 30 0,-6 6-9 0,6-6 9 0,-3 5 0 7,0 0-21-7,0-2 1 3,0 2 0-3,3-5 0 20,0 0-55-20,0 0-10 0,-6 3-3 0,6-3 0-1</inkml:trace>
    </iact:actionData>
  </iact:action>
  <iact:action type="add" startTime="253708">
    <iact:property name="dataType"/>
    <iact:actionData xml:id="d34">
      <inkml:trace xmlns:inkml="http://www.w3.org/2003/InkML" xml:id="stk34" contextRef="#ctx0" brushRef="#br0">25073 13814 716 0,'0'0'32'0,"0"0"6"0,0 0-30 1,0 0-8 0,0 0 0 0,0 0 0 0,0 0 8 0,0 0 0 6,-6 5 0-6,1-2 0 18,5-3-67-18,-6 5-13 0,-3-2-2 0,3 2-1 15,0-5 7-14,6 0 2 0,0 0 0 0,-6 5 0-1,0-5 54 0,6 0 12 0,0 0 0 0,0 0 0 3,0 0 68 3,0 0 10-6,0 0 2 0,0 0 1 4,0 0-51-4</inkml:trace>
    </iact:actionData>
  </iact:action>
  <iact:action type="add" startTime="254165">
    <iact:property name="dataType"/>
    <iact:actionData xml:id="d35">
      <inkml:trace xmlns:inkml="http://www.w3.org/2003/InkML" xml:id="stk35" contextRef="#ctx0" brushRef="#br0">23011 13692 1490 0,'0'0'32'3,"0"0"8"-2,0 0 0 0,0 0 3 0,0 0-35 0,0 0-8 0,0 0 0 0,0 0 0 15,0 0-37-15,0 0-10 0,0 0-1 0,0 0-1 12,0 0 18-11,0 0 4 0,0 0 1-1,0 0 0 0,0 0 46 0,0 0 10-1,0 0 2 1,0 0 0 7,0 0-9-7,0 0-2 4,0 0 0-4,9-2 0 7,-9 2-21-7,9 0 0 7,2 0 0-7,1 0 0 4,0 0-21-4,6 0 1 5,-3 2 0-5,3-2-583 9</inkml:trace>
    </iact:actionData>
  </iact:action>
  <iact:action type="add" startTime="254370">
    <iact:property name="dataType"/>
    <iact:actionData xml:id="d36">
      <inkml:trace xmlns:inkml="http://www.w3.org/2003/InkML" xml:id="stk36" contextRef="#ctx0" brushRef="#br0">23660 13668 1004 0,'17'3'44'2,"-5"0"10"-1,-3-1-43 0,6 1-11 0,-3-3 0 0,6 0 0 0,-3 3 0 0,0-1 12 12,-3 4-12-13,-1-4 12 1,1 1-20 0,0-1-4-1,-3 1-1 1,0 0 0 6,0-1-10-6,0 1-1 6,0-3-1-6,0 3 0 5,-9-3 13-5,9 2 4 7,0 1 0-7,3 0-251 13,-3-1-49-10</inkml:trace>
    </iact:actionData>
  </iact:action>
  <iact:action type="add" startTime="254541">
    <iact:property name="dataType"/>
    <iact:actionData xml:id="d37">
      <inkml:trace xmlns:inkml="http://www.w3.org/2003/InkML" xml:id="stk37" contextRef="#ctx0" brushRef="#br0">24326 13761 806 0,'0'0'36'3,"0"0"7"-2,0 0-35 0,9 3-8 0,0-3 0 0,3 2 0 2,0 1 171-2,0 0 32 4,-3-3 6-4,0 2 2 7,0 1-169-7,-3-3-34 6,3 5-8-6,-9-5 0 18,6 3-59-18,2-1-13 0,-2 1-4-1,3 2 0 16,-3-2-8-15,0 2-3 0,0-2 0 0,3 0 0 12,-3-1 11-12,-6-2 1 0,0 0 1 0,9 3 0 0,0 0 45 0,-3-1 9 0,3 1 1 0,0-3 1 7,0 0 18-7,0 2 0 3,-3-2 0-3,2 0 0 9,4 0-23-9</inkml:trace>
    </iact:actionData>
  </iact:action>
  <iact:action type="add" startTime="254779">
    <iact:property name="dataType"/>
    <iact:actionData xml:id="d38">
      <inkml:trace xmlns:inkml="http://www.w3.org/2003/InkML" xml:id="stk38" contextRef="#ctx0" brushRef="#br0">24859 13827 288 0,'0'0'25'1,"0"0"-25"3,0 0 0-3,0 0 0 5,0 0 272-5,0 0 48 14,6 0 11-14,-6 0 1 10,0 0-411-10,6 5-82-1,-6-5-17 1,0 0-3 13,0 0 30-13,0 0 7 0,0 0 0 0,6 3 1 11,-6-3 76-11,0 0 15 0,0 0 4-1,0 0 0 1,0 0 67 0,0 0 13 5</inkml:trace>
    </iact:actionData>
  </iact:action>
  <iact:action type="add" startTime="255964">
    <iact:property name="dataType"/>
    <iact:actionData xml:id="d39">
      <inkml:trace xmlns:inkml="http://www.w3.org/2003/InkML" xml:id="stk39" contextRef="#ctx0" brushRef="#br0">19156 14983 871 0,'0'0'38'2,"0"0"9"-1,0 0-38 0,0 0-9 0,0 0 0 0,0 0 0 7,0 0 81-7,0 0 15 5,0 0 2-5,0 0 1 5,0 0-36-5,0 0-7 6,0 0-2-6,0 0 0 7,0 0-9-7,0 0-1 4,0 0-1-3,0 0 0 6,0 0-22-7,0 0-4 3,0 0-1-3,0 0 0 8,0 0-16-8,0 0-9 3,6 0 1-3,3-2 0 6,-3-1 8-6,3 0 0 6,0 3 0-6,3 0-8 6,0-2-5-7,-1 2-1 7,4 0 0-6,3 0 0 19,0-3-34-17,0 3-8-3,0-3 0 1,6-2-1 14,-4 3-43-14,7-4-8 0,0 1-1 0,0 0-1 48,-6-1-2-48,-1 1 0 0,1 0 0 0,0 0 0 0,3-1 79 0,0 1 15 0,-3-3 3 0,-1 3 1 0,1-3 53 0,0 2 10 0,-3 1 3 0,0 0 0 0,3 0 16 0,-3-1 3 0,-4 1 1 0,4 2 0 0,0 1-48-1,0-4-8 1,-3 4-3 0,0-1 0 12,-3 0-13-12,0 3 0 0,2 0 8 0,-2 0-8 3,-3 0 0-3,3 0 0 7,0 0 0-2,0 0-10-5,-6 0 10 0,3 3 0 10,0-6 8-9,0 6-8-1,0-3 0 0,3 3 0 12,-1-3 0-7,1 0 0-5,0-3 0 0,3 3 0 0,0 0 0 0,0-3 0 3,3 1 0 0,0-1 0 0,2-2 0-3,1 2 0 18,0-5-54-18,3 3-6 6</inkml:trace>
    </iact:actionData>
  </iact:action>
  <iact:action type="add" startTime="256374">
    <iact:property name="dataType"/>
    <iact:actionData xml:id="d40">
      <inkml:trace xmlns:inkml="http://www.w3.org/2003/InkML" xml:id="stk40" contextRef="#ctx0" brushRef="#br0">20653 14735 1018 0,'18'0'45'2,"-9"0"10"-1,3 0-44 0,3 0-11 0,0-3 0 0,3 3 0 0,2-3 66 0,-5 3 11 0,0-2 3 0,0-1 0 0,0 0-43 0,-3 1-8 2,0 2-1-2,-3-3-1 7,6 3-16-7,-1-3-3 4,-2 1-8-4,3-1 12 8,0 1-12-8,-3-1-15 4,3 3 3-4,3-3 1 20,-3-2-29-21,0 5-5 1,2-3-2 0,1 1 0 11,3-1-13-11,-3 0-4 0,3 1 0 0,0 2 0 11,-1-6 29-11,7 6 6 1,0-5 1-2,0 3 0 19,0-4-13-18,-1 1-3 0,1-3 0 0,3 3 0 0,0-3 17 0,2 2 3 0,1 1 1 0,0-3 0 25,3 0-31-25,-7 3-6 0,4-3-2 0</inkml:trace>
    </iact:actionData>
  </iact:action>
  <iact:action type="add" startTime="256609">
    <iact:property name="dataType"/>
    <iact:actionData xml:id="d41">
      <inkml:trace xmlns:inkml="http://www.w3.org/2003/InkML" xml:id="stk41" contextRef="#ctx0" brushRef="#br0">22186 14494 288 0,'18'0'12'1,"-12"0"4"0,6 0-16 0,3 3 0 0,0-6 0 0,0 3 0 0,2 0 167 0,-2 0 30 0,0 0 7 0,3 0 0 13,-3-3-144-12,3 1-28-1,-3-1-7 0,3 0-1 16,-4-2-41-16,4 2-9 0,0 1-2 0,0-4-284 4,3 1-58-4</inkml:trace>
    </iact:actionData>
  </iact:action>
  <iact:action type="add" startTime="256791">
    <iact:property name="dataType"/>
    <iact:actionData xml:id="d42">
      <inkml:trace xmlns:inkml="http://www.w3.org/2003/InkML" xml:id="stk42" contextRef="#ctx0" brushRef="#br0">23335 14314 518 0,'12'3'46'2,"0"-6"-37"3,3 0-9-4,0 3 0 15,0-5 88-15,2 2 15 0,-2 1 3 0,3-1 1 13,3 3-73-13,-3-3-14 0,0 1-4 0,0-1 0 0,-1 1-16 0,-2-1 0 3,0 3 0-3,0-3 0 9,0 1 0-9,0-4 0 2,0 4 0-3,0-1 0 9,3 3 0-8,-4-3 8 3,1 3 0-3,0 0-8 7,-3 0 38-7,3-2 1 6,-3 2 0-6,3-3 0 6,0 3-7-6,-1-3-2 5,1 3 0-5,3-2 0 6,-3-1-17-7,3 3-3 8,0-3-1-8,3 1 0 15,-6-1-9-13,5 1-17-1,-2-1 4 0,0 3 1 12,0-5 12-12,0 2 0 0,0 0 0 0,0 1 0 12,-4-4 0-8,4 4 16-4,0-1-3 0,-3 0-1 0,3-2-12 0,0 2 0 9,-3 1 0-7,2-1 0-2,-2-2 0 0,0 2 0 12,3 3 0-7,-3-2 0-5,0-1 13 0,0 0 0 0,-3 1 0 0,0 2 0 4,-1-3 12-1,1 3 3-3,-3-3 0 0,3 3 0 9,0 0-16-6,0 0-2-3,0-2-1 0,-3 2 0 10,3-3-9-9,0 0 0-1,-3 3 0 0,0-2 0 12,-1 2 32-10,1 0 0-2,0 0 1 0,0-3 0 2,-3 1-23-2,3 2-10 5,0-3 8-5,0 0-8 15,-9 3 12-9,9 0-4-6,0-5 0 0,0 2 0 0,3 3-8 0,-3-2 0 4,-9 2 0 0,9-3 0-4,-3 3 0 0,2 0 0 12,-2-3 0-11,-6 3 0-1,0 0 12 0,0 0 4 12,0 0 1-7,3 0 0-5,-3 0 7 0,0 0 0 0,6-2 1 0,-6 2 0 1,0 0-10 0,0 0-3 3,6-3 0-4,0 0 0 9,0 3-12-5,0 0 0-4,3 0 0 0,0 0 0 11,0-2 0-10,0 2 0-1,3 0 0 0,-3 0 0 11,0 0 0-11,3 0 0 0,-4 0 0 0,1 0 0 11,0-3 0-11,0 3 0 0,-3-5 0 0,0 5-10 12,0-3 10-11,-6 3 12-1,6-2-2 0,-6 2-1 13,0 0 17-10,6-3 3-3,-3 0 1 0,-3 3 0 0,0 0-14 0,6-2-2 9,3-1-1-8,0 0 0-1,-3 3-13 0,0-2 0 13,3-1 0-8,0 0 0-5,2 3 0 0,-2-2-12 0,0-1 12 0,0 3-10 3,3 0 10-1,-3-3 0 0,0 1 0-2,0 2-8 7,-3 0 8-3,3-3 0-4,-3 3 0 0,-6 0 0 11,0 0 0-9,0 0 0-2,0 0 8 0,0 0-8 3,6-3 10-3,-6 3-2 6,0 0-8-6,0 0 12 5,0 0 2-5,0 0 0 6,0 0 0-6,0 0 0 5,0 0-14-5,0 0 0 5,0 0-9-5,0 0 9 24,0 0-36-24,0 0 0 0,0 0-1 0,0 0 0 7,0 0 2 2,0 0 1-9,6 0 0 0,-6 0 0 0,0 0 10 0,6 3 3 0,-6-3 0 0,9 0 0 0,-3 3 21 1,-6-3 0 12,0 0 0-8,0 0 8-5,0 0-8-1,0 0 0 1,0 0 0 0,0 0 0 4,5 0 0-4,-5 0-17 6,0 0 4-6,0 0 1 4</inkml:trace>
    </iact:actionData>
  </iact:action>
  <iact:action type="add" startTime="257991">
    <iact:property name="dataType"/>
    <iact:actionData xml:id="d43">
      <inkml:trace xmlns:inkml="http://www.w3.org/2003/InkML" xml:id="stk43" contextRef="#ctx0" brushRef="#br0">24838 13907 288 0,'0'0'25'3,"0"0"-25"1,0 0 0-3,0 0 0 5,0 0 132-5,0 0 20 5,6-6 5-5,-6 1 1 5,0 5-116-5,0 0-23 5,3-5-5-5,-3 5-1 9,0-6 31-9,0 6 7 3,-3-8 1-3,3 8 0 7,0 0 32-7,0 0 6 4,0-5 2-4,0 5 0 8,0 0-33-8,0 0-7 4,0 0 0-4,-6-5-1 5,6 5-22-5,0-5-4 5,0 5-1-6,-3-6 0 10,3 6 3-9,-6-2 0 5,3-4 0-5,0 1 0 5,3 5-7-5,-6-3 0 5,3-2-1-6,-2 0 0 9,2-1 1-9,3 6 0 6,-3-2 0-5,3 2 0 6,-3-5-9-6,-3-1-2 6,0 4 0-7,3-4 0 6,0 4 7-5,-3-1 2 7,3-2 0-8,-3 2 0 7,6 3-30-5,-3 0-7 2,-3-3-1-3,0 1 0 7,6 2 20-7,0 0-12 5,-6-3 12-6,0 3-10 10,0 0 10-9,0 0 0 3,0 0 0-2,3 0 0 6,-3 3 0-6,0-3-8 12,0 2 8-9,0-2-8-4,0 3 8 0,1 0-10 0,-1-1 10 0,0-2-10 9,0 3 10-8,-3 2 0-1,3-2 0 0,-3 0-8 12,3-1 8-11,3 1 0-1,-6 2 0 0,3-2-8 9,0 2-3-9,3 0 0 0,-3 1 0 0,0 2 0 13,0-3 1-13,0 3 0 0,0-3 0 0,0 0 0 13,0 1 10-9,3-1-10-4,0 0 10 0,-2 3-10 0,5-2 10 0,-3 2 0 9,0-3 0-8,3-5 0-1,0 5-12 0,-3 3 0 11,-3-3 0-6,3 1 0-5,6-1 12-1,-3-5 14 1,-6 8-3 0,3 0-1 5,3-3-10-4,0 3-14 12,0-3 3-9,0-5 1-4,0 8 10-1,0-2 0 1,0-6 0 0,0 10 0 11,0-2 8-11,0-8-8 0,3 5 8 0,-3-5-8 13,0 0 0-13,3 8 8 0,3-2-8 0,-3 2 0 11,-3-8 8-11,6 7-8 0,-3 1 8 0,2-2-8 12,4-1 0-7,0 3 0-5,-3 0 0 0,3 0 8 0,-3-3-8 0,3 0 0 4,0 3 0 1,0 0 8-5,0 0-8 0,0-3 0 11,0 3 0-10,3 0 0-1,-3 0 0 0,0-2 0 12,-1-1 0-8,1 0 8-4,0 0-8 0,0 3 0 0,0-2 0 0,0-4 8 4,0 4-8-3,0-4 11 13,0 1-11-10,0 0 12-4,-3-3 2 0,6 2 1 0,-3-2 0 0,0 0 0 9,-1 0-1-7,4 0 0-2,-3 0 0 0,0 0 0 10,0-2-2-10,0-1-1 0,0 0 0 0,0-2 0 12,3 2-3-12,-3 1-8 0,3-4 12 0,-6 1-4 4,-3 2-8-4,3-2 0 5,8-3 0-3,-2 3 8 11,-3 0-8-9,0 2 0-4,0-2 0 0,0-1 8 0,3 1-8 0,-6 0 0 8,0 0 0-7,0-1 0-1,0 1 0 0,3-3 0 11,0 3 0-9,-3-1 8-2,0 1-8 0,-3 0 0 10,2-3 0-10,-2 3 8 0,3-1-8 0,-3-2 0 12,0 3 9-8,0-3-9-4,-3 0 10 0,3 0-2 0,-3 3-8 0,0 0 12 10,0-3-4-9,0 2 0-1,0-1-8 0,-3-1 12 11,0 0 0-11,3 2-1 0,-3 1 0 0,0 0 0 11,3 5 15-10,-6-8 3-1,1 3 1 0,-1-1 0 11,3-2-30-10,-3 0 0-1,-3 3 0 0,0 0 0 11,3 0 17-6,-3-3-2-5,0 2-1 0,0 1 0 0,-3 0-14 0,3-1 0 7,3-2 0-5,0 3 0-2,-3 3 8 0,0-4-8 13,3 4 0-7,-2-4 0-6,2 4 0 0,-6-1 0 0,3 0 0 0,3 1 0 3,0-1 0 3,-3 0 0-6,0 3-8 0,0-2 8 6,0-1 0-3,0 0 0-3,-3 3 0 0,3 0 0 10,0-2 0-9,1 2 0-1,-1 0 0 0,0 2 0 13,-3-2 0-13,3 3 0 0,0 0 0 0,0-1 0 11,-3 1 0-9,0 0 0-2,3-1 0 0,-3 6-10 20,0-2-22-20,-2 2-4 0,-7 2 0 0,3-5-1 0</inkml:trace>
    </iact:actionData>
  </iact:action>
  <iact:action type="add" startTime="259552">
    <iact:property name="dataType"/>
    <iact:actionData xml:id="d44">
      <inkml:trace xmlns:inkml="http://www.w3.org/2003/InkML" xml:id="stk44" contextRef="#ctx0" brushRef="#br0">22713 15277 288 0,'0'0'25'1,"0"0"-25"5,0 0 0-5,0 0 0 5,0 0 288-5,0 0 53 5,0 0 11-5,0 0 1 5,0 0-284-5,0 0-57 5,0 0-12-5,9 0 0 8,0 0-16-8,0 0-2 5,0 0-1-5,3 0 0 5,0-3 33-5,2 3 6 5,-2-2 2-5,3-1 0 6,0 3-10-6,0-3-1 4,0 3-1-4,3-2 0 7,-3 2 6-7,2 0 0 5,-2-3 1-5,3 6 0 6,0-3-17-6,0 2 10 4,-3 1-10-4,6-3 8 7,-1 3-8-5,1-1 0 25,6 1 0-26,-6-3 8-1,-3 0-8-1,-3 0 0 1,6 0 0 0,2 0 0 0,1 0 0 0,3 0 0 41,0 0 0-39,0 3 8-2,-4-1-8 0,4 1 0 0,0 2 0 0,0-2 0 0,-1 2 0 0,4 1 0 0,-3-1-9 0,3 0 9 0,-6 3 0 0,2 0-10 0,1-3 10 0,3 1-8 3,-3 1-2-2,0-1 0-1,2-1 0 0,-2 0 0 10,0-2 0-10,0 2 0 0,2-2 0 0,1 2 0 12,-3-5 10-11,3 3 0-1,3-3 0 0,-4 0 0 12,-2 3 0-7,3-1-12-5,0-2 12 0,-1 3-12 0,-2-1 12 0,-3 4 0 6,6-1 0-3,-3-2 0-3,-4 2 11 0,7 0-3 13,-3-2 0-9,0 5 0-4,2-3-8 0,-2 0 0 0,6-2 0 0,-3 2 0 5,0 1 8-1,-4-1 0-4,4 0 0 0,0-2 0 7,3 2 11-4,-4-2 1-2,-5-3 1-1,0 0 0 9,3 2 9-6,-3-2 2-3,-7 0 0 0,1 0 0 12,-6 0-24-11,3 3-8-1,-3-3 0 0,-6 0 9 11,-6 0-21-11,0 0-4 0,0 0 0 0,-6 0-1 10</inkml:trace>
    </iact:actionData>
  </iact:action>
  <iact:action type="add" startTime="260785">
    <iact:property name="dataType"/>
    <iact:actionData xml:id="d45">
      <inkml:trace xmlns:inkml="http://www.w3.org/2003/InkML" xml:id="stk45" contextRef="#ctx0" brushRef="#br0">20204 14798 1177 0,'0'0'25'3,"0"0"6"-2,0 0 1 0,0 0 2 0,0 0-34 0,0 0 0 0,0 0 0 0,0 0 0 2,0 0 10-2,0 0-10 4,0 0 8-4,0 0-8 6,3 5 0-6,-3-5 0 6,0 0 0-6,0 0 0 6,0 0 0-6,6 6 0 5,0-1 0-5,0 0 0 6,0 1 0-3,-3-1 0 0,3-2 0-3,-4 4 0 6,1-1 0-6,3 2 0 4,-3 0 0-4,3 2 0 7,-3-2 0-7,0 5 0 5,3 1 0-5,-3-1 0 5,0-3 0-5,0 4 8 6,-3 2-8-5,3-3 0 5,0 3 0-4,-3-3 0 24,0-3 0-26,-3 4 0 0,3-4 0 0,0 1 0 0,-6-1 0 0,3 1 0 0,0 0 0 0,-3-3 0 43,3-1 0-42,-3 4 0-1,0-3 0-1,0 0 0 1,3 0 0 0,-2 2 0 0,2-4 0 0,-3 2 0 0,3-3 0 0,0 0 0 0,0 1 0 0,3-6 0 0,0 0 0 0,-3 5 0 2,3-5 0-1,0 0 10-1,0 0-2 0,0 0-8 11,0 0 33-10,0 0 0-1,0 0 0 0,0 0 0 1,0 0 6-1,0 0 1 5,0 0 0-5,0 0 0 6,0 0-11-6,0 0-1 5,0 0-1-5,0 0-482 13,0 0-96-13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30T05:28:06.7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180">
    <iact:property name="dataType"/>
    <iact:actionData xml:id="d0">
      <inkml:trace xmlns:inkml="http://www.w3.org/2003/InkML" xml:id="stk0" contextRef="#ctx0" brushRef="#br0">12197 12462 633 0,'0'0'28'3,"0"0"6"-2,0 0-34 0,0 0 0 2,-6 3 0-1,6-3 0 3,0 0 239-4,0 0 41 4,0 0 8-4,0 0 1 6,0 0-228-6,0 0-45 5,-3 5-16-5,0 3 9 7,3-3-9-7,0 3 0 4,3 0 0-4,-3 3-11 7,3 4 11-7,-3 1 0 4,6 0 0-4,-3 3 0 8,-3 4 0-8,6 1 0 3,0 3 0-3,0-1-8 6,-3 6 8-6,6 2 0 6,-3 3 0-6,2 0-8 9,4 6 8-10,0-1 0 30,0 3 0-24,0-3 0-5,3 1 0 0,-3-6 0 0,3-5 0 0,-3-1 0 0,3-4 0 0,-4-3 0 0,1-3 0 0,3 0-8 37,0-5 8-37,-3-3 0 0,-3 0 0 0,3-5-8 0,3 0-5 0,-3-3-1 0,0 1 0 0,-1-6 0 0,-2 0 14 0,0 0 0 0,3-6 0 0,-3 1-9 3,3 0 20-3,-3-3 4 0,0 0 1 1,-3-3 0 1,3-2 25-2,-3-3 6 7,3-2 1-2,0 2 0-5,-3-5-9 0,0 0-2 10,-3-1 0-8,2-1 0-2,-2-1-8 0,0-3-1 12,0 1-1-8,0 2 0-4,-3-2-7 0,0-1-2 0,0 3 0 0,-3 0 0 5,0 3 2 0,0 0 0-5,3 5 0 0,-3 0 0 6,-2-2 9-2,2 5 3-4,-3-1 0 0,0 1 0 11,3 0-12-9,-3 0-3-2,0 2 0 0,3-2 0 11,-3 2-17-9,3-2 0-2,-3 0 0 0,3 2 0 9,0 1 0-9,0-1 0 0,0 6 0 0,0-3 0 12,3 3-8-12,0 5 8 0,0 0-13 0,0 0 5 12,3-6 8-7,-3 6 0-5,0 0 0 0,0 0 0 0,0 0-13 0,0 0 2 8,0 0 1-7,0 0 0-1,0 0 10 0,6 6 0 2,0-1 0-2,0 3-8 8,3 2 8-3,-3-2 0-5,3 0 0 0,3 0 0 6,-4 0 0-6,1 0 0 15,-3 5 0-11,3-2-8-4,0-1 8 0,0 1 0 0,-3-3-9 0,3 3 9 6,0-3 0-4,0 2 0-2,0-5 0 0,0 3 8 13,-3 0-8-13,3 0 0 0,-3 0 9 0,3-3-9 11,-9-5 13-11,2 6-1 0,7-1-1 0,-9-5 0 12,0 0 12-11,0 0 2-1,0 0 1 0,0 0 0 1,0 0 18-1,0 0 3 5,0 0 1-5,0 0 0 6,0 0 9-6,0 0 3 5,0 0 0-5,0 0 0 6,0 0-12-6,0 0-1 5,0 0-1-5,0 0 0 8,0 0-19-8,0 0-4 3,0 0-1-3,0 0 0 15,0 0-13-15,0 0-9 0,0 0 12 0,0 0-12 3,0 0 8-3,-6-3-8 5,6 3 0-5,0 0 0 12,0 0 0-11,-3 0 0-1,1-2 0 0,2 2 0 17,0 0-96-17,0 0-14 0,0 0-2 0</inkml:trace>
    </iact:actionData>
  </iact:action>
  <iact:action type="add" startTime="113856">
    <iact:property name="dataType"/>
    <iact:actionData xml:id="d1">
      <inkml:trace xmlns:inkml="http://www.w3.org/2003/InkML" xml:id="stk1" contextRef="#ctx0" brushRef="#br0">11810 12848 288 0,'0'0'25'4,"0"0"-25"-3,0 0 0 0,0 0 0 3,0 0 295-3,-3 0 53 6,-3-2 12-6,6 2 1 5,0 0-258-5,-3-3-52 5,3 3-11-5,-6 0-1 6,3 0-26-6,0 0-5 6,3 0 0-6,-3 0-8 6,-3 0 0-6,3 0-20 6,-3 5 2-6,0 0 1 7,-3 1-1-7,3 2 0 4,0 0 0-4,0 2 0 6,-2 1 18-6,2 2 0 4,-3 0-8-4,3 0 8 6,0 6 0-6,-3-3 0 4,0 0 0-4,0-3 0 7,6 0 0-7,-3 0 0 4,-3 1 0-3,3-1 0 11,0-3 0-11,0 1 0-1,0-3 0 0,3 0 0 44,0 0 0-44,0-3 0 0,0-2 0 0,3-3 0 0,0 0 0 0,0 0 0 0,0 0 8 0,0 0-8 0,-6 5 9 0,6-5-1 0,0 0 0 0,0 0 0 0,0 0-8 0,0 0 0 2,0 0 0 2,0 0 8-4,0 0-8 0,0 5 0 3,3 1 0-3,0-1-11 7,3 0 11-7,0-2-8 14,0 2 8-14,0-2-8 0,3 2 8 0,0-2 0 11,3-3 0-11,0 2 0 0,-3 1 0 0,3 2 0 13,3-2 0-10,-4-3 0-3,1 3 0 0,3-3 11 0,0 0-3 0,0 0 0 6,0 0 0-2,0 0 0-4,3-3 0 0,-3 3 0 12,-1 0 16-12,-2 0 2 0,3-3 1 0,0 1 0 12,-3-1-17-12,3-2-10 0,-3 5 12 0,0 0-12 11,-3-5 11-9,0 2-11-2,-1-2 10-1,1 2-10 3,-9 3 23-2,6-3-2 8,3-2 0-4,-3 2 0-4,-6 3 8 0,0 0 2 9,6-2 0-7,-6 2 0-2,0 0 3 0,3-6 1 12,0 1 0-6,-3 5 0-7,0 0 18 1,0 0 4 0,0-8 1 0,-3 3 0 5,0-3-20 1,0 3-4-6,0-3-1 0,0-3 0 5,0 3-14 0,-3-2-3-5,0-1-1 0,0 0 0 7,0-2-15-4,1 3 9-3,-1-1-9 0,0 0 8 13,3 1-8-13,-3-1 12 0,-3 1-12 0,3-4 12 12,0 7-2-12,0-1 0 0,0-3 0 0,-3 0 0 11,3 4 1-11,0-1 0 0,-6 0 0 0,3 2 0 12,0-2 5-7,0 3 0-5,-2 0 1 0,2-3 0 0,-3 3-4 0,3 2-1 8,0-2 0-6,-3 2 0-2,3 0-12 0,0 1 0 12,-3-1 0-7,0 0 0-5,3 1 0-1,0-1 0 1,3 3 8 0,0-3-8 5,1 1 0 1,-1-1 0-6,0 3 0 0,6 0 0 5,-6-2 0 0,6 2 0-5,0 0 0 0,0 0 0 8,-6 2 0-6,6-2 0-2,-6 0 0 0,6 0 0 18,0 0-66-16,0 0-13-2,0 11-2-1,0 5-1059 2</inkml:trace>
    </iact:actionData>
  </iact:action>
  <iact:action type="add" startTime="115039">
    <iact:property name="dataType"/>
    <iact:actionData xml:id="d2">
      <inkml:trace xmlns:inkml="http://www.w3.org/2003/InkML" xml:id="stk2" contextRef="#ctx0" brushRef="#br0">13090 12861 864 0,'0'0'76'0,"0"0"-60"8,0 0-16-7,0 0 0 3,0 0 240-3,0 0 46 5,0 0 9-5,0 0 1 7,0 0-241-7,0 0-55 6,0 0 0-6,0 0 0 5,12 0-10-5,-3 0 2 7,3-2 0-7,-1 2 0 6,7-3 8-6,0-2-12 3,0 2 12-3,3 3-12 5,0-2 12-5,0-1 0 7,-1 0 0-7,-2 1 0 5,6 2 0-5,-3 0 0 5,0-3 0-5,0 3 0 7,-1 0 0-7,4 0 0 5,0 0 12-4,-3 0-4 5,0 0-8-1,0 0 11-5,-1 0-11-1,1 0 12 27,0 0-4-24,-3 0-8-2,-3 0 12 0,0 0-4 0,0 0-8 0,-1-3 10 0,-5 3-10 0,3-2 10 39,-3-1-10-32,-3 0 8-7,0 3-8 0,-6 0 8 0,0 0-19 0,0 0-4 0,0 0-1 0,0 0 0 0,0 0-38 0,0 0-8 0,0 0-2 0,0 0-461 0,-6 0-93 2</inkml:trace>
    </iact:actionData>
  </iact:action>
  <iact:action type="add" startTime="115385">
    <iact:property name="dataType"/>
    <iact:actionData xml:id="d3">
      <inkml:trace xmlns:inkml="http://www.w3.org/2003/InkML" xml:id="stk3" contextRef="#ctx0" brushRef="#br0">13265 13052 172 0,'-9'5'8'3,"7"-2"1"-2,-4-1-9 0,6-2 0-1,-3 0 0 1,0 3 0 8,0 0 157-9,0-1 30 6,3-2 5-5,0 0 2 5,-3 0-93-5,3 0-18 5,0 0-4-5,0 0-1 7,0 0-15-7,0 0-3 4,0 0-1-4,0 0 0 7,0 0-21-7,0 0-4 5,0 0-1-5,0 0 0 9,0 0-5-9,0 0-2 2,0 0 0-2,0 0 0 7,0 0-11-7,0 0-3 3,0 0 0-3,6-2 0 7,3-1 13-7,-1 0 3 5,1 3 0-5,3 0 0 7,-3-2-2-7,3-1 0 5,3 1 0-5,0-1 0 5,0 3-6-1,-3 0 0-1,3 0-1-3,2 0 0 14,-2 0-11-14,6 0-8 0,0 3 12 0,-3-1-12 12,0-2 8-7,0 3-8-5,-1-3 0 0,1 0 0 0,3 0 0 0,-3 0 0 6,0 0 8-3,3 0-8-3,-3 2 0 0,-1-2 10 11,-2 0-10-9,3 0 8-2,-6 0 4 0,0 0 1 11,0 0 0-6,0 0 0-5,-3-2-2 0,-3-1-1 0,3 3 0 0,-9 0 0 4,3 0-10 1,-3 0 8-5,0 0-8 0,0 0 8 4,0 0-8-4,0 0-16 7,0 0 4-7,0 0 1 17,3-8-81-17,-3 3-16 3,-3 0-3-3</inkml:trace>
    </iact:actionData>
  </iact:action>
  <iact:action type="add" startTime="115866">
    <iact:property name="dataType"/>
    <iact:actionData xml:id="d4">
      <inkml:trace xmlns:inkml="http://www.w3.org/2003/InkML" xml:id="stk4" contextRef="#ctx0" brushRef="#br0">13349 12592 2023 0,'0'0'44'3,"0"0"10"-2,0 0 2-1,0 0 0 1,0 0-44 0,0 0-12 0,0 0 0 0,0 0 0 5,0 0 9-5,0 0 0 3,0 0 0-3,0 0 0 20,0 0-31-20,0 0-6 0,0 0-2 0,3 7 0 12,-3-7 3-11,3 8 1-1,0 0 0 0,3 3 0 0,-3 0 26 2,3 2 0-1,-3 0 0-1,3 3 8 5,-4 0 21-5,4 2 5 5,0 1 1-5,-3 2 0 7,6 3-3-7,-3 2-1 5,3 1 0-5,-3 4 0 14,3 4-7-14,0 2-2 0,0 0 0 0,-3 3 0 11,0-3-2-9,3 0 0-2,-3 2 0 0,0-7 0 11,0 2-20-7,0-2 0-4,0-3 0 0,2-2-12 0,-2-1 12 0,-3-2 0 6,0-3 8-2,0-2-8-4,3-1 12 0,-3-2-3 10,0 0 0-8,0-3 0-2,0 0 7 0,-3-5 0 2,0 0 1-2,3 0 0 9,-3 0 2-7,0-8 0-2,0 0 0 0,0 0 0 7,0 0 1-2,0 0 0-5,0 0 0 0,0 0 0 5,0 0-20-5,0 0 0 6,0 0 0-6,0 0 0 19,0 0-51-19,0 0-10 0,0 0-3 0,0 0-633 9,0 0-127-9</inkml:trace>
    </iact:actionData>
  </iact:action>
  <iact:action type="add" startTime="116333">
    <iact:property name="dataType"/>
    <iact:actionData xml:id="d5">
      <inkml:trace xmlns:inkml="http://www.w3.org/2003/InkML" xml:id="stk5" contextRef="#ctx0" brushRef="#br0">14057 13020 806 0,'0'0'72'4,"0"0"-58"-3,0 0-14 0,-3-5 0 3,0-3 196-3,0 3 37 5,-3-1 7-5,0 1 2 6,0 2-172-6,0 1-34 4,6 2-8-4,0 0 0 7,-6-6-18-7,1 1-10 5,5 5 12-5,-3-2-12 7,3 2 11-7,-6 0-11 5,0-3 10-5,0 3-10 7,6 0 40-7,-6-3 3 5,6 3 0-5,-3 0 0 5,3 0-6-5,-6 0-1 7,3 3 0-7,3-3 0 4,-6 0-24-4,3 3-12 5,0 4 10-5,0-1-10 5,0 2 0-5,3 2-8 6,0 1-1-6,0 2 0 7,3 3 9-7,0-3-10 5,0 6 10-4,3-1-10 5,-3 3 10-1,3-2-8-5,0-1 8 0,0 1-8 6,6-3 8-6,0 0 0 13,-4-3-9-8,4 3 9-5,3-3 0 0,-3-2 0 0,0-1 0 0,-3 1 8 4,6-3-8-3,0 0-11 4,-6-3 3-5,3 0 0 8,-1 1 8-6,1-1 0-2,-3-3 0 0,3 1 0 12,0-3 0-11,-3 0 9-1,3 0-9 0,-3-3 0 12,0 1 12-12,3-3-12 0,-3-1 12 0,0-2-12 10,0 0 12-8,-1 0-4-2,1 1 0 0,0-4-8 11,-3 0 16-5,0-2-3-6,-3 0-1 0,3 0 0 0,-3-3 12 0,3-3 1 5,-3 1 1-2,-3 2 0-4,-3-3 2 1,3-2 1 13,-6 0 0-11,3 2 0-2,-3 1 3 0,-3-1 0 10,3 1 0-5,0-1 0-5,-3 1-1 0,0 2 0 0,1 3 0 0,-4 0 0 4,3-1-3 1,-3 1-1-5,0 3 0 0,3-1 0 8,-3 0-6-6,3 3-1-2,-3 0 0-1,3 1 0 15,-3 1-3-13,3 1-1-1,1 0 0 0,-1 5 0 12,0-3-2-7,0 3-1-5,0 3 0 0,3-1 0 0,-3 1 13 0,0 2 2 2,3 3 1-1,-3 5 0 14,-3 6-29-11,3-1-12-4,0 6 1 0,3 0 0 0,-3 0-5 0,4 5-2 5,2-3 0-4,0 4-830 14,0-1-165-13</inkml:trace>
    </iact:actionData>
  </iact:action>
  <iact:action type="add" startTime="118581">
    <iact:property name="dataType"/>
    <iact:actionData xml:id="d6">
      <inkml:trace xmlns:inkml="http://www.w3.org/2003/InkML" xml:id="stk6" contextRef="#ctx0" brushRef="#br0">14947 12991 1728 0,'0'0'153'4,"0"0"-122"0,0 0-31-1,0 0 0 1,9 0 8-2,-6-3-8 3,-3 3 0-4,6-2 9 6,3-1-1-6,3 0 0 5,-6 1 0-5,6 2 0 7,0 0-8-7,0-3 8 4,2 3-8-4,1 0 8 7,-3 0-8-7,3 3 0 6,3-1-12-7,0-2 12 9,3 3 0-8,-3-3 0 3,2 3 0-3,1-3 0 6,3 5-9-6,0-2 9 4,3-3 0-4,-1 0 0 8,1 0 0-8,-3 0 0 7,3-3 12-8,-3 3-3 44,2-3 8-43,1 6 2 0,0-3 0 0,0 0 0 0,-3-3-1 0,-1 3 0 0,-2 0 0 0,0 3 0 0,0-3-8 0,-3 0-2 0,3 0 0 0,-7 0 0 4,1 0-8-4,0 0 0 0,-3 0 9 0,0 0-9 13,-3 3 8-9,3-1-8-4,-3-2 8 0,0 0-8 0,-9 0 0 0,6 0 0 6,-6 0-12-6,0 0 4 15,0 0-141-8,0 0-28-7,0 0-6 0</inkml:trace>
    </iact:actionData>
  </iact:action>
  <iact:action type="add" startTime="119093">
    <iact:property name="dataType"/>
    <iact:actionData xml:id="d7">
      <inkml:trace xmlns:inkml="http://www.w3.org/2003/InkML" xml:id="stk7" contextRef="#ctx0" brushRef="#br0">15025 13203 345 0,'0'0'15'1,"0"0"4"0,0 0-19 0,0 0 0 2,0 0 0-2,-3-6 0 7,-3 4 326-7,6 2 62 2,0 0 12-2,0 0 2 7,0 0-330-7,0 0-72 6,0 0 0-6,0 0-9 6,0 0-3-6,0 0-1 5,9 0 0-5,-3-3 0 5,5 3 2-5,1 0 1 6,-3 0 0-6,3 3 0 6,3-3 18-6,3 0 3 5,0 0 1-5,-3 2 0 6,5 1 20-6,-2 0 5 8,3-3 1-8,0 2 0 3,0 1-19-1,0-3-4 20,5 3-1-17,-2-1 0-5,0 1-6 0,0 0-8 0,0-3 11 0,3 2-11 0,-1-2 0 0,1 0 0 23,0-2 0-17,3 2 0-6,-4-3 11 0,4 3-11 0,-3 0 10 0,-3-3-10 0,3 3 18 0,-1-2-2 0,1-1-1 0,-3 0 0 31,0 1 2-28,-3 2 1-3,-4-3 0 0,1 0 0 0,-3 1-18 0,3 2 8 0,-3 0-8 0,0 0 0 0,-6 0 10 0,0 0-10 0,3 0 8 0,-3 0-8 4,-3 0 0-4,2 0 0 0,-5 0 8 0,-3 0-8 11,0 0 0-11,0 0 0 0,0 0-10 0,0 0 10 15,9 2-42-15,-9-2-2 1,0 0-1-1,0 0 0 13,0 0-135-12,0 0-26-1,0 0-6 0,0 0 0 0</inkml:trace>
    </iact:actionData>
  </iact:action>
  <iact:action type="add" startTime="119604">
    <iact:property name="dataType"/>
    <iact:actionData xml:id="d8">
      <inkml:trace xmlns:inkml="http://www.w3.org/2003/InkML" xml:id="stk8" contextRef="#ctx0" brushRef="#br0">15534 12846 1897 0,'0'0'41'3,"0"0"9"-2,0 0 2 0,0 0 2 0,0 0-43-1,0 0-11 1,0 0 0 0,0 0 0 4,0 0 18-4,0 0 2 5,0 0 0-5,0 0 0 6,0 0-20-6,0 0 0 4,0 0-13-4,0 0 5 6,0 0 8-6,0 0-8 5,0 0 8-5,0 0-8 8,0 0 8-8,8 5 0 5,1-3 0-5,0 4 0 5,0 2 9-5,0 0 4 6,6 0 1-6,0 2 0 6,0 1-1-6,3 5 0 5,3-1 0-5,-4 1 0 10,4 0-5-11,0-3 0 14,-3 3-8-8,3 0 12-5,3-3-12 0,-4 3 9 0,-8-2-9 0,6-1 8 4,3 3-8 0,-3-3 0-4,-3-3 0 0,3 4 0 8,-1-4 0-4,-2 1 8-4,-3-1-8 0,0 1 0 11,-3-3 9-10,3 0-9-1,-3-3 10 0,0 0-10 11,-3 3 11-11,0-2-11 0,-6-6 12 0,3 2-12 12,-3-2 16-12,0 0-3 0,3 6-1 0,-3-6 0 12,0 0 10-7,0 0 2-5,0 0 0 0,0 0 0 0,0 5 5 0,0-5 2 1,-3 5 0-1,0-2 0 7,-3 2-12-7,0 0-3 13,-3 1 0-11,0-4 0-1,0 4-8-1,-3-1-8 0,0 0 9 0,0 1-9 7,-3-1 12-3,1-2-3-4,-1-1-1 0,3 3 0 7,3-2 5-3,-3 2 1-4,0 1 0 0,0-4 0 9,-3 1 3-6,0 0 1-3,3 2 0 0,1-2 0 11,-1-1-5-9,0 3-1-2,-3 1 0 0,3-1 0 11,-3 0-12-11,6 1 8 0,-3-1-8 1,0 0 0 2,0 3 0 2,1 0 0-4,2 0 0-1,-3-3 0 13,0 3 0-7,3-2 0-6,3-4 0 0,-3 4 0 0,3-1 0 0,0-3 0 5,-3 1-8-5,3 0 8 17,6-3-26-17,-3 2-2 0,-3 1 0 1,6-3-729 2,0 0-147-3</inkml:trace>
    </iact:actionData>
  </iact:action>
  <iact:action type="add" startTime="121675">
    <iact:property name="dataType"/>
    <iact:actionData xml:id="d9">
      <inkml:trace xmlns:inkml="http://www.w3.org/2003/InkML" xml:id="stk9" contextRef="#ctx0" brushRef="#br0">17147 13216 460 0,'0'0'20'3,"0"0"5"-3,0 0-25 1,0 0 0 2,-3-3 0-2,3 3 0 5,-6-2 253-5,6 2 46 4,0 0 9-4,-3-3 1 6,-3-2-194-6,6 5-39 6,0 0-8-6,0 0-2 6,-6-3-38-6,3-2-7 5,3 5-1-5,0-6-1 6,3-1-3-6,0 1 0 5,-6-2 0-5,0 0 0 7,3-2 6-7,0-1 1 5,0 1 0-5,-3-1 0 6,0 0-3-6,0 1 0 4,6-3 0-4,-3-1 0 6,-6 1 5-6,3 0 1 4,3 0 0-4,0 0 0 7,-9 2-7-7,3-2-2 8,3-1 0-9,0 1 0 7,-6 3-6-1,3-4-2-5,6 1 0 0,-5 0 0 41,-1 2-1-40,0-2 0-1,0 0 0 0,0 2 0 0,3-2-8 0,-3 3 10 0,-3 2-10 0,-3-3 10 0,3-2 0 0,0 2 0 0,0 3 0 0,0 0 0 3,-3 3-10 0,3-3 8-3,3 3-8 0,-3 0 8 7,1 2-8-6,-4-2 0-1,6 2 0 0,-3-2 8 13,-3 2-8-11,3 0 0-2,3 1 0 0,0-1 0 0,-6 3-8 0,3 3 8 8,0-3 0-4,3 2 0-4,6-2-9 0,-9 3 9 11,-3-3-12-10,1 3 12-1,11-3-11 0,-6 5 11 12,-6 3-10-12,6 2 10 0,3-2-11 0,0 3 11 10,0 5-12-8,-3 0 12-2,-9 2-13 0,6 3 4 12,9 1 1-9,-6 4 0-3,0 0 8 0,0 4 0 0,3-1 0 0,3 0 0 9,0 3-16-8,-3-3-4-1,-3 0 0 0,6 0-1 10,6 0 3-10,-3-3 1 0,-6-2 0 0,6-3 0 12,3 1 6-12,0-1 2 0,-6-5 0 0,0-1 0 12,6 1 9-12,-3-2-8 0,0-1 8 0,-3-3-8 13,-3 1 8-9,6 0 0-4,12-3 0 0,-9-3-8 0,-6 3 8 0,6-3 0 8,3-5 0-7,3 3 0-1,-6 2-12 0,0-5 2 12,3 0 1-12,-1-3 0 0,7-2-4 0,-6 2-1 12,0-2 0-12,0 0 0 0,6-3 14 0,-6 0 0 13,-3 0 0-11,3 0 0-2,0 0 0 0,-3 0 13 0,3-2-4 0,-3 2-1 9,-3-3 0-7,0 0 0-2,2 1 0 0,1-1 0 11,-6 1 0-11,3-1-8 0,0 1 12 0,3-1-4 11,-3 0-8-9,-3 3 12-2,6-2-12 0,-3 2 12 11,3-3-12-10,-3 3 0-1,0 0 0 0,0 1 0 11,3-1 0-6,0 2 0-5,-6 1 0 0,3-3 0 0,3 3 0 0,0 0 0 8,-6-1 0-7,3 1 0-1,0 0 0 0,3-1 0 11,-3 1 8-10,-3-3-8-1,0 3 0 0,3 0 0 11,3-1-12-11,-6 6 12 0,0 0 0 0,0 0 0 12,0 0 0-8,0 0 0-4,0 0 0 0,3-5 0 0,-3 5 0 0,0 0 0 9,6-3 0-8,-6 3 0-1,0 0 0 0,0 0 8 4,0 0 0-4,0 0-8 6,0 0 12-6,0 0-4 5,0 0-8-5,0 0 8 5,0 0-8-5,0 0 8 6,0 0-8-6,0 0 0 5,0 0 0-5,0 0 0 5,0 0 0-5,0 0 0 5,6 8-9-5,-3 3 9 8,0-3 0-8,-3 2 0 11,3 4 0-10,2-1 0-1,1 3 0 0,-3 0 0 12,0 2 0-12,3 3 0 0,3-2 0 0,0 2 0 11,-6 0 0-11,0 0 0 0,3 0 0 0,0 1 0 13,0 1 0-10,0-1 0-3,-3-4 0 0,3-2 0 0,3 0 0 0,-3-3 0 10,-9 0 0-9,6 1 0-1,9-7 0 0,-6 1 0 10,-9-2 12-10,3 2-3 0,6-6-1 0,-3 4 0 13,-3-6 10-11,0 0 2-2,0 0 0 0,0 0 0 1,9 2-20-1,-9-2 0 7,0 0 0-6,0 0 0 2,0 0 0-3,0 0 0 4,0 0 0-4,0 0-668 15,0 0-133-15</inkml:trace>
    </iact:actionData>
  </iact:action>
  <iact:action type="add" startTime="122745">
    <iact:property name="dataType"/>
    <iact:actionData xml:id="d10">
      <inkml:trace xmlns:inkml="http://www.w3.org/2003/InkML" xml:id="stk10" contextRef="#ctx0" brushRef="#br0">17593 13076 1728 0,'0'0'153'4,"0"0"-122"-3,12 0-31 0,-3-3 0 4,-3 0 27 0,6-2-1-4,6 2 0 0,3-2 0 5,3 0-10-5,2 0-3 7,-5-3 0-7,3 0 0 6,3 2-13-6,-3-1 0 5,-1 1 0-4,-2 1 0 4,3 0-24-6,0 2 3 7,-3-2 0-6,0 5 0 6,-4 0 21-6,4-3 0 5,0 0 0-5,0 3 8 6,-3 0 0-6,0 0-8 3,-1 0 12-3,-2 0-4 8,0 0 8-8,0 0 0 5,0-2 1-5,-3 2 0 9,0 0-9-10,0 0-8 13,-3 0 12-12,0-3-12 15,0 0-15-8,-4 3-9-7,-5 0-3 0,0 0-521 0,0 0-104 0</inkml:trace>
    </iact:actionData>
  </iact:action>
  <iact:action type="add" startTime="123086">
    <iact:property name="dataType"/>
    <iact:actionData xml:id="d11">
      <inkml:trace xmlns:inkml="http://www.w3.org/2003/InkML" xml:id="stk11" contextRef="#ctx0" brushRef="#br0">17593 13359 1612 0,'9'0'144'2,"-9"0"-116"2,0 0-28-2,0 0 0 3,0 0 60-4,9-3 7 5,0 1 1-5,-3-1 0 6,0 0-58-6,3 1-10 5,3-4 0-5,3 4 0 7,-3-4-8-7,0 4 8 5,5-1 0-5,1 0 0 7,0-2 0-7,0 2-9 4,0 1 9-4,0-3 0 9,0 2 0-9,-1 3 0 2,1-3 0-3,0 1 0 9,3 2 16-7,0-3 3 3,0 0 1-4,0 1 0 6,-1 2 0-6,4 0 1 7,0 0 0-7,0 0 0 9,-3 0-21-6,-4 0 9-3,4 0-9 0,-6 2 0 12,3 1 0-12,-3-3 0 0,0 0 0 0,-3 0 0 11,0 0 0-11,-3 0 0 0,-1 0 0 0,-8 0-9 12,0 0-9-7,6-3-2-5,-6 3 0 0,6-2 0 0,-6 2-4 0,6-8 0 5,-6 0-1-5,3 0-524 17,-3 0-105-16</inkml:trace>
    </iact:actionData>
  </iact:action>
  <iact:action type="add" startTime="123478">
    <iact:property name="dataType"/>
    <iact:actionData xml:id="d12">
      <inkml:trace xmlns:inkml="http://www.w3.org/2003/InkML" xml:id="stk12" contextRef="#ctx0" brushRef="#br0">17894 12711 2026 0,'0'0'44'2,"0"0"10"-1,0 0 2 0,0 0 1-1,0 0-45 1,3 8-12 0,3-3 0 0,-3 3 0 7,-3 2 0-7,6 1-17 1,-3 5 4-1,0 0 1 7,3 5-7-7,-3 0-1 4,3 3 0-4,-3 2 0 7,0 3 20-7,3 0 12 6,0 1-1-6,-1 1-1 5,4 1-10-5,-6 0 0 6,3 0 0-4,0 2 0 1,0-2 0-3,3-1 0 6,-6-1 0-6,6-1 0 5,-3 0 0-5,0-5 0 8,3 2 0-9,-3-2 8 8,3 0-8-7,-3-3 0 11,0-3 0-10,0 1 8-1,0-3-8 0,0 0 0 12,0 0 0-6,-1-1 8-6,-2-1-8 0,6-4 0 0,-3 1 0 0,0-1 0 4,-3 1-22 0,0 0 0-4,3-1 0 0,-3-2 0 18,3 3-149-18,0-3-29 1,3 10-7 0,0-7-1 3</inkml:trace>
    </iact:actionData>
  </iact:action>
  <iact:action type="add" startTime="123810">
    <iact:property name="dataType"/>
    <iact:actionData xml:id="d13">
      <inkml:trace xmlns:inkml="http://www.w3.org/2003/InkML" xml:id="stk13" contextRef="#ctx0" brushRef="#br0">18718 13023 864 0,'0'0'76'5,"0"0"-60"-4,0 0-16 0,0 0 0 10,0 0 260-10,0 0 48 0,0 0 11 0,0 0 1 3,0 0-248-3,0 0-49 5,-2 8-11-5,-1 0-1 22,3 0-43-22,-6 2-8 0,-3 1-1 0,3 2-1 13,0 3 8-13,3 0 2 0,-6 0 0 0,3 0 0 0,3 2 10 0,0 1 2 0,0 2 1 0,0 0 0 6,3 0 19-6,-3 0 0 4,3 3 0-4,0 0 0 8,0 0 0-8,3-1 0 3,-3 1 9 0,6 0-9 2,-3-3 18 1,6-2-2-6,-3-1 0 0,3-2 0 6,0 0-16-2,-3-5 0-4,0-1 0 0,2-2 0 12,1-3 0-11,-3 3-16-1,0-2 4 0,3-6 0 12,0 2 12-12,0-4 16 0,0 2-3 0,-3-3-1 11,3-2 4-11,0-1 1 0,-3 1 0 0,3-3 0 12,0-2 6-6,0-4 1-6,-3 1 0 0,2 0 0 0,1 0-7 0,-3-3-1 4,3 0 0 0,0 0 0-4,0-2-8 0,0-1-8 10,0-2 9-8,-3 2-9-2,3-2 8 0,-3 0-8 12,0-3 0-6,0 6 0-6,0-1 8 0,0-2-8 0,0 5 0 0,-3 0 0 3,0 0 19 2,-3 1-3-5,0 4 0 0,0 0 0 7,-3 1 15-3,0-1 2-4,3 3 1 0,-6-2 0 10,3 2-3-7,-6-3-1-3,3 3 0 0,0 0 0 10,-3-2-6-7,0 2 0-3,-3-3-1 0,3 3 0 11,-3-2 0-7,3 2 0-4,-3 0 0 0,-2 0 0 0,5 3-23 0,-3-1 0 4,0-2 0-4,0 3 0 15,0 0 16-12,0 2-2-3,3 0 0 0,0 3 0 0,-3-2-6 0,3 2-8 8,0 2 11-6,-2 4-11-2,2-4 0 0,-6 6 0 12,3 6 0-6,0 1 0-6,-3 7-11 0,0 1-9 0,0 6-1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30T05:30:59.6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3067">
    <iact:property name="dataType"/>
    <iact:actionData xml:id="d0">
      <inkml:trace xmlns:inkml="http://www.w3.org/2003/InkML" xml:id="stk0" contextRef="#ctx0" brushRef="#br0">17593 7030 518 0,'9'0'46'4,"-9"0"-37"1,0 0-9-4,0 0 0 6,0 0 132-6,0 0 25 5,0 0 5-5,0 0 1 5,0 0-138-5,0 0-25 6,0 3-9-6,3-1 0 5,0-2 9-5,3 3 0 6,0-3 0-6,3 0 0 5,0 0 0-4,0 0 0 4,0 0 0-5,3 0-8 6,3 3 8-6,-3-3 0 4,-4 0 0-4,1 0-8 6,6 0 8-6,-3 0 0 7,-3 0 0-7,0 0-8 5,0 0 8-5,3 0 0 5,-3 0 0-5,0 0 0 8,-3 0 0-8,3 2 0 3,0-2 0-3,-1 3 0 6,-2 0 0-6,3-3 0 6,0 2 8-7,-3 1-8 9,3-1 12-7,-3-2-3 47,3 3 0-47,0 0 0-1,3-1-9 0,-3 4 8 0,-3-4-8 0,3 1 8 0,3 0-8 0,0 2 0 0,-1-2 0 0,1-1 0 0,3-2 0 0,0 3 0 0,3-1 0 0,0 1 0 0,-3-3 0 1,0-3 8-1,2 3-8 0,1-2 8 13,-3 2 0-12,3 0-8-1,0 2 12 0,-3-2-4 11,0 0 1-9,0 0 0-2,-1 3 0 0,1-3 0 0,-3 0-9 0,3 3 8 9,0-1-8-8,0 1 8-1,0-3-8 0,-3 3 0 12,6-1 0-12,-4 1 0 0,4 0 0 0,-3-3 0 13,-3 0 0-13,6 0 8 0,-3 2-8 0,3 1 8 12,0 0-8-10,-4-1 8-2,-2-2 20 0,3 0 3 0,0 0 1 0,0 0 0 9,0 3-32-9,3-3 0 0,-3 0 0 0,-1 0 0 14,4 0 0-14,0 3 9 0,0-1 1 0,0 1 0 11,0-3 1-10,3 2 0-1,-7 1 0 0,4-3 0 11,0 0 4-10,-3 3 1-1,6-3 0 0,-3 2 0 12,0 1-5-11,-3 0-1-1,2-1 0 0,1-2 0 0,3 3-2 0,-3-3 0 10,0 0 0-9,0 0 0-1,-3 0 4 0,-1 0 0 12,4 0 0-12,0-3 0 0,0 1-12 0,3-4 12 12,3 6-12-12,-6-5 12 0,2 5-4 0,1-5 0 13,0 2 0-13,-3-2 0 0,0 2-8-1,3 1 8 2,-1-4-8-1,-2 4 8 11,3-1-8-9,-3 0 8-2,3-2-8 0,0 2 8 11,5 3-8-10,-5 0 8-1,-3-2-8 0,0-1 8 11,3-2-8-11,0 2 0 0,-1 1 0 0,1-1 0 12,0 3 0-11,3-3 0-1,0 1 0 0,0-1 8 12,-4 0-8-10,4 1 0-2,0 2 0 0,0-3 8 0,-3 0-8 0,5 1 0 9,4-1 0-8,-3 0 8-1,-3 1-8 0,3-1 0 13,-4 1 0-13,4-4 0 0,3 4 0 0,0-1 0 11,-3 3 0-11,-1-3 0 0,4 1 0 0,0-1 0 13,-3 3 0-13,2-3 8 0,-2 1 0 0,6-1 0 14,0 0 0-14,-1 1 0 0,1-1 1 0,-3 3 0 0,0-3 0 0,-1 3 0 10,1-2-9-9,0-1 8-1,0 1-8 0,0 2 8 11,-1-3-8-11,1 3 8 0,3 0-8 0,-3 0 8 12,2 0-8-12,-2 3 0 0,3-3 0 0,-3 0 8 13,-1 2-8-12,4-2 0-1,0-2 0 0,0 2 0-1,-1 0 0 1,1 2 0 12,0-2 0-12,0-2 8 0,-1-1-8 0,4 0 0 13,-3 1 9-13,2-4-9 0,1 1 16 0,-3 2-2 12,0-2 0-12,2 0 0 0,-2-1-4 0,0 4-1 13,3-1 0-10,-1 3 0-3,-2 0 0 0,0-2 0 0,0 2 0 0,2 0 0 7,4 0-9-7,-3 2 8 0,-4 1-8 0,7-3 8 15,0 2-8-15,-3-2 8 0,2 0-8 0,-2 3 8 10,0-3-8-9,2 3 0-1,-2-3 0 0,0-3 0 12,3 3 0-11,-4-3 0-1,4 3 0 0,0-2 0 12,-7-1 23-11,4 1-1-1,0-4 0 0,2 4 0 0,4-1-22 0,-6 0 0 10,3 3 0-9,-1-5 0-1,4 2 11 0,-3-2 4 12,-1 2 1-11,1-2 0-1,3 0-6 0,-1 2-1 11,-2-2 0-11,0 0 0 0,2-1-9 0,-5 1 0 12,0 2 9-12,3-2-9 0,-7 5 0 0,4-3 8 0,-3 1-8 0,-3-1 0 11,-7 1 9-9,1 2-9-2,3 0 12 0,-3 0-12 12,3 0 0-12,-7 0 0 0,1 0 0 0,0 0 0 11,-3 0 0-10,-3 2 0-1,0-2 0 0,-3 3 0 18,-3-3-94-18,-4 5-22 0,1-2-5 0</inkml:trace>
    </iact:actionData>
  </iact:action>
  <iact:action type="add" startTime="144573">
    <iact:property name="dataType"/>
    <iact:actionData xml:id="d1">
      <inkml:trace xmlns:inkml="http://www.w3.org/2003/InkML" xml:id="stk1" contextRef="#ctx0" brushRef="#br0">18528 7308 864 0,'0'0'76'3,"0"0"-60"-1,-6-3-16-1,0 1 0 6,6 2 186-6,-6-3 34 4,0 0 8-4,0 1 0 6,-3-1-152-6,3 3-30 4,-3-3-6-4,3 3-2 6,-2 0-38-6,-1-2 0 5,0-1 0-5,0 3-8 8,-3 0-9-8,-3 3-2 3,0-1 0-3,0 4 0 7,0-1-1-8,-3 0 0 7,1 3 0-7,-4 3 0 8,0-1 20-7,0 1 0 4,0 2-8-4,0 0 8 6,1 3 0-6,-1-3 0 6,0 1-8-6,3-1 8 7,6 0-8-8,0 3 8 7,3 0-12-6,0 0-475 44,3-3-95-44</inkml:trace>
    </iact:actionData>
  </iact:action>
  <iact:action type="add" startTime="144855">
    <iact:property name="dataType"/>
    <iact:actionData xml:id="d2">
      <inkml:trace xmlns:inkml="http://www.w3.org/2003/InkML" xml:id="stk2" contextRef="#ctx0" brushRef="#br0">19495 7178 1612 0,'0'0'144'3,"0"0"-116"0,0 0-28-2,0 0 0 7,0 0 141-7,0 0 23 4,0 0 4-3,0 0 0 4,0 0-121-5,-6 11-25 6,0-1-5-6,-2 4-1 6,-7 1-16-6,-6 1-9 4,-3 11 1-4,-6-1 0 20,0-2-67-20,-2 0-13 0,2 0-2 0,-3 2-1 10,-3-5 22-10,4 0 4 0,-1 1 1 0,3-1 0 0,-2 0 32 0,-1 0 6 4,6 0 2-4,3-2 0 18,3-3-15-18,0 2-2 0,4-5-1 0</inkml:trace>
    </iact:actionData>
  </iact:action>
  <iact:action type="add" startTime="145126">
    <iact:property name="dataType"/>
    <iact:actionData xml:id="d3">
      <inkml:trace xmlns:inkml="http://www.w3.org/2003/InkML" xml:id="stk3" contextRef="#ctx0" brushRef="#br0">20198 7218 1814 0,'0'0'80'2,"0"0"17"-1,0 0-77-1,0 0-20 3,0 0 0-2,-3 2 0 6,-6 1 84-6,0 0 14 4,-3-1 2-4,-3 4 1 8,-6 4-73-8,-2 6-16 5,-7 3-2-5,0-1-1 18,0 3-39-18,-2 3-8 0,-1 0-2 0,3 0 0 10,-3-3-25-10,4 0-6 0,-4-2-1 0,3 2 0 13,0 0 20-13,6-2 3 0,1-4 1 0,2 1-708 0</inkml:trace>
    </iact:actionData>
  </iact:action>
  <iact:action type="add" startTime="145369">
    <iact:property name="dataType"/>
    <iact:actionData xml:id="d4">
      <inkml:trace xmlns:inkml="http://www.w3.org/2003/InkML" xml:id="stk4" contextRef="#ctx0" brushRef="#br0">21433 7006 1728 0,'0'0'153'4,"0"0"-122"-3,0 0-31 0,0 0 0 6,0 0 50-6,0 0 4 3,0 0 1-3,0 0 0 6,0 0-11-6,-3 5-1 4,-6 1-1-4,-3 7 0 7,-6 6-42-6,1 4-14 3,-4 4 0-4,-6 5 0 19,-9-1-173-19,1 4-34 0,2 2-7 0,-3-6-2 10,0 1 95-10,1 0 19 0,-1-3 4 0,3-2 1 11,0-4 9-11,4-1 2 0</inkml:trace>
    </iact:actionData>
  </iact:action>
  <iact:action type="add" startTime="145635">
    <iact:property name="dataType"/>
    <iact:actionData xml:id="d5">
      <inkml:trace xmlns:inkml="http://www.w3.org/2003/InkML" xml:id="stk5" contextRef="#ctx0" brushRef="#br0">21939 7133 813 0,'0'0'36'2,"0"5"8"-1,3 1-36 0,-6 2-8 4,3 0 0-3,-3 0 0 1,0 5 22-2,-3 0 2 5,3 0 1-5,-3 3-281 15,3 0-56-15</inkml:trace>
    </iact:actionData>
  </iact:action>
  <iact:action type="add" startTime="145804">
    <iact:property name="dataType"/>
    <iact:actionData xml:id="d6">
      <inkml:trace xmlns:inkml="http://www.w3.org/2003/InkML" xml:id="stk6" contextRef="#ctx0" brushRef="#br0">22415 7226 1036 0,'0'0'92'5,"0"0"-73"-4,0 0-19 0,-3 2 0 3,0-2 125-3,-6 3 22 5,1 5 4-5,-4-3 1 6,0 9-114-6,-6-1-22 5,-3 0-5-5,-3 3-725 10</inkml:trace>
    </iact:actionData>
  </iact:action>
  <iact:action type="add" startTime="146417">
    <iact:property name="dataType"/>
    <iact:actionData xml:id="d7">
      <inkml:trace xmlns:inkml="http://www.w3.org/2003/InkML" xml:id="stk7" contextRef="#ctx0" brushRef="#br0">18778 6509 1569 0,'0'0'69'3,"0"0"15"-2,0 0-67 0,0 0-17 2,0 0 0-2,0 0 0 4,0 0 28-4,0 0 1 5,0 0 1-5,0 0 0 6,0 0-21-6,0 0-9 6,0 0 8-6,0 0-8 5,0 0 0-5,0 0-11 5,0 0 1-5,0 0 0 6,6 5 10-6,-6 6-8 4,3-3 8-3,-3 2-8 5,0 1 8-6,3-1 0 6,0 4 0-6,0-1-8 6,0 3 8-6,0 2 0 5,0 1 0-5,-3 5-8 5,3-3 8-4,3 2 0 27,-3 7 0-27,0-4 0-1,0 1 0 0,0-4 0 0,0 4 0 0,0-6-8 0,0 3 8 0,0-6 0 39,0 1 0-39,2-1 0 0,-2-2 0 0,0-3 0 0,0 1 0 0,0-6 0 0,0 0 0 0,-3-8 0 0,0 0 0 0,0 0 0 0,0 0 11 0,0 0-3 5,0 0 0-4,0 0 0-1,0 0 29-1,0 0 6 1,0 0 1 0,0 0 0 4,0 0 11-4,0 0 2 6,0 0 1-6,0 0 0 5,0 0-42-5,0 0-16 5,0 5 11-5,0-5-11 6,0 0 0-6,0 0 0 5,0 0 0-5,0 0 0 6,0 0-26-6,0 0 2 5,0 0 0-5,0 0 0 22,0 0-146-22,0 0-29 0,0 0-5 0,0 0-2 0</inkml:trace>
    </iact:actionData>
  </iact:action>
  <iact:action type="add" startTime="146987">
    <iact:property name="dataType"/>
    <iact:actionData xml:id="d8">
      <inkml:trace xmlns:inkml="http://www.w3.org/2003/InkML" xml:id="stk8" contextRef="#ctx0" brushRef="#br0">18751 6543 1411 0,'0'0'62'1,"0"0"14"0,0 0-61 0,0 0-15 3,0 0 0-3,0 0 0 10,3-5 27-10,0 2 2 1,0-2 1-1,0 2 0 6,0-2-18-6,3 0-3 5,0-1-1-5,-3 4 0 7,3-1-8-7,0 0 0 4,0 1 0-4,3-1 0 6,-3 3 0-5,0 0-11 4,3 0 11-5,3 0-8 5,-4 3 8-5,4-3-12 4,0 2 12-4,3-2-12 8,3 3 12-9,0 0 0 8,0-3 0-7,0 0 8 4,-1 0-21-4,1 0-4 8,0-3-1-9,0 3 0 15,3-3 28-13,-3 1 6-1,0-3 0 0,-1 5 1 48,1-3-7-43,0 3-2-5,-6-3 0 0,6 3 0 0,-6 3-8 0,3-3 12 0,-3 0-12 0,0 3 12 0,-1-1-12 0,1 1 0 0,3-1 0 0,-3 1 8 0,3 0-8 0,0-3 0 0,-3 2 0 0,6 1 8 0,-3-3-8-1,2 0 0 1,1 0 0 0,-3-3 0 7,3 3 28-2,-3-2 4-5,-3-6 1 0,0 5 0 11,-3 3 5-10,3 0 1-1,-1-2 0 0,1 2 0 10,-3 0-19-8,0 0-4-2,0 0-1 0,0 0 0 11,-3 0-15-7,-6 0 9-3,0 0-9-1,6 2 8 0,3 1-8 0,-6-3 0 3,-3 0 0-3,0 0 8 15,0 0-8-11,0 0 0-4,0 0 9 0,0 0-9 0,0 0 8 0,0 0-8 2,0 0 8-2,0 0-8 5,0 0 23-5,0 0 0 5,0 0 0-5,0 0 0 8,0 0 25-8,0 0 4 4,0 0 2-4,0 0 0 9,0 0-24-9,0 0-5 2,0 0-1-2,0 0 0 7,0 0-24-7,0 0 0 4,0 0 0-4,0 0 0 7,0 0 0-7,0 0 0 5,0 0 0-5,0 0 0 5,0 0 0-5,0 0-9 6,3 8 9-6,0-3-10 5,-3-5 10-5,0 8 0 7,3 0 0-7,-3 0 8 12,3 2-8-12,-3-2-15 0,0 0 4 0,0 3 1 13,0-1 10-9,0 1 0-4,0 0 0 0,3 2 0 0,0 3 0 0,0 2 0 9,-3 1 0-8,6-1 0-1,-3 1 0 0,0 2 0 12,3-2 0-12,-3 2 0 2,0-3 0-2,-1 1 0 1,-2 2 0-1,3-3 0 6,0 4 0-6,0-4-8 14,0 3 0-10,0-2 0-4,-3-1 8 0,0 1 0 0,3-3 10 0,0 0-10 7,-3-1 0-5,0 1 0-2,0-2 0 0,0-1 0 13,3 0 0-13,-3-2 0 0,0-1 8 0,3 1-8 4,0-3 0-4,-3 0 0 5,-3 0 0-5,3-8 0 14,0 0 13-13,0 0-3-1,0 0-1 0,0 0 0 1,0 0 7-1,0 0 2 5,0 0 0-5,0 0 0 6,0 0 37-6,0 0 7 5,0 0 2-5,0 0 0 7,0 0-21-7,0 0-4 4,-6-6-1-4,6 6 0 8,0 0-24-4,-6-2-5-4,3-1-1 0,-3 0 0 19,3-2-28-19,0 2-7 1,-5 1-1 4,2-1-1164-5</inkml:trace>
    </iact:actionData>
  </iact:action>
  <iact:action type="add" startTime="148341">
    <iact:property name="dataType"/>
    <iact:actionData xml:id="d9">
      <inkml:trace xmlns:inkml="http://www.w3.org/2003/InkML" xml:id="stk9" contextRef="#ctx0" brushRef="#br0">21287 6054 1522 0,'0'0'33'5,"0"0"7"-4,0 0 2 0,0 0 2 0,0 0-36 0,0 0-8 0,0 0 0 0,0 0 0 1,0 0 11-1,0 0 0 5,0 0 0-5,0 0 0 18,0 0-35-18,0 0-6-1,0 0-2 1,0 0 0 0,6 5 13 0,0 0 3 4,-6 3 0-4,3 0 0 7,0 0 16-7,-6 3-12 5,0-1 12-5,-3 3-10 7,3 3 10-7,3 3 0 5,0-3 0-5,0 2 0 6,-3 3 0-6,3 1 0 4,0 1 0-2,0 1 0 20,0-3 0-16,0 3 9-6,-3 3-1 0,0-1-8 0,3 1 8 0,3-1-8 0,0 0 0 0,0 1 0 18,-3-1 8-15,0 1-8-3,-3-1 0 0,-3 1 0 0,6-3 8 0,0-1-8 0,-3 1 0 0,0 0 0 39,0 0 10-39,3 0-10 0,0-1 8 0,0-4-8 0,-3 0 16 0,3-1-3 0,-3-2 0 0,3 0 0 0,-3-6 8 0,0 1 2 0,3-3 0 0,0 0 0 4,-3-3-2 1,3-5 0-5,0 0 0 0,0 0 0 0,0 0 23 0,0 0 5 6,0 0 1-3,0 0 0-3,0 0-18 0,0 0-3 4,0 0-1-4,0 0 0 7,0 0-2-7,0 0-1 4,-2 0 0-4,-4 3 0 8,0-3-33-8,6 0-8 12,-3 0 0-12,0-3-1 11,-3 0-107-11,3 1-22 6,-3-1-4-4</inkml:trace>
    </iact:actionData>
  </iact:action>
  <iact:action type="add" startTime="148835">
    <iact:property name="dataType"/>
    <iact:actionData xml:id="d10">
      <inkml:trace xmlns:inkml="http://www.w3.org/2003/InkML" xml:id="stk10" contextRef="#ctx0" brushRef="#br0">21260 6088 1440 0,'0'0'128'2,"0"0"-103"4,0 0-25-5,0 0 0 4,0 0 76-4,0 0 11 4,0 0 1-4,0 0 1 7,0 0-69-7,0 0-20 5,0 0 0-5,0 0 8 5,6-5-20-5,-6 5-4 7,-3-3 0-7,3 3-1 20,0 0-10-18,6-5-1-2,0 2-1 0,3 1 0 0,0-1 29 0,3 0 0-1,-3-2-8 1,3 5 8 9,0 0 0-9,3-3-11 3,-3 1 11-4,3 2-10 8,-1 0 10-7,4 2 16 6,0 1-4-6,3-3-1 5,0 0-11-3,0 0 12 4,-1 0-12-6,4 0 12 12,0 0-12-12,0-3 12 0,3 6-12 0,-3-3 12 11,2 0-12-11,1 0 0 0,-3 0 0 0,0-3 0 13,0 3 0-11,-1-2 0-2,1 2 0 1,0 0 0-1,-3 0 0 0,3 2 0 8,-4-2 0-5,1 0 0-3,0 0 16 0,0 0 2 11,0 0 0-10,0 0 0-1,2 0-2 0,1 0-1 12,0-2 0-6,0 2 0-6,-3 2-5 0,0-2-1 0,-7-2 0 0,1 2 0 2,0-3-9-1,3 6 0 13,0-1 0-10,-3 1-11-4,-3-3 11 0,6 3 0 0,-7-3 8 0,-2 0-8 10,3 2 0-9,-3 1 8-1,0 0-8 0,0-1 0 10,0 1 0-9,0-3 8-1,0 0-8 0,0 5 0 11,3-5 0-11,-3 3 0 0,3-1 0 0,-4-2 0 12,4 0 0-12,-3 0 0 0,3 3 0 0,0 2 0 3,0-5 8-3,-3 0-8 8,3-5 8-4,0 5-8-4,-3 0 19 0,0 0-1 11,3 0 0-10,-4 0 0-1,-2 0-2 0,3 0-1 12,-3 0 0-8,0 0 0-4,3 0-7 0,-3 0 0 0,0 0-8 0,-6 0 12 3,0 0-1-1,6 0-1 0,0 0 0-2,0 0 0 9,-6 0-10-5,6 5 0-4,0-5 0 0,0 0 0 11,-6 0 0-9,6 0 0-2,3 0 0 0,-3 0 0 11,0 0 13-11,-6 0-2 0,0 0-1 0,0 0 0 10,0 0-10-10,0 0 12 0,9 0-12 0,-1 0 12 13,-8 0-12-13,6 0 0 0,0 0 0 0,0 0 0 2,-6 0 0-2,0 0 0 8,0 0 0-4,0 0 0-4,9 0 0 0,-3 0 0 12,-6 0 9-12,0 0-9 0,0 0 13 0,0 0-1 2,0 0-1-2,0 0 0 8,0 0 12-8,0 0 2 2,0 0 1-2,0 0 0 9,0 0 5-4,0 0 1-5,0 0 0 0,0 0 0 4,0 0-8-4,0 0-2 7,0 0 0-7,0 0 0 4,0 0-3-4,0 0-1 6,0 0 0-6,0 0 0 5,0 0-18-5,0 0-16 8,0 0 4-8,0 0 0 4,0 0 12-4,0 0 13 4,0 0-2-4,0 0-1 6,0 0-27-6,0 0-6 5,0 0-1-5,0 0 0 7,0 0 12-7,0 0 1 4,3 6 1-4,-3 4 0 7,0-2 10-7,0 3-8 12,3-1 8-11,-3 1-8-1,0 2 8 0,0-2 0 12,3 2-9-6,-3 0 9-6,3 3 0 0,0 0 0 0,0 0 0 0,-3-3 0 3,3 3 0 2,0-3 0-5,-3 6 0 0,3-1 0 8,-3-2 0-5,3 0 0-3,-3 5 0 0,3-2 0 10,0-1 0-8,0 1 0-2,-3 2 0 0,3-3 0 13,-3 4 0-13,0-4 0 0,3 1 0 0,0-4 0 3,0 7 0-3,-3-7 0 5,3-1 0-5,0 2 0 14,-3-3 0-8,3-3 0-6,-3 4 0 0,3-4 0 0,-3-2 0 0,3 3 0 4,-6-3 0 0,3 0 0-4,3 2 0 0,0-2 0 11,-6-3 0-9,3 6 8-2,0-6-8 0,0 3 0 12,-3-2 9-7,3 1-9-5,0 4 0 0,0 0 8 0,0-1-8 0,-3 1 0 3,3-1 0 2,-3-2 0-5,0 3 0 0,0-1 8 8,3 1-8-5,-3 0 0-3,3-3 0 0,0 2 0 12,-3-2 0-11,0 0 0-1,3 0 8 0,-3-3-8 12,3-5 28-12,0 0 2 0,0 0 0 0,0 0 0 11,0 6-10-10,0-6-1-1,0 0-1 0,0 0 0 1,0 0 13-1,0 0 2 5,0 0 1-5,0 0 0 6,-9 2-18-6,9-2-3 9,0 0-1-9,0 0-812 10,0 0-162-10</inkml:trace>
    </iact:actionData>
  </iact:action>
  <iact:action type="add" startTime="150773">
    <iact:property name="dataType"/>
    <iact:actionData xml:id="d11">
      <inkml:trace xmlns:inkml="http://www.w3.org/2003/InkML" xml:id="stk11" contextRef="#ctx0" brushRef="#br0">18218 6866 460 0,'0'0'41'5,"0"0"-33"-4,0 0-8 0,0 0 0 5,0 0 175-5,0 0 33 4,0-3 6-5,0 3 2 9,0 0-140-8,0 0-27 5,0 0-5-5,0-5-2 5,0 5-16-5,0 0-3 5,0 0-1-5,0 0 0 7,0 0-22-7,0 0 8 5,0 0-8-5,0 0 0 6,0 0 0-6,0 0 8 5,0 0-8-5,0 0 0 8,0 0 14-8,0 0-2 3,0 0 0-3,0 0 0 7,0 0-12-7,0 0 0 4,0 0 8-4,0 0-8 7,0 0 0-8,0 0 0 7,0 0 0-6,6 0 0 6,0 0 0-6,3 0 0 4,-9 0-8-4,9 3 8 7,-9-3 0-7,9 0 0 5,0 0 0-5,3 0 0 5,-3 0 0-5,3 0 0 6,-3 0 0-6,3 0 0 6,-3 0 0-5,2-3 9 20,1 0-1-19,0 3 0-2,-3 0 13 0,3 0 3 0,-3 0 0 0,0 0 0 10,0-2-8-7,3-1-2-3,-3 0 0 0,3 3 0 0,-3-2-3 0,2-1-1 9,-2 3 0-8,3-3 0-1,-3 3-10 0,0 0 0 12,3-2 0-12,-3 2 0 2,-9 0 19-2,0 0 1 0,6-5 1 0,0 2 0 7,0 3 4-1,0 0 1-6,0-3 0 0,-3 1 0 5,-3 2 16 0,6-3 3-5,-6 3 1 0,0 0 0 11,0 0-12-10,3 0-2-1,-3 0-1 0,6 0 0 6,0-3-9-6,-6 3-2 3,0 0 0-1,0 0 0 1,3-2-8-3,-3 2-1 4,0 0-1-4,6-3 0 9,-1-2-10-9,-5 5 0 6,0 0 9 0,3 0-9-6,3-3 0 0,0 0 8 7,-3-4-8-3,-3 7 0-4,6 0 0 0,-6 0 0 11,9 0 0-11,-9 0 0 0,0 0 0 0,0 0 0 12,0 0 0-7,0 0 0-5,6 0 0 0,0-3 0 0,-6 3 0 0,0 0 0 3,0 0 0 1,0 0 0-3,0 0 0-1,0 0 0 6,6 0 8-6,-6 0-8 5,0 0 10-5,0 0-10 7,0 0 12-7,0 0-3 4,0 0-1-4,0 0 0 6,0 0-8-6,0 0 10 7,0 0-10-7,0 0 10 4,0 0-22-4,0 0-5 7,0 0-1-7,0 0-1012 6</inkml:trace>
    </iact:actionData>
  </iact:action>
  <iact:action type="add" startTime="151658">
    <iact:property name="dataType"/>
    <iact:actionData xml:id="d12">
      <inkml:trace xmlns:inkml="http://www.w3.org/2003/InkML" xml:id="stk12" contextRef="#ctx0" brushRef="#br0">18540 6649 288 0,'0'0'12'1,"0"0"4"0,0 0-16 0,0 0 0 1,0 0 0-1,0 0 0 6,0 0 286-6,0 0 54 5,0 0 12-5,0 0 1 5,0 0-282-5,0 0-57 5,0 0-14-5,0 0 0 7,0 0 0-8,0 0 0 6,0 0 0-5,0 0 0 9,3 5-13-9,0 1-9 3,3 2-2-3,0-8 0 7,0 2 24-7,-3 3 0 4,-3-5 0-4,6 6 0 7,3-1-11-7,-3 3 3 5,-1-5 0-5,1 2 0 5,0 3 8-5,3 0 0 6,0 2 8-7,0-2-8 10,-3-2 0-9,3-1 0 2,0 0 0-2,0 3 0 7,0-3 0-7,0 1 0 7,-3-1 0-8,3 0 0 9,-3 3 0-4,0-2 0-4,-6-6 0 0,0 0 0 44,6 2 0-44,-6-2 0 0,8 5 0 0,-8-5 8 0,0 0-8 0,0 0 0 0,0 0 0 0,0 0 0 0,0 0 0 0,3 6 11 0,3-1-11 0,-6-5 12 0,0 0 11 0,0 0 2 0,0 0 1 2,0 0 0 0,0 0 6-2,0 0 2 5,0 0 0-5,0 0 0 7,0 0-3-7,-3 5-1 6,3-5 0-6,-6 6 0 6,0-1-9-6,1 0-1 12,-1 0-1-12,-3-2 0 0,0 2-5 1,0-2-1 1,0 2 0-2,-3-2 0 7,0 5 11-3,0-3 3-4,-6 1 0 0,6 1 0 8,-3-1-27-4,7 2 0-4,-1 0 0 0,0 0 0 9,3 2 0-8,-3-2 0-1,-6 0 0 0,6 0 0 12,-3 3 0-9,6-4 0-3,-3 1 0 0,3 0 0 10,-3-2-12-8,6-1-8-2,3-5-2 0,0 0 0 18,0 0-16-18,0 0-3 0,0 0-1 0,0 0-782 0</inkml:trace>
    </iact:actionData>
  </iact:action>
  <iact:action type="add" startTime="152784">
    <iact:property name="dataType"/>
    <iact:actionData xml:id="d13">
      <inkml:trace xmlns:inkml="http://www.w3.org/2003/InkML" xml:id="stk13" contextRef="#ctx0" brushRef="#br0">20704 6628 921 0,'0'0'40'3,"0"0"10"-2,0 0-40 0,0 0-10 0,0 0 0 0,0 0 0 6,0 0 132-6,0 0 24 5,0 0 4-5,0 0 2 5,0 0-117-5,0 0-23 5,0 0-5-5,0 0-1 6,0 0-16-6,0 0 0 5,0 0 8-5,0 0-8 7,0 0 0-7,0 0-9 6,0 0 1-6,0 0 0 10,0 0 8-10,0 0 0 0,3-3 0 0,-3 3 0 6,0 0 11-6,6-2-3 5,0 2 0-5,0 0 0 8,3 0-8-8,0 0 0 3,-1 0 0-3,-2 2 0 7,3-2 0-7,0 0 12 4,6 3-12-4,-6-3 12 6,-3 2-12-6,3-2 0 8,0 3 0-9,0-3 0 29,0 0 0-28,0-3 0 0,0 3 0 0,0 0 0 0,-1 0 13 0,1-2-2 0,3 2-1 0,0 0 0 38,-3 2 5-38,3-2 1 0,0-2 0 0,0 2 0 1,0 0 9-1,0-3 3 0,0 3 0 0,0-2 0 0,-1-1-28 0,1 3 0 0,0 0-14 0,0-3 5 0,3-2 20 0,-3 2 4 2,-3 1 1 1,0 2 0-3,0-3-8 0,-3 0 0 13,0 1-8-12,0 2 12-1,-6 0 14 0,0 0 2 10,0 0 1-10,0 0 0 0,0 0-4 0,0 0-1 2,0 0 0-2,0 0 0 6,0 0-4-6,0 0-2 4,0 0 0-4,0 0 0 7,0 0-8-7,0 0-2 6,0 0 0-6,0 0 0 6,0 0-8-6,0 0 0 6,0 0 0-6,0 0 0 4,0 0 0-4,0 0 0 8,0 0 0-8,0 0 0 21,0 0-100-21,0 0-16-1,0 0-4 1,0 0 0 0</inkml:trace>
    </iact:actionData>
  </iact:action>
  <iact:action type="add" startTime="153326">
    <iact:property name="dataType"/>
    <iact:actionData xml:id="d14">
      <inkml:trace xmlns:inkml="http://www.w3.org/2003/InkML" xml:id="stk14" contextRef="#ctx0" brushRef="#br0">21002 6488 1267 0,'0'0'112'4,"0"0"-89"-3,0 0-23 0,0 0 0 5,0 0 68-5,0 0 10 3,0 0 2-3,0 0 0 9,0 0-55-9,0 0-10 2,0 0-3-2,0 0 0 7,0 0-12-7,0 0 0 5,0 0-12-6,0 0 12 9,0 0-15-8,0 0 4 6,8 2 1-7,-8-2 0 8,0 0 10-7,9 6-12 5,3-1 12-5,0 0-12 5,-6-2 12-6,6 2 0 9,-3 0 8-8,0-2-8 3,6 2 12-3,-6 3-1 6,0 3-1-6,0-3 0 5,5-3-10-5,-5 0 0 6,0 3 0-6,0 0-11 9,0-3 11-10,3 3 11 9,-3 0-3-4,0 0 0-4,-3-2-8 0,0 2 0 11,0-3 0-9,-3 3 0-2,-3-8 0 0,0 5 8 11,3 0 0-7,-3 1 0-4,0-6 6-1,0 5 1 1,0-5 0 0,0 11 0 5,0-9 18 1,-3 6 4-6,0-3 1 0,-3 3 0 7,0 0-8-3,-3-2-2-4,0 1 0 0,3-1 0 11,0 4-12-10,-3-4-4-1,0-1 0 0,0 3 0 12,0 0-12-12,3-3 9 0,-2 0-9 0,2-2 8 10,0-3 0-9,-3 3-8-1,6-3 12 0,-3 0-4 12,0 0-8-11,0-3 0-1,0 0 0 0,3-2-584 12,-3 0-120-11</inkml:trace>
    </iact:actionData>
  </iact:action>
  <iact:action type="add" startTime="153912">
    <iact:property name="dataType"/>
    <iact:actionData xml:id="d15">
      <inkml:trace xmlns:inkml="http://www.w3.org/2003/InkML" xml:id="stk15" contextRef="#ctx0" brushRef="#br0">20576 5559 288 0,'0'0'25'2,"0"0"-25"-1,0 0 0 0,0 0 0 8,3-5 365-8,-3 5 68 3,0-8 14-3,0 8 2 8,0 0-344-8,0 0-69 4,9-8-13-4,-3 2-3 6,0 1-20-6,0 0 0 3,3 2 0-3,-1 3 0 7,1 0 0-7,0-5 0 9,3 2 0-9,0 3 0 3,-3 0 0-3,6 0 0 4,-6 0 0-4,3 0 0 7,0 0 0-7,0 0-9 7,-3 3 9-7,-1 2-8 4,4-5 8-5,0 0-8 6,-6 0 8-5,3 0-8 21,-3 3-16-21,3 0-4 0,-3-1 0 0,0-2 0 9,-6 0-48-9,0 0-9-1,0 0-3 1,0 0-641 2</inkml:trace>
    </iact:actionData>
  </iact:action>
  <iact:action type="add" startTime="154138">
    <iact:property name="dataType"/>
    <iact:actionData xml:id="d16">
      <inkml:trace xmlns:inkml="http://www.w3.org/2003/InkML" xml:id="stk16" contextRef="#ctx0" brushRef="#br0">20751 5535 403 0,'0'0'36'2,"0"0"-36"0,0 0 0-1,0 0 0 9,0 0 228-9,0 0 38 0,-3 5 8 0,3-5 2 14,-5 3-176-14,5-3-36 0,0 0-6 0,0 0-2 3,-6 3-43-3,0 5-13 6,3 0 0-6,0-1 8 6,3-7-8-6,-3 8 0 5,3 6 0-5,-3-6 0 6,3 2-9-6,-3 1 9 5,3 2-10-5,3 3 10 7,-3 0 0-7,0 2 0 4,3 1 0-4,-3 2 0 6,0 0 0-6,0 3 0 5,3 2 0-3,0 3 0 4,-6 1 0-1,3 1 0-5,3 1 0 0,-3 2 0 7,0 1 0-7,-3-1 10 14,3 6-10-11,0-6 8-3,0 1 0 0,0-3 0 0,0-1 0 0,0-2 0 9,0 3-8-8,3-8 0-1,-6-3 0 0,3-2 0 13,0-1 0-13,0-2 10 0,0-3-2 0,0-2-8 11,-3-1 9-11,3-2-9 0,3-2 0 0,-3-6 9 12,-3 5 3-10,3-5 0-2,0 0 0 0,0 0 0 1,0 0-4-1,0 0 0 4,0 0 0-4,0-8-519 13,-3-3-104-12</inkml:trace>
    </iact:actionData>
  </iact:action>
  <iact:action type="add" startTime="154483">
    <iact:property name="dataType"/>
    <iact:actionData xml:id="d17">
      <inkml:trace xmlns:inkml="http://www.w3.org/2003/InkML" xml:id="stk17" contextRef="#ctx0" brushRef="#br0">20728 5950 1094 0,'0'0'97'2,"0"0"-77"1,0 0-20-2,0 0 0 4,0 0 130-4,0 0 22 5,0 0 5-5,0 0 1 7,0 0-123-7,0 0-25 4,0 0-10-4,9 0 8 7,-9 0-8-7,9 0 0 5,-1 0 0-5,1 0 8 7,-3-2-8-7,3 2 0 4,3 0 0-4,-6 0 0 8,3 0 0-8,0-3 0 2,-9 3 0-2,6 0 8 8,3 0 4-8,-9 0 0 4,0 0 0-4,0 0 0 6,9-2 4-6,-9 2 0 6,0 0 1-6,0 0 0 18,0 0-74-19,-3 5-15 2,-15 3-4-1,-3 2 0 0</inkml:trace>
    </iact:actionData>
  </iact:action>
  <iact:action type="add" startTime="155200">
    <iact:property name="dataType"/>
    <iact:actionData xml:id="d18">
      <inkml:trace xmlns:inkml="http://www.w3.org/2003/InkML" xml:id="stk18" contextRef="#ctx0" brushRef="#br0">17924 5903 1267 0,'0'0'112'3,"0"0"-89"2,0 0-23-4,3-3 0 6,6 1 86-6,-9 2 13 4,0 0 2-4,3-6 1 7,6 1-81-7,-1 2-21 5,-2 3 0-5,3-5 0 5,3 0 0-5,-3-1 0 6,3 1 0-6,0 3 0 9,6-1 0-9,-3 0 0 1,-3 1 0-1,3-1 0 8,2 3 0-8,1-3 0 3,3 1 0-3,-3-1 0 7,0 3 0-7,3 0 0 6,-3-3 0-6,-1 3 0 6,1 3 0-7,-3-3 0 6,0 0 0-6,0 3 0 8,-3-6 0-5,0 3 0 3,0 3 0-5,-3-3 0 49,-1-3 0-47,-2 3 0-2,-6 0 0 0,6 3 0 0,-6-3-17 0,0 0-4 0,0 0-1 0,0 0 0 0,0 0-47 0,0 0-10 0,0 0-1 0,0 0-332 0,0 0-65 2</inkml:trace>
    </iact:actionData>
  </iact:action>
  <iact:action type="add" startTime="155470">
    <iact:property name="dataType"/>
    <iact:actionData xml:id="d19">
      <inkml:trace xmlns:inkml="http://www.w3.org/2003/InkML" xml:id="stk19" contextRef="#ctx0" brushRef="#br0">18195 5861 709 0,'0'0'31'0,"0"0"7"3,0 0-30-2,0 0-8 2,-6 5 0-2,6-5 0 13,0 0 44-13,0 0 8 0,0 0 2 0,-6 8 0 3,0 2-30-3,3-4-7 5,3 2-1-5,-3-3 0 6,3 3-6-6,0 2-2 5,0 1 0-5,3-3 0 8,0 2-8-8,0 1 0 3,-3 0 0-3,3-1 0 7,0 3 28-7,0-2 3 5,0 0 1-5,0 2 0 8,0 3-20-8,-3-3-3 2,0 3-1-2,0 2 0 8,3-2 12-7,-3 5 1 2,0-2 1-2,0 2 0 7,0 0-2-5,3 3-1-3,0 0 0 0,-3 0 0 11,0 0-3-9,2 2-1-2,-2-5 0 0,0 3 0 12,3 2-6-11,-3 1-1-1,0-6 0 0,3 0 0 10,0-2-8-9,0-3-14-1,-3-1 3 0,3 1 1 11,-3 0 10-8,3-5 0-3,-3-3 0 0,0 2 0 0,0-2 9 0,0 0-9 7,0-8 12-3,0 0-12-4,0 0 12 0,0 0-4 11,0 0 0-10,0 0-8-1,0 0 0 0,0 0-20 3,0 0 2-3</inkml:trace>
    </iact:actionData>
  </iact:action>
  <iact:action type="add" startTime="155831">
    <iact:property name="dataType"/>
    <iact:actionData xml:id="d20">
      <inkml:trace xmlns:inkml="http://www.w3.org/2003/InkML" xml:id="stk20" contextRef="#ctx0" brushRef="#br0">18218 6157 288 0,'0'0'25'2,"0"0"-25"8,0 0 0-9,0 0 0 0,0 0 343 0,0 0 63 4,0 0 13-4,0 0 2 7,0 0-318-7,9-3-64 5,0 1-13-5,-9 2-2 7,9 0-16-5,0-3-8 0,-3 3 10-2,0-3-10 7,-6 3 0-7,6 3-20 4,0 0 4-4,-6-3-540 15,3 2-108-15</inkml:trace>
    </iact:actionData>
  </iact:action>
  <iact:action type="add" startTime="212973">
    <iact:property name="dataType"/>
    <iact:actionData xml:id="d21">
      <inkml:trace xmlns:inkml="http://www.w3.org/2003/InkML" xml:id="stk21" contextRef="#ctx0" brushRef="#br0">12230 12711 1389 0,'0'0'61'3,"0"0"14"-3,-3 0-60 1,3-3-15 2,-3 3 0-2,3 0 0 4,-3-3 44-4,3 1 7 5,-3 2 1-5,0-3 0 6,0 3-36-6,3 0-6 6,-3-3-2-6,0 1 0 6,3 2 0-6,-3-3-8 5,-3 3 12-5,0-3-4 8,3 1 8-8,0-1 2 5,-3 0 0-5,-3 1 0 5,0 2-2-5,0-3 0 4,3 1 0-4,0-1 0 8,-3 0-6-8,0 3-2 3,3-2 0-3,-2 2 0 7,2-6-8-7,-6 6 8 4,3-2-8-4,0 2 8 7,3-3 3-7,-3 0 0 4,0 3 0-4,3-5 0 7,0 0 9-7,-3-3 1 7,0 3 1-8,0-1 0 14,0 1 2-13,0-3 0 0,1 0 0 0,-4 3 0 43,0-3-7-42,0 3-1-1,0-3 0 0,0 2 0 0,0-2-16 0,0 3 8 0,-3-3-8 0,0 3 0 0,1 0 0 0,-1 2 0 0,0-2 0 0,0-3 0 0,3 2 0 0,0 1 0 1,-3 0 0 3,0-3 0-4,3 3 0 0,0-3 0 11,1 2 0-10,-4-2 0-1,3 1 0 0,0-1 8 11,0-3-8-11,0 3 0 0,0-3 16 0,0 1-3 12,0-1-1-12,0-2 0 0,-2 3-4 0,2-1 0 11,0 0-8-6,0-2 12-5,-3 3-12 0,0-1 0 0,0-2 0 0,0 2 0 8,0 1 0-7,1-1 0-1,-4 0 0 0,3-2 0 12,0 0 0-11,0 0 0-1,-3-1 0 0,3 1 0 11,0 0 0-11,4 0 0 0,2 0 0 0,0-3 0 12,-3 0 0-11,0 0 0-1,3 0 9 0,0 0-9 12,-6 0 0-9,6 0 0-3,0-2-9 0,0 2 9 0,0 3 0 0,0-3 12 9,6 0 0-7,0-2 0-2,-2 2-12 0,2 0 0 11,-3 0 0-10,3 0 0-1,3-2 0 0,0 2-12 10,0-3 12-6,3 1-10-4,0-1 10 0,0 1 0 0,0-4 0 0,0 7-8 7,-1-1 8-4,1-3 0-3,3 3 0 0,0 0 0 18,-3 0-48-18,3 1-12 5,3 1-1-5,0-1-1 0,-3 1 98 0,0 1 19 0,-3-3 4 0,6 3 1 11,0 0-50-11,3-1-10 0,0 1 0 0,0 0 0 13,3 0 0-13,-4 0 0 0,7 2 0 0,-3-2-9 13,3 2 9-9,0 1 0-4,0-4 0 0,-3 4-8 0,2 2 8 0,-2 0 0 8,3-5 0-7,0 5 0-1,0 0 0 0,3 0 8 12,0 0-8-11,-4 0 0-1,1 3 0 0,3-1 0 11,3 1 0-7,0 2 0-4,-3 1 0 0,5-1 0 0,1-2 0 0,0 2 0 6,-3 3 0-2,6 0 0-4,-4 0 0 0,1 0-8 9,3 0 8-7,0 0 0-2,-1-2 0 0,1 2 0 12,3 0 0-12,0 0 0 0,2 0 0 0,-2 0 0 11,0 2 0-11,0-2 0 0,5 0 0 0,-5 3 0 12,3 0 0-12,0-1 0 0,-4-2 0 0,1 3 0 13,3-1 0-10,-4 1 0-3,1 0 0 0,3-1 0 0,-3 1 0 0,-1 2 0 10,-2-2 0-9,0 5 0-1,0-3 0 0,-1 3 0 12,-2-3 0-11,-3 3 0 0,3 3 0-1,0-3 0 0,2 0 0 0,-2 2 0 6,0 1 0-1,-3 0 0-5,3-3 0 0,-4 2 0 8,-2 1 0-5,3-1 0-3,-3-2 0 0,0 3 0 11,-9-1 0-9,3 1 0-2,2 0 0 0,1-4 0 11,-3 7 0-11,3-4 0 0,-3 4 0 0,0-1 0 12,-3 0 0-11,3 3 0-1,-4-3 0 0,1 0 0 11,-3 3 0-11,3 0 0 0,-3 3 0 0,0-4 0 12,0 1 0-7,0 0 0-5,-3 0 0 0,3 0 0 0,-3-3 0 0,0 0 8 7,0-2-8-6,0 2 0-1,0 3 0 0,-3-3 0 13,2 3 0-11,-2-3 0-1,0 3 0-1,0-2 0 0,0-1 0 0,3 3 0 6,-3-3 0-1,0 3 0-5,3-3 0 0,-3 3 0 7,-3 0 0-3,3 0 0-4,-3-3 0 0,3 3 0 9,-3-3 0-8,0 3 8-1,0 0-8 0,-3 0 0 13,0-1 0-13,0 1 0 0,3 0 0 0,-3 0 0 11,-3-3 0-11,3 3 0 0,0 0 0 0,0 0 0 12,0 0 0-12,-3-3 0 0,3 0 0 0,-2 0 0 14,-1-2 0-11,0 0 0-3,3 2 0 0,-3-3 0 0,0 1 0 0,0 0 0 8,0-3 0-6,0 0 8-2,0-1-8-1,-3 1 8 14,-3 0-8-13,3-2 8 0,0 2-8 0,-3-1 12 2,3 1-4-2,-3-2 0 8,1-1 8-7,-1 0 1 2,-3 1 1-3,0 2 0 6,-3-3-18-2,6 0 0-4,0 0 0 0,-3 1 0 11,0-1 0-10,-2 0-14-1,-4 1 4 0,3-1 1 12,-3-2 9-11,0 4 0-1,0-1 0 0,1-1 0 11,-1-2 0-11,0 2 8 0,0 0-8 0,0 1 0 12,0-1 8-12,1 0-8 0,-1-2 10 0,-3 2-10 13,0-2 15-10,3 2-3-3,0-2-1 0,1-1 0 0,-4 4-11 0,3-1 0 9,-3-2 0-8,3 2 0-1,0-3 0 0,1 4 10 12,-1-4-10-12,0 4 10 0,3-4-10 0,-3 4 10 3,3-1-10-3,-2-2 10 6,5-1 2 0,-3-2 1-6,0 3 0 0,0 0 0 7,0-3 11-5,0 0 3-2,-2 0 0 0,2 0 0 11,3 0 1-10,-3-3 1-1,3 3 0 0,-3 0 0 13,3 0-16-13,0 0-3 0,4-3-1 0,-4 3 0 11,0 0 15-11,0 3 4 0,0-3 0 0,0 0 0 11,3-3-12-11,0 1-1 0,-3-1-1 0,4 3 0 13,-1 0-14-9,0 0 0-4,0-3 8 0,3 3-8 0,-3 3 0 0,3-3 9 9,-3 0-9-8,0 0 8-1,0 0 0 0,3 0 0 12,0 0 0-12,1 0 0 2,-1 0 0-2,3 0 0-1,-3 0 0 1,3 0 0 8,0 0-8-6,-3 0 0 10,6 0 0-7,-3 0 0-5,6 0 23 0,-6 0 5 0,3 0 2 0,3 0 0 6,0 0-17-4,0 0-3-2,-6 0-1 0,0 3 0 5,3-3-9-5,0 0 0 6,-3 0 0-6,6 0 0 12,-3 0 0-12,3 0 0 0,0 0 0 0,-6 2 0 4,3 1 0-4,-6-3 0 7,3 0 0-7,-3 3 0 17,-5 2-152-13,-4 0-30-4</inkml:trace>
    </iact:actionData>
  </iact:action>
  <iact:action type="add" startTime="215092">
    <iact:property name="dataType"/>
    <iact:actionData xml:id="d22">
      <inkml:trace xmlns:inkml="http://www.w3.org/2003/InkML" xml:id="stk22" contextRef="#ctx0" brushRef="#br0">11596 11544 172 0,'0'0'16'5,"0"0"-16"-3,0 0 0-1,0 0 0 3,0 0 399-3,0 0 77 4,0 0 15-4,0 0 3 7,0 0-370-7,0 0-75 5,0 0-14-5,0 0-3 5,0 0-32-5,0 0-8 5,8 5-1-5,-2 0 0 7,0 1 9-7,3 2-13 6,0 0 5-6,0 2 8 6,3 1 0-6,6 2 0 4,0 5 0-4,3-2 0 7,-1 3 0-7,4-1 0 5,6 4 0-5,0 1 0 7,6 4 0-1,-4-1 0-6,4 1 0 0,0 2 0 24,-1 0 0-23,4 0 0-1,0 0 0 0,0 3 0 0,-7 0 0 0,1-3 0 0,3 2 0 0,-1 1 0 41,-2 0 0-41,0-6 0 0,0 1-9 0,-1-3 9-1,4 0 8 1,-3-3 9 0,0 0 2 0,2 0 0 0,1-2 10 0,0-4 3 0,0 1 0 0,-1 0 0 0,1 0-10 0,0-3-2 4,-4 3 0 0,-2-3 0-4,3 1-11 0,-6-4-9 9,-3 1 12-7,-1-1-12-2,-2-2 0 0,-3 0 0 12,0 0 0-7,-3-3 0-5,-6 1 8 0,0-4 5 0,-3 4 1 0,-6-6 0 4,0 0 6 1,0 0 2-5,9 0 0 0,-9 0 0 7,0 0 2-3,0 0 1-4,0 0 0 0,0 0 0 5,0 0-5-5,0 0 0 5,0 0-1-5,0 0 0 7,-9-6-31-7,0 1-5 5,-3-3-2-5,-6 3-727 16,0 0-146-13</inkml:trace>
    </iact:actionData>
  </iact:action>
  <iact:action type="add" startTime="215736">
    <iact:property name="dataType"/>
    <iact:actionData xml:id="d23">
      <inkml:trace xmlns:inkml="http://www.w3.org/2003/InkML" xml:id="stk23" contextRef="#ctx0" brushRef="#br0">11158 12713 1821 0,'0'0'80'2,"0"0"18"-1,0 0-78 0,0 0-20 1,0 0 0-1,0 0 0 6,9-5 48-6,-3 2 5 4,-3-2 2-4,3 0 0 7,0-1-39-7,0 1-7 3,-3 0-1-3,3 0-8 7,0-3 0-7,3 2 0 6,-1 1 0-6,1-3 0 5,0 0 9-3,3 0-1 3,3-5-8-5,0 2 12 5,-3 1-2-5,0-3-1 4,9-1 0-4,-1 1 0 7,1-3 3-7,6 0 0 5,3 1 0-5,0-4 0 6,-1 0 16-4,4-2 3 18,3 3 1-20,6-3 0 0,5-1-20 0,-2-1-3 0,-4 1-1 0,7-1 0 26,0-4-8-22,5 3 0-4,4-2 0 0,-1-1 0 0,7-2 0 0,-1 3 0 0,7-3 0 0,-1 0 8 0,1 2-8 0,2-2 0 36,1 3 0-35,-1-1 0-1,-2 1 0 0,-1 2 0 0,-2 3-9 0,-1 0 9 0,-2-3 10 0,-1 3 6 0,-2-1 0 0,-7 4 1 0,1-1-1 0,-4 4 0 3,-5-1 0 1,-3 2 0-4,-1 4-2 0,-5-1-1 0,-6 1 0 0,-3-1 0 7,-4 6 6-5,-2-3 1-2,-3 3 0 0,-3-1 0 13,-6 1-10-13,0 2-2 0,0 1 0 0,-6-1 0 11,-3 3 12-11,0 0 3 0,0 0 0 0,0 0 0 12,0 0 1-12,0 0 1 0,0 0 0 0,0 0 0 2,0 0-13-2,0 0-4 5,0 0 0-5,0 0 0 7,0 0-8-7,0 0-11 5,0 0 3-5,-9 5 0 20,-3-5-27-17,0 8-5-3,-6-2 0 0,-6 7-741 10,-5 0-148-9</inkml:trace>
    </iact:actionData>
  </iact:action>
  <iact:action type="add" startTime="243361">
    <iact:property name="dataType"/>
    <iact:actionData xml:id="d24">
      <inkml:trace xmlns:inkml="http://www.w3.org/2003/InkML" xml:id="stk24" contextRef="#ctx0" brushRef="#br0">23472 13705 1476 0,'0'0'65'3,"0"0"14"-3,0 0-63 1,0 0-16 0,0 0 0 0,0 0 0 7,0 0 11-7,0 0-1 4,0 0 0-4,0 0 0 6,0 0-10-6,0 0 0 7,0 0 0-8,0 0-11 6,3 6 11-5,3-1-10 5,-6-5 10-5,6 5-10 7,0 3 10-7,0 0 0 6,6-3-9-6,-3 6 9 6,-3-3-9-6,0 5 9 5,3-2-12-5,-1 5 12 5,-2 2 0-5,0 3 0 5,-3 1 0-5,0 1 0 7,0 1 0-6,0 0 0 8,3 0-8-6,0 0 8-3,0-1 0 0,0-4 0 28,0-1 0-24,0-2 0-4,0-2 0 0,0-1 11 0,3-5-2 0,0-3 0 0,-3 0-1 0,3 1 0 0,0-4 0 0,2-4 0 36,1-1 16-35,0 0 4-1,0-5 0 0,0 0 0 0,3-2 10 0,0-1 2 0,0-2 1 0,0-3 0 0,2 3-13 0,1-6-2 0,3-2-1 0,-3-3 0 4,3 3-13-4,0-3-2 0,3 1-1 0,-4-1 0 11,7 0-9-10,-6 0 0-1,-6 0 0-1,0 1 8 12,0 1 0-10,-3-1-8-1,5-1 12 0,-2 0-4 12,0 3 10-8,0 2 2-4,0 1 0 0,-3-1 0 0,0 3 3 0,-3-2 1 9,3 2 0-8,-4 0 0-1,1 3 1 0,0 2 1 13,-3 1 0-9,0-1 0-4,0 3 2 0,0-2 1 0,-3 2 0 0,0 0 0 3,0 2 7-3,-3 6 0 16,0-5 1-13,0 5 0-3,0-5-4 0,0 5-1 0,0 0 0 0,0 0 0 9,0 0-8-8,0 0-1-1,0-5-1 0,0 5 0 3,0 0 4-3,0 0 1 7,0-6 0-7,0 6 0 12,0 0-7-11,0 0-2-1,0 0 0 0,0 0 0 2,0 0-18-2,0 0 10 6,0 0-10-6,0 0 8 6,0 0-25-6,0 0-6 4,-3-2-1-4,-6 2-1182 9</inkml:trace>
    </iact:actionData>
  </iact:action>
  <iact:action type="add" startTime="250146">
    <iact:property name="dataType"/>
    <iact:actionData xml:id="d25">
      <inkml:trace xmlns:inkml="http://www.w3.org/2003/InkML" xml:id="stk25" contextRef="#ctx0" brushRef="#br0">14971 16738 633 0,'0'0'56'1,"0"0"-44"5,0 0-12-5,0 0 0 6,0 0 143-6,0 0 26 3,0 0 6-3,0 0 1 7,0 0-150-7,0 0-26 6,0 0-12-6,6 7 0 5,-3 1 12-5,3 0-12 5,0 0 12-5,0 0-12 9,3 5 12-9,0-2-8 3,0 2 8-4,-3 1-8 8,5-1 8-8,1 3 0 6,-3-3 0-5,3 3-8 7,-3 0 8-7,3-3 0 5,0 3 0-5,0-3 0 6,-3 0 0-7,3 0 0 7,0 1-9-6,-1-4 9 6,1 1 0-6,0-3 0 7,0 2 0-7,0-2 0 44,3 0 15-39,0-5-3-5,-3 2 0 0,3 0 0 0,-3 1 14 0,-1-1 2 0,7-2 1 0,-6 2 0 0,0-5-12 0,0 3-2 0,-3-1-1 0,0-2 0 0,6-2 22 0,0-1 5 0,-3-2 1 1,2-3 0-1,4-3 8 0,0-5 2 12,3-2 0-11,0-3 0-1,3-6 0 0,-4 1 0 2,7-3 0-3,-3-1 0 10,3 1-16-5,0 0-2-4,-1 0-1 0,-2 3 0 6,3-1-13-1,-6 3-4-5,0 1 0 0,0-4 0 9,-1 3-16-8,4 0 10-1,-3 3-10 0,-3 3 8 13,3-1-8-11,-3 1 0-2,-1-1 0 0,1 3 0 10,0 0 0-10,-3 1 0 0,-3 4 0 0,0-2 0 11,0 0 0-10,-3 2 8-1,3 0-8 0,-3 1 0 12,-1 2 16-9,1 0-3-3,-3 0 0-1,0 3 0 1,3-1 6 0,-6 4 1 8,0-4 0-5,-3 6 0-3,0 0 0 0,0 0 0 12,0 0 0-11,0 0 0-1,0 0-8 0,0 0 0 1,0 0-1-1,0 0 0 7,0 0-23-6,0 0-5 2,0 0-1-3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12-30T05:35:57.4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607">
    <iact:property name="dataType"/>
    <iact:actionData xml:id="d0">
      <inkml:trace xmlns:inkml="http://www.w3.org/2003/InkML" xml:id="stk0" contextRef="#ctx0" brushRef="#br0">16269 4506 230 0,'0'0'20'1,"0"0"-20"5,0 0 0-5,0 0 0 5,0 0 224-5,0 0 40 5,0 0 8-5,0 0 1 6,0 0-182-6,0 0-37 5,0 0-7-5,0 0-2 6,0 0-30-6,0 0-7 6,0 0 0-6,0 0-8 6,0 0 0-6,0 0 0 5,0 0-10-5,0 0 10 6,0 0-11-6,6 0 11 6,0 0-8-6,0-3 8 5,3 3 0-5,-3 0 0 5,-1 0 0-5,1 0 0 6,-6 0 0-6,9 0 0 5,0 3 0-5,0-3 8 6,0 0-8-6,0 3 12 5,0-3-4-5,0 5 0 6,0-5 0-6,-3 0 1 5,3 0 0-3,-3 0 0 20,3 0-9-22,0 2 0 0,-9-2 0 0,8 3 0 0,4 0 0 0,-3 2 0 8,-3-5 0-8,6 3 0 0,0-1-8 0,0 1 8 13,-3 2 0-13,0-5 0 0,3 3 0 0,0 0 0 1,0-3 0-1,-4 2 0 10,1 3 0-8,3-5 0-2,0 0 0 0,3 3 0 12,-3-3 12-12,3 3-2 0,-3-1-1 0,6 4 0 10,0-6-9-10,-1 0 0 0,-5 0 0 0,3 0 0 13,0 2 0-13,-3 4 0 0,-3-4 0 0,6 1 0 13,-3-3 0-9,6 0 0-4,2-3 0 0,-2 3 0 0,0 3 9 0,0-3 0 9,3 0 0-8,0 0 0-1,-1 0 4 0,-2 0 1 13,6 0 0-13,-3 0 0 0,-9 0-6 0,6 0-8 10,3 0 11-10,-4 0-11 0,-5 0 8 0,3 0-8 12,3 3 0-9,-3-3 0-3,0 0 11 0,3 2-11 0,-3 1 10 0,5-3-10 9,7 3 24-8,0-6 0-1,-9 0-1 0,3 3 0 13,0-2 0-13,-1 2 0 0,7 2 0 0,-6-4 0 10,-3 2-14-10,3-3-9 0,5 0 12 0,-2 1-12 12,-6 2 15-12,3-3-4 0,3 3-1 0,-3 0 0 14,-3 0-10-11,2 3-11-3,-5-1 3 0,3-2 0 0,0 0 8 0,3 0 0 9,-3 0 0-8,2 3 0-1,-2 0 0 0,3-3 0 12,0 0 10-12,0 0-10 0,3 0 14 0,2 0-3 11,-5-3-1-11,6 0 0 0,-3 1 1 0,3-4 0 12,-4 6 0-13,4-2 0 1,-3 2-2 0,-3-6 0 2,0 6 0-2,0 0 0 12,2-2-1-10,1-1 0-2,-3 3 0 0,0 0 0 11,0 0-8-11,-3 0 10 0,2 0-10 0,1 0 10 11,-3 0 2-11,3 0 1 0,0 0 0 0,-3 0 0 12,2-3-13-12,1 3 11 0,3 0-11 0,0-5 10 11,0 3 2-11,3-4 0 1,-1 6 0-1,1-8 0 15,-3 6-12-14,3-1 8-1,0-2-8 0,-1-1 8 0,1 4-8 0,0-6 0 11,0 5 9-11,-1 1-9 0,1 2 9 0,0 0-9 10,-3 0 12-10,0 0-12 0,-1 0 12 0,4 0-4 11,0-6 0-10,0 6-8-1,-3 6 13-1,-4-6-4 3,4 0-1-2,0 0 0 12,0 0 13-12,0-6 3 0,0 6 0-1,-4-2 0 15,4 2-12-14,0 0-1 0,-3-3-1 0,0 0 0 12,0 3 8-12,-1-2 2 0,1 2 0 0,-3-3 0 10,0 0-1-10,0 1 0 0,-3-1 0 0,0-2 0 13,-4 5 1-12,1 0 0-1,3 0 0 0,-6-5 0 0,0 2-2 0,0 3 0 11,-3 0 0-8,0 0 0-3,-6 0-5 0,0 0-1 11,0 0 0-11,6-3 0 0,-6 3-12 0,0 0 11 1,0 0-11-1,0 0 10 21,0 0-134-21,-12 3-26 0</inkml:trace>
    </iact:actionData>
  </iact:action>
  <iact:action type="add" startTime="22369">
    <iact:property name="dataType"/>
    <iact:actionData xml:id="d1">
      <inkml:trace xmlns:inkml="http://www.w3.org/2003/InkML" xml:id="stk1" contextRef="#ctx0" brushRef="#br0">16293 7075 914 0,'0'0'40'2,"0"0"9"-1,0 0-39 0,0 0-10 2,0 0 0-2,0 0 0 6,-9-5 100-6,9 5 19 4,0 0 3-4,0 0 1 7,-6-3-32-7,6 3-7 4,-6-5 0-4,-3 2-1 6,0 0-27-6,9 3-4 5,-6-2-2-5,6 2 0 6,-9-5-23-6,3 5-5 5,6 0-1-6,-9-3 0 7,0 0-21-6,0 1 9 5,9 2-9-5,-6-3 0 7,-3-2 8-7,3-1-8 5,0 4 0-5,1-4 0 6,-1 4 11-6,3-1-11 5,-3-2 10-5,0 0-10 7,6-1 20-7,-6 1-1 4,0-3-1-4,0 3 0 7,6-3-4-7,-6 2-1 4,0 1 0-4,3-3 0 7,-3 0-5-7,0-2 0 5,0 2-8-5,3-3 12 7,-6 1-4-8,6 2 0 52,-3-3-8-51,3-2 12 0,-3 5-12 0,3-5 11 0,-3-1-11 0,3-1 10 0,0-1-1 0,0 3 0 0,0-1 0 0,1-2 0 0,-1 1 7 0,0 1 0 0,-3-4 1 0,3 5 0 1,0-1 4-1,0 1 1 0,-3 3 0 0,3-9 0 12,-3 3-5-12,3 3-1 0,-3-6 0 0,0 3 0 13,-3 1 3-12,3-1 0-1,0 0 0 0,0-3 0 13,-3 1-4-12,3-1-1-1,0 3 0 0,3 1 0 0,-3-4-3 0,3 3-1 10,-3 0 0-10,3 3 0 0,0 0 0 0,0-6 0 12,1 3 0-12,2-2 0 0,0 2-10 0,0 0 0 13,0 3 9-10,0-3-9-3,0 3 0 0,0 0 0 0,0-1 0 0,0-2 0 8,2 6 0-6,1-1 0-2,-3-2 0 0,3 3-8 12,-3 2 8-12,0 0 0 0,3-3 0 0,0 6-8 11,0-3 8-11,3 3-8 0,-3-3 8 0,6 2-8 12,-3 1 0-12,3-3 0 0,-3 3 0 0,6-3 0 13,-3 5 0-9,3-2 0-4,3-3 0 0,0 3 0 0,-1-1 8 0,1-2 0 9,0 3-9-8,3-3 9-1,-3 6 0 0,0-4 10 11,3 1-1-11,-3 2 0 0,2-2-21 0,-2 5-5 11,0-3-1-10,3 1 0-1,-6-1 18 0,0 3-10 11,3 0 10-11,0 0-8 0,-3 0 8 0,5 3-8 15,1-3 8-14,0 2-8-1,0-2 8 0,6 0 0 0,0 3 0 0,-1-3-8 10,1 0 8-10,3 0 0 0,0-3 0 0,3 1-8 12,-4 2 8-12,1-3 0 0,3 3 0 0,-3-3 0 11,0 3 0-10,-4 3-8-1,-8-3 8 0,6 3 0 13,3-1 0-11,-3 4-10-2,-6-4 10-1,-4 6 0 1,7 0-15 0,-3 0 4 11,0 0 1-11,-3 0 0 0,-3 3 2 0,3-1 0 13,3 1 0-13,-3-1 0 0,-3 1 8 0,-1 2-10 11,7-2 10-11,-3-1-10 0,0 1 10 0,0 2 0 2,0 3 0-2,0-3-8 8,3 3 8-8,-6 3 0 16,0-1 0-14,0 1 0-2,5 2 0 0,-5-3 0 0,-3 4 0 0,-3-1 0 10,6 0 0-10,0-3-12 0,-6 1 12 0,3 2-12 11,-9-2 2-11,3 2 0 0,3-5 0 0,0 0 0 11,-9 2 10-11,3-5-8 0,12 3 8 0,-9 0-8 13,-3-3 8-13,3 0 0 0,0 1-9 0,3 2 9 2,0-1 0-2,-3-1 0 11,-3-1 0-11,0 0 0 0,6 0 0-1,-3 1 0 15,-3-6 0-14,0 2 0 0,0-2 0 0,-3 5 0 10,0-2 0-10,-3-1 8 0,3-2-8 0,-3 3 0 13,3 0 9-10,-5-1-9-3,-4-2 8 0,3 3-8 0,3-3 10 0,-3 2-10 10,0-2 10-10,-3 3-10 0,3-3 10 0,0 0-10 13,0 0 11-12,1-1-11-1,-4-4 12 0,6 2-12 10,0 1 19-9,-6-4-3-1,-3 4-1 0,6-1 0 11,0 0 2-12,0-2 1 1,-6 0 0 0,4 2 0 13,-4-3-6-13,3 1 0 0,0 0-1 0,-6 2 0 14,0 0-11-12,0 1 0-2,7-1 0 0,-1 0 0 0,-6 0 0 0,3 1 0 10,6-4 0-10,0 1 8 0,-3 2-8 0,3-2 0 11,0 0 9-11,4-1-9 0,-1-2 14 0,0 3-2 12,-3 0 0-8,3-3 0-4,3 0 13 0,0 0 3 0,-3 0 0 0,0-3 0 9,0 3-4-9,0-3-1 0,0 3 0 0,0 0 0 14,0-2-6-15,4-1-1 1,-1 0 0 0,-3 3 0 11,0-2-3-11,0 2-1 0,3-3 0 0,0 3 0 12,0 0-12-12,0-3 0 0,0 3 0 0,-3-2 0 12,9 2 0-12,-6 0 0 0,0 0 0 0,0-3 0 1,6 3 0-1,0 0 0 12,-6 0 9-11,0 0-9-1,0 0 0 0,6 0 0 12,-6 0 0-11,3 0 0-1,-3 0 0 0,6 0 0 10,0 0 0-10,0 0 12 0,-5 0-12 0,5 0 12 12,0 0-12-12,0 0 12 0,0 0-12 0,0 0 0 1,-6 0-10-1,6 0 10 10,0 0 0-7,0 0 0-3,0 0 0 0,0 0 10 5,0 0-10-5,0 0 0 4,0 0-12-4,0 0 12 6,0 0 0-6,0 0 0 6,0 0 0-6,0 0 0 5,0 0-8-5,0 0 8 5,0 0 0-5,0 0 0 25,0 0-98-25,0 0-15 0,-6 5-3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F3E51-052C-4820-AEB2-66EE793708D1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96D7E-544A-4A45-BCCA-F5D221A509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63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96D7E-544A-4A45-BCCA-F5D221A509C3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96D7E-544A-4A45-BCCA-F5D221A509C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96D7E-544A-4A45-BCCA-F5D221A509C3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Galileo</a:t>
            </a:r>
            <a:r>
              <a:rPr lang="zh-CN" altLang="en-US" dirty="0"/>
              <a:t>理想实验魅力：依据逻辑推理将实际实验理想化的思想，即为研究物理问题的重要方法之一。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96D7E-544A-4A45-BCCA-F5D221A509C3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Newton</a:t>
            </a:r>
            <a:r>
              <a:rPr lang="zh-CN" altLang="en-US" dirty="0"/>
              <a:t>模仿</a:t>
            </a:r>
            <a:r>
              <a:rPr lang="en-US" altLang="zh-CN" dirty="0"/>
              <a:t>Descartes</a:t>
            </a:r>
            <a:r>
              <a:rPr lang="zh-CN" altLang="en-US" dirty="0"/>
              <a:t>世界体系，提出三大运动定律：</a:t>
            </a:r>
            <a:endParaRPr lang="en-US" altLang="zh-CN" dirty="0"/>
          </a:p>
          <a:p>
            <a:r>
              <a:rPr lang="en-US" altLang="zh-CN" dirty="0"/>
              <a:t>1</a:t>
            </a:r>
            <a:r>
              <a:rPr lang="zh-CN" altLang="en-US" dirty="0"/>
              <a:t>、运动总倾向直线运动→</a:t>
            </a:r>
            <a:r>
              <a:rPr lang="en-US" altLang="zh-CN" dirty="0"/>
              <a:t>from Descartes Law</a:t>
            </a:r>
          </a:p>
          <a:p>
            <a:r>
              <a:rPr lang="en-US" altLang="zh-CN" dirty="0"/>
              <a:t>2</a:t>
            </a:r>
            <a:r>
              <a:rPr lang="zh-CN" altLang="en-US" dirty="0"/>
              <a:t>、外力大小正比运动该变量→研究离心力问题的中间产物</a:t>
            </a:r>
            <a:endParaRPr lang="en-US" altLang="zh-CN" dirty="0"/>
          </a:p>
          <a:p>
            <a:r>
              <a:rPr lang="en-US" altLang="zh-CN" dirty="0"/>
              <a:t>3</a:t>
            </a:r>
            <a:r>
              <a:rPr lang="zh-CN" altLang="en-US" dirty="0"/>
              <a:t>、</a:t>
            </a:r>
            <a:r>
              <a:rPr lang="en-US" altLang="zh-CN" dirty="0"/>
              <a:t>F=-F’</a:t>
            </a:r>
            <a:r>
              <a:rPr lang="zh-CN" altLang="en-US" dirty="0"/>
              <a:t>→研究碰撞问题的中间产物</a:t>
            </a:r>
            <a:endParaRPr lang="en-US" altLang="zh-CN" dirty="0"/>
          </a:p>
          <a:p>
            <a:r>
              <a:rPr lang="en-US" altLang="zh-CN" dirty="0"/>
              <a:t>1687</a:t>
            </a:r>
            <a:r>
              <a:rPr lang="zh-CN" altLang="en-US" dirty="0"/>
              <a:t>年，好友</a:t>
            </a:r>
            <a:r>
              <a:rPr lang="en-US" altLang="zh-CN" dirty="0"/>
              <a:t>Halley</a:t>
            </a:r>
            <a:r>
              <a:rPr lang="zh-CN" altLang="en-US"/>
              <a:t>的资助下，出版巨著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96D7E-544A-4A45-BCCA-F5D221A509C3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96D7E-544A-4A45-BCCA-F5D221A509C3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96D7E-544A-4A45-BCCA-F5D221A509C3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B2A5-55A0-4F86-A9E6-11CF5E85A4E2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FE45-8E7B-4EB3-8620-7A0A8DF78D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B2A5-55A0-4F86-A9E6-11CF5E85A4E2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FE45-8E7B-4EB3-8620-7A0A8DF78D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B2A5-55A0-4F86-A9E6-11CF5E85A4E2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FE45-8E7B-4EB3-8620-7A0A8DF78D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B2A5-55A0-4F86-A9E6-11CF5E85A4E2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FE45-8E7B-4EB3-8620-7A0A8DF78D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B2A5-55A0-4F86-A9E6-11CF5E85A4E2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FE45-8E7B-4EB3-8620-7A0A8DF78D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B2A5-55A0-4F86-A9E6-11CF5E85A4E2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FE45-8E7B-4EB3-8620-7A0A8DF78D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B2A5-55A0-4F86-A9E6-11CF5E85A4E2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FE45-8E7B-4EB3-8620-7A0A8DF78D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B2A5-55A0-4F86-A9E6-11CF5E85A4E2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FE45-8E7B-4EB3-8620-7A0A8DF78D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B2A5-55A0-4F86-A9E6-11CF5E85A4E2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FE45-8E7B-4EB3-8620-7A0A8DF78D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B2A5-55A0-4F86-A9E6-11CF5E85A4E2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FE45-8E7B-4EB3-8620-7A0A8DF78D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8B2A5-55A0-4F86-A9E6-11CF5E85A4E2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6FE45-8E7B-4EB3-8620-7A0A8DF78D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8B2A5-55A0-4F86-A9E6-11CF5E85A4E2}" type="datetimeFigureOut">
              <a:rPr lang="zh-CN" altLang="en-US" smtClean="0"/>
              <a:pPr/>
              <a:t>2019/12/30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6FE45-8E7B-4EB3-8620-7A0A8DF78D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7.png"/><Relationship Id="rId18" Type="http://schemas.microsoft.com/office/2007/relationships/diagramDrawing" Target="../diagrams/drawing2.xml"/><Relationship Id="rId3" Type="http://schemas.openxmlformats.org/officeDocument/2006/relationships/audio" Target="../media/media3.m4a"/><Relationship Id="rId7" Type="http://schemas.openxmlformats.org/officeDocument/2006/relationships/diagramLayout" Target="../diagrams/layout1.xml"/><Relationship Id="rId12" Type="http://schemas.openxmlformats.org/officeDocument/2006/relationships/image" Target="../media/image6.jpeg"/><Relationship Id="rId17" Type="http://schemas.openxmlformats.org/officeDocument/2006/relationships/diagramColors" Target="../diagrams/colors2.xml"/><Relationship Id="rId2" Type="http://schemas.microsoft.com/office/2007/relationships/media" Target="../media/media3.m4a"/><Relationship Id="rId16" Type="http://schemas.openxmlformats.org/officeDocument/2006/relationships/diagramQuickStyle" Target="../diagrams/quickStyle2.xml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15" Type="http://schemas.openxmlformats.org/officeDocument/2006/relationships/diagramLayout" Target="../diagrams/layout2.xml"/><Relationship Id="rId10" Type="http://schemas.microsoft.com/office/2007/relationships/diagramDrawing" Target="../diagrams/drawing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1.xml"/><Relationship Id="rId1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18" Type="http://schemas.openxmlformats.org/officeDocument/2006/relationships/diagramQuickStyle" Target="../diagrams/quickStyle5.xml"/><Relationship Id="rId26" Type="http://schemas.microsoft.com/office/2011/relationships/inkAction" Target="../ink/inkAction1.xml"/><Relationship Id="rId3" Type="http://schemas.openxmlformats.org/officeDocument/2006/relationships/audio" Target="../media/media4.m4a"/><Relationship Id="rId21" Type="http://schemas.openxmlformats.org/officeDocument/2006/relationships/diagramData" Target="../diagrams/data6.xml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17" Type="http://schemas.openxmlformats.org/officeDocument/2006/relationships/diagramLayout" Target="../diagrams/layout5.xml"/><Relationship Id="rId25" Type="http://schemas.microsoft.com/office/2007/relationships/diagramDrawing" Target="../diagrams/drawing6.xml"/><Relationship Id="rId2" Type="http://schemas.microsoft.com/office/2007/relationships/media" Target="../media/media4.m4a"/><Relationship Id="rId16" Type="http://schemas.openxmlformats.org/officeDocument/2006/relationships/diagramData" Target="../diagrams/data5.xml"/><Relationship Id="rId20" Type="http://schemas.microsoft.com/office/2007/relationships/diagramDrawing" Target="../diagrams/drawing5.xml"/><Relationship Id="rId1" Type="http://schemas.openxmlformats.org/officeDocument/2006/relationships/tags" Target="../tags/tag3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24" Type="http://schemas.openxmlformats.org/officeDocument/2006/relationships/diagramColors" Target="../diagrams/colors6.xml"/><Relationship Id="rId5" Type="http://schemas.openxmlformats.org/officeDocument/2006/relationships/notesSlide" Target="../notesSlides/notesSlide4.xml"/><Relationship Id="rId15" Type="http://schemas.microsoft.com/office/2007/relationships/diagramDrawing" Target="../diagrams/drawing4.xml"/><Relationship Id="rId23" Type="http://schemas.openxmlformats.org/officeDocument/2006/relationships/diagramQuickStyle" Target="../diagrams/quickStyle6.xml"/><Relationship Id="rId28" Type="http://schemas.openxmlformats.org/officeDocument/2006/relationships/image" Target="../media/image3.png"/><Relationship Id="rId10" Type="http://schemas.microsoft.com/office/2007/relationships/diagramDrawing" Target="../diagrams/drawing3.xml"/><Relationship Id="rId19" Type="http://schemas.openxmlformats.org/officeDocument/2006/relationships/diagramColors" Target="../diagrams/colors5.xml"/><Relationship Id="rId4" Type="http://schemas.openxmlformats.org/officeDocument/2006/relationships/slideLayout" Target="../slideLayouts/slideLayout7.xml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Relationship Id="rId22" Type="http://schemas.openxmlformats.org/officeDocument/2006/relationships/diagramLayout" Target="../diagrams/layout6.xml"/><Relationship Id="rId27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5.m4a"/><Relationship Id="rId7" Type="http://schemas.openxmlformats.org/officeDocument/2006/relationships/image" Target="../media/image13.jpe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14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microsoft.com/office/2011/relationships/inkAction" Target="../ink/inkAction2.xml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15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11/relationships/inkAction" Target="../ink/inkAction3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3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microsoft.com/office/2011/relationships/inkAction" Target="../ink/inkAction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55000" b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857232"/>
            <a:ext cx="8229600" cy="1785950"/>
          </a:xfr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/>
          <a:p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</a:t>
            </a:r>
            <a:r>
              <a:rPr lang="en-US" altLang="zh-CN" sz="5400" b="1" dirty="0"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4 </a:t>
            </a:r>
            <a:r>
              <a:rPr lang="zh-CN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牛顿运动定律 </a:t>
            </a:r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(Newton</a:t>
            </a:r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华文新魏" pitchFamily="2" charset="-122"/>
                <a:cs typeface="Times New Roman" panose="02020603050405020304" pitchFamily="18" charset="0"/>
              </a:rPr>
              <a:t>’</a:t>
            </a:r>
            <a:r>
              <a:rPr lang="en-US" altLang="zh-CN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s </a:t>
            </a:r>
            <a:r>
              <a:rPr lang="en-US" altLang="zh-CN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Laws of Motion)</a:t>
            </a:r>
            <a:endParaRPr lang="zh-CN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6496" y="3286124"/>
            <a:ext cx="8229232" cy="1727052"/>
          </a:xfrm>
          <a:solidFill>
            <a:schemeClr val="bg1">
              <a:alpha val="73000"/>
            </a:schemeClr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altLang="zh-CN" sz="4800" b="1" dirty="0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4.1</a:t>
            </a:r>
            <a:r>
              <a:rPr lang="zh-CN" altLang="en-US" sz="4800" b="1" dirty="0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4800" b="1" dirty="0">
                <a:solidFill>
                  <a:srgbClr val="FF0066"/>
                </a:solidFill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牛顿第一定律</a:t>
            </a:r>
            <a:endParaRPr lang="en-US" altLang="zh-CN" sz="4800" b="1" dirty="0">
              <a:solidFill>
                <a:srgbClr val="FF0066"/>
              </a:solidFill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  <a:p>
            <a:pPr algn="ctr">
              <a:buNone/>
            </a:pPr>
            <a:r>
              <a:rPr lang="en-US" altLang="zh-CN" sz="4800" b="1" dirty="0">
                <a:solidFill>
                  <a:srgbClr val="FF0066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(Newton’s First Law)</a:t>
            </a:r>
            <a:endParaRPr lang="zh-CN" altLang="en-US" sz="4800" b="1" dirty="0">
              <a:solidFill>
                <a:srgbClr val="FF0066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36D7CF07-ABFF-473A-A9EC-E605DE154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4"/>
    </mc:Choice>
    <mc:Fallback>
      <p:transition spd="slow" advTm="10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1.png"/>
          <p:cNvPicPr>
            <a:picLocks noChangeAspect="1"/>
          </p:cNvPicPr>
          <p:nvPr/>
        </p:nvPicPr>
        <p:blipFill>
          <a:blip r:embed="rId6" cstate="print"/>
          <a:srcRect t="31351"/>
          <a:stretch>
            <a:fillRect/>
          </a:stretch>
        </p:blipFill>
        <p:spPr>
          <a:xfrm>
            <a:off x="0" y="2348880"/>
            <a:ext cx="9144000" cy="3976024"/>
          </a:xfrm>
          <a:prstGeom prst="rect">
            <a:avLst/>
          </a:prstGeom>
        </p:spPr>
      </p:pic>
      <p:pic>
        <p:nvPicPr>
          <p:cNvPr id="6" name="图片 5" descr="图片1.png"/>
          <p:cNvPicPr>
            <a:picLocks noChangeAspect="1"/>
          </p:cNvPicPr>
          <p:nvPr/>
        </p:nvPicPr>
        <p:blipFill>
          <a:blip r:embed="rId6" cstate="print"/>
          <a:srcRect b="68649"/>
          <a:stretch>
            <a:fillRect/>
          </a:stretch>
        </p:blipFill>
        <p:spPr>
          <a:xfrm>
            <a:off x="0" y="533095"/>
            <a:ext cx="9144000" cy="1815785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3786182" y="2643182"/>
            <a:ext cx="2071702" cy="428628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 rot="10800000">
            <a:off x="3779912" y="3143248"/>
            <a:ext cx="2073600" cy="428628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560EEEB-DAE9-4F9D-8E53-1700CEA491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517"/>
    </mc:Choice>
    <mc:Fallback>
      <p:transition spd="slow" advTm="139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3" name="Rectangle 5"/>
          <p:cNvSpPr>
            <a:spLocks noRot="1" noChangeArrowheads="1"/>
          </p:cNvSpPr>
          <p:nvPr/>
        </p:nvSpPr>
        <p:spPr bwMode="auto">
          <a:xfrm>
            <a:off x="179512" y="222920"/>
            <a:ext cx="3059864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1. </a:t>
            </a:r>
            <a:r>
              <a:rPr lang="zh-C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历史的回顾</a:t>
            </a:r>
          </a:p>
        </p:txBody>
      </p:sp>
      <p:graphicFrame>
        <p:nvGraphicFramePr>
          <p:cNvPr id="14" name="图示 13"/>
          <p:cNvGraphicFramePr/>
          <p:nvPr/>
        </p:nvGraphicFramePr>
        <p:xfrm>
          <a:off x="285720" y="4857784"/>
          <a:ext cx="8572560" cy="1928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 l="7917" r="5391"/>
          <a:stretch>
            <a:fillRect/>
          </a:stretch>
        </p:blipFill>
        <p:spPr bwMode="auto">
          <a:xfrm>
            <a:off x="251520" y="3284984"/>
            <a:ext cx="6651572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://news.lnd.com.cn/xwzx/htm/attachement/jpg/site1/20100528/291e438cd6cc611f12788d6f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9992" y="3284984"/>
            <a:ext cx="4435200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矩形 12"/>
          <p:cNvSpPr/>
          <p:nvPr/>
        </p:nvSpPr>
        <p:spPr bwMode="auto">
          <a:xfrm>
            <a:off x="611560" y="1340768"/>
            <a:ext cx="7891399" cy="1340285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14169" y="1672941"/>
            <a:ext cx="49152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运动和力之间有什么关系？</a:t>
            </a:r>
            <a:endParaRPr lang="zh-CN" altLang="en-US" sz="2800" b="1" dirty="0">
              <a:solidFill>
                <a:srgbClr val="000066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8" name="图片 7" descr="1439557900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2285" y="1469260"/>
            <a:ext cx="1199268" cy="1199268"/>
          </a:xfrm>
          <a:prstGeom prst="rect">
            <a:avLst/>
          </a:prstGeom>
        </p:spPr>
      </p:pic>
      <p:graphicFrame>
        <p:nvGraphicFramePr>
          <p:cNvPr id="10" name="图示 9"/>
          <p:cNvGraphicFramePr/>
          <p:nvPr>
            <p:extLst>
              <p:ext uri="{D42A27DB-BD31-4B8C-83A1-F6EECF244321}">
                <p14:modId xmlns:p14="http://schemas.microsoft.com/office/powerpoint/2010/main" val="3188597341"/>
              </p:ext>
            </p:extLst>
          </p:nvPr>
        </p:nvGraphicFramePr>
        <p:xfrm>
          <a:off x="179512" y="1000108"/>
          <a:ext cx="8712968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10E944E6-1A8F-4642-93A3-8748499696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603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6133" grpId="0" animBg="1"/>
      <p:bldP spid="13" grpId="0" animBg="1"/>
      <p:bldP spid="7" grpId="0"/>
      <p:bldGraphic spid="1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2" name="Text Box 4"/>
          <p:cNvSpPr txBox="1">
            <a:spLocks noChangeArrowheads="1"/>
          </p:cNvSpPr>
          <p:nvPr/>
        </p:nvSpPr>
        <p:spPr bwMode="auto">
          <a:xfrm>
            <a:off x="285720" y="1500198"/>
            <a:ext cx="4929190" cy="707886"/>
          </a:xfrm>
          <a:prstGeom prst="rect">
            <a:avLst/>
          </a:prstGeom>
          <a:solidFill>
            <a:srgbClr val="FFFFFF">
              <a:alpha val="80000"/>
            </a:srgbClr>
          </a:solidFill>
          <a:ln w="19050">
            <a:noFill/>
            <a:prstDash val="lg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en-US" sz="4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76133" name="Rectangle 5"/>
          <p:cNvSpPr>
            <a:spLocks noRot="1" noChangeArrowheads="1"/>
          </p:cNvSpPr>
          <p:nvPr/>
        </p:nvSpPr>
        <p:spPr bwMode="auto">
          <a:xfrm>
            <a:off x="143984" y="116632"/>
            <a:ext cx="3131872" cy="6206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1. </a:t>
            </a:r>
            <a:r>
              <a:rPr lang="zh-C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历史的回顾</a:t>
            </a:r>
          </a:p>
        </p:txBody>
      </p:sp>
      <p:graphicFrame>
        <p:nvGraphicFramePr>
          <p:cNvPr id="10" name="图示 9"/>
          <p:cNvGraphicFramePr/>
          <p:nvPr/>
        </p:nvGraphicFramePr>
        <p:xfrm>
          <a:off x="179512" y="785818"/>
          <a:ext cx="8728466" cy="192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3" name="图示 12"/>
          <p:cNvGraphicFramePr/>
          <p:nvPr/>
        </p:nvGraphicFramePr>
        <p:xfrm>
          <a:off x="179512" y="2714644"/>
          <a:ext cx="8730000" cy="1857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8" name="矩形 7"/>
          <p:cNvSpPr/>
          <p:nvPr/>
        </p:nvSpPr>
        <p:spPr>
          <a:xfrm>
            <a:off x="3543312" y="3060249"/>
            <a:ext cx="5538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（猜想</a:t>
            </a:r>
            <a:r>
              <a:rPr lang="zh-CN" altLang="en-US" sz="3200" dirty="0">
                <a:latin typeface="楷体" pitchFamily="49" charset="-122"/>
                <a:ea typeface="楷体" pitchFamily="49" charset="-122"/>
              </a:rPr>
              <a:t>→</a:t>
            </a:r>
            <a:r>
              <a:rPr lang="zh-CN" altLang="en-US" sz="3200" b="1" dirty="0">
                <a:solidFill>
                  <a:srgbClr val="0033CC"/>
                </a:solidFill>
                <a:latin typeface="楷体" pitchFamily="49" charset="-122"/>
                <a:ea typeface="楷体" pitchFamily="49" charset="-122"/>
              </a:rPr>
              <a:t>实验→推理</a:t>
            </a:r>
            <a:r>
              <a:rPr lang="zh-CN" altLang="en-US" sz="3200" b="1" dirty="0">
                <a:latin typeface="楷体" pitchFamily="49" charset="-122"/>
                <a:ea typeface="楷体" pitchFamily="49" charset="-122"/>
              </a:rPr>
              <a:t>→结论）</a:t>
            </a:r>
            <a:endParaRPr lang="zh-CN" altLang="en-US" sz="3200" dirty="0"/>
          </a:p>
        </p:txBody>
      </p:sp>
      <p:sp>
        <p:nvSpPr>
          <p:cNvPr id="9" name="矩形 8"/>
          <p:cNvSpPr/>
          <p:nvPr/>
        </p:nvSpPr>
        <p:spPr>
          <a:xfrm>
            <a:off x="2170223" y="3625860"/>
            <a:ext cx="67222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 若水平面</a:t>
            </a:r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没有摩擦阻力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，球将</a:t>
            </a:r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永远运动</a:t>
            </a:r>
            <a:endParaRPr lang="en-US" altLang="zh-CN" sz="2800" b="1" dirty="0">
              <a:solidFill>
                <a:srgbClr val="C00000"/>
              </a:solidFill>
              <a:latin typeface="楷体" pitchFamily="49" charset="-122"/>
              <a:ea typeface="楷体" pitchFamily="49" charset="-122"/>
            </a:endParaRPr>
          </a:p>
          <a:p>
            <a:pPr lvl="0" indent="-108000"/>
            <a:r>
              <a:rPr lang="en-US" altLang="zh-CN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 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下去。</a:t>
            </a:r>
          </a:p>
        </p:txBody>
      </p:sp>
      <p:sp>
        <p:nvSpPr>
          <p:cNvPr id="14" name="椭圆 13"/>
          <p:cNvSpPr/>
          <p:nvPr/>
        </p:nvSpPr>
        <p:spPr>
          <a:xfrm>
            <a:off x="5292340" y="3052290"/>
            <a:ext cx="2088232" cy="576064"/>
          </a:xfrm>
          <a:prstGeom prst="ellipse">
            <a:avLst/>
          </a:prstGeom>
          <a:noFill/>
          <a:ln w="12700">
            <a:prstDash val="sysDash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5868144" y="1952944"/>
            <a:ext cx="2931090" cy="828000"/>
            <a:chOff x="6086354" y="2624034"/>
            <a:chExt cx="2931090" cy="828000"/>
          </a:xfrm>
        </p:grpSpPr>
        <p:sp>
          <p:nvSpPr>
            <p:cNvPr id="17" name="云形标注 16"/>
            <p:cNvSpPr/>
            <p:nvPr/>
          </p:nvSpPr>
          <p:spPr bwMode="auto">
            <a:xfrm>
              <a:off x="6554666" y="2624034"/>
              <a:ext cx="1908000" cy="828000"/>
            </a:xfrm>
            <a:prstGeom prst="cloudCallout">
              <a:avLst>
                <a:gd name="adj1" fmla="val -42496"/>
                <a:gd name="adj2" fmla="val 79421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086354" y="2736628"/>
              <a:ext cx="29310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华文新魏" pitchFamily="2" charset="-122"/>
                  <a:ea typeface="华文新魏" pitchFamily="2" charset="-122"/>
                </a:rPr>
                <a:t>理想实验</a:t>
              </a:r>
            </a:p>
          </p:txBody>
        </p:sp>
      </p:grpSp>
      <p:graphicFrame>
        <p:nvGraphicFramePr>
          <p:cNvPr id="19" name="图示 18"/>
          <p:cNvGraphicFramePr/>
          <p:nvPr/>
        </p:nvGraphicFramePr>
        <p:xfrm>
          <a:off x="285720" y="4786370"/>
          <a:ext cx="8572560" cy="19288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graphicFrame>
        <p:nvGraphicFramePr>
          <p:cNvPr id="20" name="图示 19"/>
          <p:cNvGraphicFramePr/>
          <p:nvPr>
            <p:extLst>
              <p:ext uri="{D42A27DB-BD31-4B8C-83A1-F6EECF244321}">
                <p14:modId xmlns:p14="http://schemas.microsoft.com/office/powerpoint/2010/main" val="1187932454"/>
              </p:ext>
            </p:extLst>
          </p:nvPr>
        </p:nvGraphicFramePr>
        <p:xfrm>
          <a:off x="179512" y="4572008"/>
          <a:ext cx="8728466" cy="2285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1" r:lo="rId22" r:qs="rId23" r:cs="rId24"/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6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CC4A4928-1771-4478-B00A-B5C6C5D3CBA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75360" y="4468320"/>
              <a:ext cx="3864240" cy="110412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CC4A4928-1771-4478-B00A-B5C6C5D3CB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66000" y="4458960"/>
                <a:ext cx="3882960" cy="11228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E49AE2D7-500D-4986-A4D8-31515F1806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14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13" grpId="0">
        <p:bldAsOne/>
      </p:bldGraphic>
      <p:bldP spid="8" grpId="0"/>
      <p:bldP spid="9" grpId="0"/>
      <p:bldP spid="14" grpId="0" animBg="1"/>
      <p:bldGraphic spid="2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4427984" y="359842"/>
            <a:ext cx="4365096" cy="5436000"/>
            <a:chOff x="4427984" y="188640"/>
            <a:chExt cx="4365096" cy="5436000"/>
          </a:xfrm>
        </p:grpSpPr>
        <p:pic>
          <p:nvPicPr>
            <p:cNvPr id="5122" name="Picture 2" descr="http://img539.ph.126.net/aeroFeJAbzBLbjpn98g23w==/2628976282478665057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27984" y="188640"/>
              <a:ext cx="4365096" cy="5436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4522300" y="5057998"/>
              <a:ext cx="4176464" cy="523220"/>
            </a:xfrm>
            <a:prstGeom prst="rect">
              <a:avLst/>
            </a:prstGeom>
            <a:solidFill>
              <a:srgbClr val="FFFF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kumimoji="1" lang="en-US" altLang="zh-CN" sz="2800" b="1" dirty="0">
                  <a:latin typeface="华文行楷" pitchFamily="2" charset="-122"/>
                  <a:ea typeface="华文行楷" pitchFamily="2" charset="-122"/>
                </a:rPr>
                <a:t>Newton,    1643-1727</a:t>
              </a:r>
            </a:p>
          </p:txBody>
        </p:sp>
      </p:grpSp>
      <p:pic>
        <p:nvPicPr>
          <p:cNvPr id="8" name="Picture 14" descr="图片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353435"/>
            <a:ext cx="3568480" cy="5436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/>
          <p:cNvSpPr/>
          <p:nvPr/>
        </p:nvSpPr>
        <p:spPr>
          <a:xfrm>
            <a:off x="285720" y="5837783"/>
            <a:ext cx="4318811" cy="615553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kumimoji="1"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1687</a:t>
            </a:r>
            <a:r>
              <a:rPr kumimoji="1"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年出版的</a:t>
            </a:r>
            <a:r>
              <a:rPr kumimoji="1"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《</a:t>
            </a:r>
            <a:r>
              <a:rPr kumimoji="1" lang="zh-CN" alt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自然哲学的数学原理</a:t>
            </a:r>
            <a:r>
              <a:rPr kumimoji="1" lang="en-US" altLang="zh-CN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》</a:t>
            </a:r>
          </a:p>
          <a:p>
            <a:r>
              <a:rPr kumimoji="1" lang="en-US" altLang="zh-CN" sz="16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Mathematical Principles of Natural Philosophy</a:t>
            </a:r>
            <a:endParaRPr lang="zh-CN" altLang="en-US" sz="1600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35370" y="5859049"/>
            <a:ext cx="2350323" cy="461665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>
            <a:spAutoFit/>
          </a:bodyPr>
          <a:lstStyle/>
          <a:p>
            <a:pPr marL="457200" indent="-457200" algn="just">
              <a:spcBef>
                <a:spcPct val="20000"/>
              </a:spcBef>
            </a:pPr>
            <a:r>
              <a:rPr kumimoji="1" lang="zh-CN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动力学的奠基人</a:t>
            </a:r>
          </a:p>
        </p:txBody>
      </p:sp>
      <p:sp>
        <p:nvSpPr>
          <p:cNvPr id="5124" name="AutoShape 4" descr="http://img.kankancity.com/articles/origin/3e/3e1824ce03dbd05c1e8fefb3dbd5d0d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6" name="AutoShape 6" descr="http://img.kankancity.com/articles/origin/3e/3e1824ce03dbd05c1e8fefb3dbd5d0d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28" name="AutoShape 8" descr="http://img.kankancity.com/articles/origin/3e/3e1824ce03dbd05c1e8fefb3dbd5d0d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F3016A6-A646-4165-951A-22D4E68169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153"/>
    </mc:Choice>
    <mc:Fallback>
      <p:transition spd="slow" advTm="63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auto">
          <a:xfrm>
            <a:off x="308030" y="3109972"/>
            <a:ext cx="8496944" cy="1340285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0" name="Rectangle 5"/>
          <p:cNvSpPr>
            <a:spLocks noRot="1" noChangeArrowheads="1"/>
          </p:cNvSpPr>
          <p:nvPr/>
        </p:nvSpPr>
        <p:spPr bwMode="auto">
          <a:xfrm>
            <a:off x="194014" y="260648"/>
            <a:ext cx="6466218" cy="12961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2. Newton’s First Law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      </a:t>
            </a:r>
            <a:r>
              <a:rPr lang="zh-C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（惯性定律 </a:t>
            </a: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Law of Inertia</a:t>
            </a:r>
            <a:r>
              <a:rPr lang="zh-C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）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14282" y="1693257"/>
            <a:ext cx="8643998" cy="124649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kumimoji="1" lang="zh-CN" altLang="en-US" sz="3000" b="1" dirty="0">
                <a:latin typeface="+mn-ea"/>
              </a:rPr>
              <a:t>一切物体总保持</a:t>
            </a:r>
            <a:r>
              <a:rPr kumimoji="1" lang="zh-CN" altLang="en-US" sz="3000" b="1" dirty="0">
                <a:solidFill>
                  <a:srgbClr val="2B0AA6"/>
                </a:solidFill>
                <a:latin typeface="+mn-ea"/>
              </a:rPr>
              <a:t>匀速直线运动</a:t>
            </a:r>
            <a:r>
              <a:rPr kumimoji="1" lang="zh-CN" altLang="en-US" sz="3000" b="1" dirty="0">
                <a:latin typeface="+mn-ea"/>
              </a:rPr>
              <a:t>状态或</a:t>
            </a:r>
            <a:r>
              <a:rPr kumimoji="1" lang="zh-CN" altLang="en-US" sz="3000" b="1" dirty="0">
                <a:solidFill>
                  <a:srgbClr val="0033CC"/>
                </a:solidFill>
                <a:latin typeface="+mn-ea"/>
              </a:rPr>
              <a:t>静止</a:t>
            </a:r>
            <a:r>
              <a:rPr kumimoji="1" lang="zh-CN" altLang="en-US" sz="3000" b="1" dirty="0">
                <a:latin typeface="+mn-ea"/>
              </a:rPr>
              <a:t>状态，除非作用在它上面的</a:t>
            </a:r>
            <a:r>
              <a:rPr kumimoji="1" lang="zh-CN" altLang="en-US" sz="3000" b="1" dirty="0">
                <a:solidFill>
                  <a:srgbClr val="C00000"/>
                </a:solidFill>
                <a:latin typeface="+mn-ea"/>
              </a:rPr>
              <a:t>力</a:t>
            </a:r>
            <a:r>
              <a:rPr kumimoji="1" lang="zh-CN" altLang="en-US" sz="3000" b="1" dirty="0">
                <a:latin typeface="+mn-ea"/>
              </a:rPr>
              <a:t>迫使它</a:t>
            </a:r>
            <a:r>
              <a:rPr kumimoji="1" lang="zh-CN" altLang="en-US" sz="3000" b="1" dirty="0">
                <a:solidFill>
                  <a:srgbClr val="C00000"/>
                </a:solidFill>
                <a:latin typeface="+mn-ea"/>
              </a:rPr>
              <a:t>改变</a:t>
            </a:r>
            <a:r>
              <a:rPr kumimoji="1" lang="zh-CN" altLang="en-US" sz="3000" b="1" dirty="0">
                <a:latin typeface="+mn-ea"/>
              </a:rPr>
              <a:t>这种</a:t>
            </a:r>
            <a:r>
              <a:rPr kumimoji="1" lang="zh-CN" altLang="en-US" sz="3000" b="1" dirty="0">
                <a:solidFill>
                  <a:srgbClr val="C00000"/>
                </a:solidFill>
                <a:latin typeface="+mn-ea"/>
              </a:rPr>
              <a:t>状态</a:t>
            </a:r>
            <a:r>
              <a:rPr kumimoji="1" lang="zh-CN" altLang="en-US" sz="3000" b="1" dirty="0">
                <a:latin typeface="+mn-ea"/>
              </a:rPr>
              <a:t>。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50370" y="3171964"/>
            <a:ext cx="1434298" cy="553998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含义：</a:t>
            </a:r>
            <a:endParaRPr kumimoji="1" lang="zh-CN" altLang="en-US" sz="3000" b="1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594294" y="3926786"/>
            <a:ext cx="3646758" cy="46166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kumimoji="1"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 </a:t>
            </a:r>
            <a:r>
              <a:rPr kumimoji="1"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受外力</a:t>
            </a:r>
            <a:r>
              <a:rPr kumimoji="1"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kumimoji="1"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 </a:t>
            </a:r>
            <a:r>
              <a:rPr kumimoji="1" lang="zh-CN" altLang="en-US" sz="3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≠ </a:t>
            </a:r>
            <a:r>
              <a:rPr kumimoji="1"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0)</a:t>
            </a:r>
            <a:endParaRPr kumimoji="1" lang="zh-CN" altLang="en-US" sz="3000" b="1" dirty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612426" y="3173269"/>
            <a:ext cx="3772642" cy="553998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 不受力</a:t>
            </a:r>
            <a:r>
              <a:rPr kumimoji="1"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kumimoji="1" lang="en-US" altLang="zh-CN" sz="30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kumimoji="1" lang="zh-CN" altLang="en-US" sz="30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0)</a:t>
            </a:r>
            <a:endParaRPr kumimoji="1" lang="zh-CN" altLang="en-US" sz="3000" b="1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577482" y="3171964"/>
            <a:ext cx="3116186" cy="553998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→ </a:t>
            </a:r>
            <a:r>
              <a:rPr kumimoji="1" lang="zh-CN" altLang="en-US" sz="3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匀直</a:t>
            </a:r>
            <a:r>
              <a:rPr kumimoji="1"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或</a:t>
            </a:r>
            <a:r>
              <a:rPr kumimoji="1" lang="zh-CN" altLang="en-US" sz="3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静止</a:t>
            </a:r>
            <a:r>
              <a:rPr kumimoji="1"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；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683524" y="3917558"/>
            <a:ext cx="1997688" cy="46166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kumimoji="1"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→ </a:t>
            </a:r>
            <a:r>
              <a:rPr kumimoji="1" lang="en-US" altLang="zh-CN" sz="3000" b="1" i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kumimoji="1" lang="zh-CN" altLang="en-US" sz="3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≠ </a:t>
            </a:r>
            <a:r>
              <a:rPr kumimoji="1" lang="en-US" altLang="zh-CN" sz="3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kumimoji="1" lang="zh-CN" altLang="en-US" sz="3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043608" y="5085184"/>
            <a:ext cx="6984776" cy="58477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80000"/>
              </a:lnSpc>
              <a:spcBef>
                <a:spcPct val="50000"/>
              </a:spcBef>
            </a:pPr>
            <a:r>
              <a:rPr kumimoji="1" lang="zh-CN" alt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力是改变物体运动状态的原因！</a:t>
            </a: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034981" y="-48419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53DE46F7-6CFD-4F5A-A9D9-D8699A9C502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80680" y="4486320"/>
              <a:ext cx="2646360" cy="42048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53DE46F7-6CFD-4F5A-A9D9-D8699A9C50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71320" y="4476960"/>
                <a:ext cx="2665080" cy="4392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10A6C959-DDF0-4334-B2D1-0B902B843D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896"/>
    </mc:Choice>
    <mc:Fallback>
      <p:transition spd="slow" advTm="172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1"/>
                            </p:stCondLst>
                            <p:childTnLst>
                              <p:par>
                                <p:cTn id="1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0" grpId="0" animBg="1"/>
      <p:bldP spid="11" grpId="0"/>
      <p:bldP spid="12" grpId="0"/>
      <p:bldP spid="13" grpId="0"/>
      <p:bldP spid="8" grpId="0"/>
      <p:bldP spid="9" grpId="0"/>
      <p:bldP spid="14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Rot="1" noChangeArrowheads="1"/>
          </p:cNvSpPr>
          <p:nvPr/>
        </p:nvSpPr>
        <p:spPr bwMode="auto">
          <a:xfrm>
            <a:off x="179512" y="260648"/>
            <a:ext cx="3384376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fontAlgn="base">
              <a:spcAft>
                <a:spcPct val="0"/>
              </a:spcAft>
              <a:defRPr/>
            </a:pP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3. </a:t>
            </a:r>
            <a:r>
              <a:rPr lang="zh-CN" alt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惯性 </a:t>
            </a:r>
            <a:r>
              <a:rPr lang="en-US" altLang="zh-CN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(inertia)</a:t>
            </a:r>
            <a:endParaRPr lang="zh-CN" alt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5760" y="1141547"/>
            <a:ext cx="5870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3200" b="1" dirty="0">
                <a:latin typeface="Times New Roman" pitchFamily="18" charset="0"/>
                <a:cs typeface="Times New Roman" pitchFamily="18" charset="0"/>
              </a:rPr>
              <a:t>物体</a:t>
            </a:r>
            <a:r>
              <a:rPr kumimoji="1" lang="zh-CN" alt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保持原来状态</a:t>
            </a:r>
            <a:r>
              <a:rPr kumimoji="1" lang="zh-CN" altLang="en-US" sz="3200" b="1" dirty="0">
                <a:latin typeface="Times New Roman" pitchFamily="18" charset="0"/>
                <a:cs typeface="Times New Roman" pitchFamily="18" charset="0"/>
              </a:rPr>
              <a:t>的性质。</a:t>
            </a:r>
            <a:endParaRPr kumimoji="1" lang="zh-CN" altLang="en-US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52106" y="1954336"/>
            <a:ext cx="8388000" cy="1340285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3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350370" y="1978824"/>
            <a:ext cx="837254" cy="553998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注：</a:t>
            </a:r>
            <a:endParaRPr kumimoji="1" lang="zh-CN" altLang="en-US" sz="3000" b="1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85738" y="2733646"/>
            <a:ext cx="3121722" cy="46166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kumimoji="1"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 </a:t>
            </a:r>
            <a:r>
              <a:rPr kumimoji="1"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惯性 </a:t>
            </a:r>
            <a:r>
              <a:rPr kumimoji="1" lang="en-US" altLang="zh-CN" sz="30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vs</a:t>
            </a:r>
            <a:r>
              <a:rPr kumimoji="1" lang="en-US" altLang="zh-CN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质量：</a:t>
            </a:r>
            <a:endParaRPr kumimoji="1" lang="zh-CN" altLang="en-US" sz="3000" b="1" dirty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003870" y="1980129"/>
            <a:ext cx="3772642" cy="553998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一切物体都有惯性。</a:t>
            </a:r>
            <a:endParaRPr kumimoji="1" lang="zh-CN" altLang="en-US" sz="3000" b="1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3819428" y="2724418"/>
            <a:ext cx="3632892" cy="46166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kumimoji="1" lang="zh-CN" altLang="en-US" sz="3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质量 </a:t>
            </a:r>
            <a:r>
              <a:rPr kumimoji="1" lang="zh-CN" altLang="en-US" sz="3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→ </a:t>
            </a:r>
            <a:r>
              <a:rPr kumimoji="1" lang="zh-CN" altLang="en-US" sz="3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惯性的量度 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4499992" y="476672"/>
            <a:ext cx="1980000" cy="684000"/>
            <a:chOff x="6588496" y="1591139"/>
            <a:chExt cx="1980000" cy="684000"/>
          </a:xfrm>
        </p:grpSpPr>
        <p:sp>
          <p:nvSpPr>
            <p:cNvPr id="19" name="云形标注 18"/>
            <p:cNvSpPr/>
            <p:nvPr/>
          </p:nvSpPr>
          <p:spPr bwMode="auto">
            <a:xfrm>
              <a:off x="6588496" y="1591139"/>
              <a:ext cx="1980000" cy="684000"/>
            </a:xfrm>
            <a:prstGeom prst="cloudCallout">
              <a:avLst>
                <a:gd name="adj1" fmla="val -92536"/>
                <a:gd name="adj2" fmla="val 48025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09650" y="1694041"/>
              <a:ext cx="18507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楷体" pitchFamily="49" charset="-122"/>
                  <a:ea typeface="楷体" pitchFamily="49" charset="-122"/>
                </a:rPr>
                <a:t>匀直</a:t>
              </a:r>
              <a:r>
                <a:rPr lang="zh-CN" altLang="en-US" sz="2400" b="1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楷体" pitchFamily="49" charset="-122"/>
                  <a:ea typeface="楷体" pitchFamily="49" charset="-122"/>
                </a:rPr>
                <a:t>或</a:t>
              </a:r>
              <a:r>
                <a:rPr lang="zh-CN" alt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楷体" pitchFamily="49" charset="-122"/>
                  <a:ea typeface="楷体" pitchFamily="49" charset="-122"/>
                </a:rPr>
                <a:t>静止</a:t>
              </a:r>
            </a:p>
          </p:txBody>
        </p:sp>
      </p:grpSp>
      <p:cxnSp>
        <p:nvCxnSpPr>
          <p:cNvPr id="22" name="直接连接符 21"/>
          <p:cNvCxnSpPr/>
          <p:nvPr/>
        </p:nvCxnSpPr>
        <p:spPr>
          <a:xfrm>
            <a:off x="2483768" y="1654314"/>
            <a:ext cx="1512168" cy="0"/>
          </a:xfrm>
          <a:prstGeom prst="line">
            <a:avLst/>
          </a:prstGeom>
          <a:ln w="190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6804248" y="-99392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777CEEA1-0FD6-4B7D-AB3A-FFBC2E3CC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990" y="3527276"/>
            <a:ext cx="8388000" cy="2782044"/>
          </a:xfrm>
          <a:prstGeom prst="rect">
            <a:avLst/>
          </a:prstGeom>
          <a:solidFill>
            <a:srgbClr val="FFFFFF">
              <a:alpha val="79999"/>
            </a:srgbClr>
          </a:solidFill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例1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.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关于牛顿第一定律，下列说法正确的是（       ）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A. 牛顿第一定律是一条实验定律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B. 牛顿第一定律说明力是改变物体运动状态的原因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C. 惯性定律和惯性的实质是相同的</a:t>
            </a:r>
          </a:p>
          <a:p>
            <a:pPr>
              <a:lnSpc>
                <a:spcPct val="120000"/>
              </a:lnSpc>
              <a:spcBef>
                <a:spcPts val="300"/>
              </a:spcBef>
            </a:pP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D. 物体的运动不需要力来维持</a:t>
            </a: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5D7E207D-91D0-4ED8-A5D4-D25404DE2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86" y="3539758"/>
            <a:ext cx="814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BD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AB447683-7D2E-491A-9A84-F467DAA04D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16880" y="1983960"/>
              <a:ext cx="4705560" cy="416376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AB447683-7D2E-491A-9A84-F467DAA04D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07520" y="1974600"/>
                <a:ext cx="4724280" cy="41824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678F72D1-7BBC-4E4E-BDC3-A8F2534013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698"/>
    </mc:Choice>
    <mc:Fallback>
      <p:transition spd="slow" advTm="254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  <p:bldP spid="8" grpId="0" animBg="1"/>
      <p:bldP spid="9" grpId="0"/>
      <p:bldP spid="10" grpId="0"/>
      <p:bldP spid="11" grpId="0"/>
      <p:bldP spid="13" grpId="0"/>
      <p:bldP spid="23" grpId="0"/>
      <p:bldP spid="21" grpId="0" animBg="1"/>
      <p:bldP spid="24" grpId="0" bldLvl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D7726E0-F854-4389-9750-88CE11932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53" y="574658"/>
            <a:ext cx="8388000" cy="2546146"/>
          </a:xfrm>
          <a:prstGeom prst="rect">
            <a:avLst/>
          </a:prstGeom>
          <a:solidFill>
            <a:srgbClr val="FFFFFF">
              <a:alpha val="79999"/>
            </a:srgbClr>
          </a:solidFill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2(2009).《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中华人民共和国道路交通安全法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》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明确规定：机动车载物应当符合核定的载质量，严禁超载。这个规定的实施是保障交通安全的有效措施之一。请根据所学的物理学知识，指出制定这一规定的两条科学依据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________________________________</a:t>
            </a:r>
            <a:endParaRPr lang="zh-CN" altLang="en-US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468A8EA-7F34-4BAB-8C5E-51C9ABAD1498}"/>
              </a:ext>
            </a:extLst>
          </p:cNvPr>
          <p:cNvSpPr/>
          <p:nvPr/>
        </p:nvSpPr>
        <p:spPr>
          <a:xfrm>
            <a:off x="435645" y="2533608"/>
            <a:ext cx="52100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质量大，惯性大；质量大，压力大</a:t>
            </a:r>
            <a:endParaRPr lang="zh-CN" altLang="en-US" sz="2600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F58EF7E-3BF3-4BC3-AD47-F2F269FEC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153" y="3310100"/>
            <a:ext cx="8388000" cy="2927212"/>
          </a:xfrm>
          <a:prstGeom prst="rect">
            <a:avLst/>
          </a:prstGeom>
          <a:solidFill>
            <a:srgbClr val="FFFFFF">
              <a:alpha val="79999"/>
            </a:srgbClr>
          </a:solidFill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600" b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3. 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做自由落体运动的物体，如果下落过程中某时刻重力突然消失，物体的运动情况是（    ）</a:t>
            </a:r>
          </a:p>
          <a:p>
            <a:pPr marL="514350" indent="-514350">
              <a:lnSpc>
                <a:spcPct val="120000"/>
              </a:lnSpc>
              <a:buAutoNum type="alphaUcPeriod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悬浮在空中不动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>
              <a:lnSpc>
                <a:spcPct val="120000"/>
              </a:lnSpc>
              <a:buAutoNum type="alphaUcPeriod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速度逐渐减小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>
              <a:lnSpc>
                <a:spcPct val="120000"/>
              </a:lnSpc>
              <a:buAutoNum type="alphaUcPeriod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保持一定速度向下匀速直线运动</a:t>
            </a:r>
            <a:endParaRPr lang="en-US" altLang="zh-CN" sz="2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>
              <a:lnSpc>
                <a:spcPct val="120000"/>
              </a:lnSpc>
              <a:buAutoNum type="alphaUcPeriod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无法判断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607BA328-1EA2-4A3D-8801-55C60D4E9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794" y="3810306"/>
            <a:ext cx="500066" cy="492443"/>
          </a:xfrm>
          <a:prstGeom prst="rect">
            <a:avLst/>
          </a:prstGeom>
          <a:noFill/>
          <a:ln w="9525" cap="flat" cmpd="sng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zh-CN" sz="2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endParaRPr lang="zh-CN" altLang="en-US" sz="2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墨迹 4">
                <a:extLst>
                  <a:ext uri="{FF2B5EF4-FFF2-40B4-BE49-F238E27FC236}">
                    <a16:creationId xmlns:a16="http://schemas.microsoft.com/office/drawing/2014/main" id="{9E799C5D-59CC-4B59-9A75-DC0EF1DDD69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31560" y="1604880"/>
              <a:ext cx="1263600" cy="942480"/>
            </p14:xfrm>
          </p:contentPart>
        </mc:Choice>
        <mc:Fallback>
          <p:pic>
            <p:nvPicPr>
              <p:cNvPr id="5" name="墨迹 4">
                <a:extLst>
                  <a:ext uri="{FF2B5EF4-FFF2-40B4-BE49-F238E27FC236}">
                    <a16:creationId xmlns:a16="http://schemas.microsoft.com/office/drawing/2014/main" id="{9E799C5D-59CC-4B59-9A75-DC0EF1DDD69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22200" y="1595520"/>
                <a:ext cx="1282320" cy="9612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B52FD498-5D08-487C-BC8B-B7CBF1249F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34"/>
    </mc:Choice>
    <mc:Fallback>
      <p:transition spd="slow" advTm="95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2" grpId="0"/>
      <p:bldP spid="6" grpId="0" animBg="1"/>
      <p:bldP spid="7" grpId="0" bldLvl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Rot="1" noChangeArrowheads="1"/>
          </p:cNvSpPr>
          <p:nvPr/>
        </p:nvSpPr>
        <p:spPr bwMode="auto">
          <a:xfrm>
            <a:off x="683568" y="188640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§4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牛顿运动定律　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0" y="692696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4.1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牛顿第一定律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72008" y="5340916"/>
            <a:ext cx="4644008" cy="111242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2" name="Rectangle 5"/>
          <p:cNvSpPr>
            <a:spLocks noRot="1" noChangeArrowheads="1"/>
          </p:cNvSpPr>
          <p:nvPr/>
        </p:nvSpPr>
        <p:spPr bwMode="auto">
          <a:xfrm>
            <a:off x="194014" y="2827422"/>
            <a:ext cx="4449994" cy="936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1. Newton’s First Law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      </a:t>
            </a:r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（惯性定律 </a:t>
            </a: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Law of Inertia</a:t>
            </a:r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）</a:t>
            </a: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214282" y="3835534"/>
            <a:ext cx="4501734" cy="1477328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</a:pPr>
            <a:r>
              <a:rPr kumimoji="1" lang="zh-CN" altLang="en-US" sz="2400" b="1" dirty="0">
                <a:latin typeface="+mn-ea"/>
              </a:rPr>
              <a:t>一切物体总保持</a:t>
            </a:r>
            <a:r>
              <a:rPr kumimoji="1" lang="zh-CN" altLang="en-US" sz="2400" b="1" dirty="0">
                <a:solidFill>
                  <a:srgbClr val="2B0AA6"/>
                </a:solidFill>
                <a:latin typeface="+mn-ea"/>
              </a:rPr>
              <a:t>匀速直线运动</a:t>
            </a:r>
            <a:r>
              <a:rPr kumimoji="1" lang="zh-CN" altLang="en-US" sz="2400" b="1" dirty="0">
                <a:latin typeface="+mn-ea"/>
              </a:rPr>
              <a:t>状态或</a:t>
            </a:r>
            <a:r>
              <a:rPr kumimoji="1" lang="zh-CN" altLang="en-US" sz="2400" b="1" dirty="0">
                <a:solidFill>
                  <a:srgbClr val="0033CC"/>
                </a:solidFill>
                <a:latin typeface="+mn-ea"/>
              </a:rPr>
              <a:t>静止</a:t>
            </a:r>
            <a:r>
              <a:rPr kumimoji="1" lang="zh-CN" altLang="en-US" sz="2400" b="1" dirty="0">
                <a:latin typeface="+mn-ea"/>
              </a:rPr>
              <a:t>状态，除非作用在它上面的</a:t>
            </a:r>
            <a:r>
              <a:rPr kumimoji="1" lang="zh-CN" altLang="en-US" sz="2400" b="1" dirty="0">
                <a:solidFill>
                  <a:srgbClr val="C00000"/>
                </a:solidFill>
                <a:latin typeface="+mn-ea"/>
              </a:rPr>
              <a:t>力</a:t>
            </a:r>
            <a:r>
              <a:rPr kumimoji="1" lang="zh-CN" altLang="en-US" sz="2400" b="1" dirty="0">
                <a:latin typeface="+mn-ea"/>
              </a:rPr>
              <a:t>迫使它</a:t>
            </a:r>
            <a:r>
              <a:rPr kumimoji="1" lang="zh-CN" altLang="en-US" sz="2400" b="1" dirty="0">
                <a:solidFill>
                  <a:srgbClr val="C00000"/>
                </a:solidFill>
                <a:latin typeface="+mn-ea"/>
              </a:rPr>
              <a:t>改变</a:t>
            </a:r>
            <a:r>
              <a:rPr kumimoji="1" lang="zh-CN" altLang="en-US" sz="2400" b="1" dirty="0">
                <a:latin typeface="+mn-ea"/>
              </a:rPr>
              <a:t>这种</a:t>
            </a:r>
            <a:r>
              <a:rPr kumimoji="1" lang="zh-CN" altLang="en-US" sz="2400" b="1" dirty="0">
                <a:solidFill>
                  <a:srgbClr val="C00000"/>
                </a:solidFill>
                <a:latin typeface="+mn-ea"/>
              </a:rPr>
              <a:t>状态</a:t>
            </a:r>
            <a:r>
              <a:rPr kumimoji="1" lang="zh-CN" altLang="en-US" sz="2400" b="1" dirty="0">
                <a:latin typeface="+mn-ea"/>
              </a:rPr>
              <a:t>。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0" y="5418405"/>
            <a:ext cx="1434298" cy="46166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含义：</a:t>
            </a:r>
            <a:endParaRPr kumimoji="1" lang="zh-CN" altLang="en-US" sz="2400" b="1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817466" y="5450706"/>
            <a:ext cx="2736304" cy="46166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 不受力</a:t>
            </a:r>
            <a:r>
              <a:rPr kumimoji="1"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kumimoji="1"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kumimoji="1" lang="zh-CN" altLang="en-US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= 0)</a:t>
            </a:r>
            <a:endParaRPr kumimoji="1" lang="zh-CN" altLang="en-US" sz="2400" b="1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2185618" y="5882754"/>
            <a:ext cx="2098350" cy="46166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→ </a:t>
            </a:r>
            <a:r>
              <a:rPr kumimoji="1"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匀直</a:t>
            </a:r>
            <a:r>
              <a:rPr kumimoji="1"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或</a:t>
            </a:r>
            <a:r>
              <a:rPr kumimoji="1"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静止</a:t>
            </a:r>
            <a:r>
              <a:rPr kumimoji="1"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；</a:t>
            </a:r>
          </a:p>
        </p:txBody>
      </p:sp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4860032" y="2330239"/>
            <a:ext cx="4464496" cy="399661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kumimoji="1" lang="zh-CN" altLang="en-U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力是改变物体运动状态的原因！</a:t>
            </a:r>
          </a:p>
        </p:txBody>
      </p:sp>
      <p:sp>
        <p:nvSpPr>
          <p:cNvPr id="31" name="Rectangle 5"/>
          <p:cNvSpPr>
            <a:spLocks noRot="1" noChangeArrowheads="1"/>
          </p:cNvSpPr>
          <p:nvPr/>
        </p:nvSpPr>
        <p:spPr bwMode="auto">
          <a:xfrm>
            <a:off x="4932040" y="2908196"/>
            <a:ext cx="2376264" cy="5417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fontAlgn="base">
              <a:spcAft>
                <a:spcPct val="0"/>
              </a:spcAft>
              <a:defRPr/>
            </a:pP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3. </a:t>
            </a:r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惯性 </a:t>
            </a: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(inertia)</a:t>
            </a:r>
            <a:endParaRPr lang="zh-CN" altLang="en-U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932040" y="3555087"/>
            <a:ext cx="4177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latin typeface="Times New Roman" pitchFamily="18" charset="0"/>
                <a:cs typeface="Times New Roman" pitchFamily="18" charset="0"/>
              </a:rPr>
              <a:t>物体</a:t>
            </a:r>
            <a:r>
              <a:rPr kumimoji="1" lang="zh-CN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保持匀速直线运动</a:t>
            </a:r>
            <a:r>
              <a:rPr kumimoji="1" lang="zh-CN" altLang="en-US" sz="2400" b="1" dirty="0">
                <a:latin typeface="Times New Roman" pitchFamily="18" charset="0"/>
                <a:cs typeface="Times New Roman" pitchFamily="18" charset="0"/>
              </a:rPr>
              <a:t>状态或</a:t>
            </a:r>
            <a:r>
              <a:rPr kumimoji="1" lang="zh-CN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静止</a:t>
            </a:r>
            <a:r>
              <a:rPr kumimoji="1" lang="zh-CN" altLang="en-US" sz="2400" b="1" dirty="0">
                <a:latin typeface="Times New Roman" pitchFamily="18" charset="0"/>
                <a:cs typeface="Times New Roman" pitchFamily="18" charset="0"/>
              </a:rPr>
              <a:t>状态的性质。</a:t>
            </a:r>
            <a:endParaRPr kumimoji="1" lang="zh-CN" alt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矩形 32"/>
          <p:cNvSpPr/>
          <p:nvPr/>
        </p:nvSpPr>
        <p:spPr bwMode="auto">
          <a:xfrm>
            <a:off x="4957554" y="4557967"/>
            <a:ext cx="4068000" cy="1700325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5030890" y="4619959"/>
            <a:ext cx="626713" cy="46166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注：</a:t>
            </a:r>
            <a:endParaRPr kumimoji="1" lang="zh-CN" altLang="en-US" sz="2400" b="1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5609588" y="5370579"/>
            <a:ext cx="3121722" cy="387798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kumimoji="1"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 </a:t>
            </a:r>
            <a:r>
              <a:rPr kumimoji="1"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惯性 </a:t>
            </a:r>
            <a:r>
              <a:rPr kumimoji="1" lang="en-US" altLang="zh-CN" sz="24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vs</a:t>
            </a:r>
            <a:r>
              <a:rPr kumimoji="1"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质量：</a:t>
            </a:r>
            <a:endParaRPr kumimoji="1" lang="zh-CN" altLang="en-US" sz="2400" b="1" dirty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6" name="Rectangle 12"/>
          <p:cNvSpPr>
            <a:spLocks noChangeArrowheads="1"/>
          </p:cNvSpPr>
          <p:nvPr/>
        </p:nvSpPr>
        <p:spPr bwMode="auto">
          <a:xfrm>
            <a:off x="5609588" y="4653163"/>
            <a:ext cx="3772642" cy="46166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一切物体都有惯性。</a:t>
            </a:r>
            <a:endParaRPr kumimoji="1" lang="zh-CN" altLang="en-US" sz="2400" b="1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5969628" y="5830385"/>
            <a:ext cx="2808312" cy="387798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kumimoji="1"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质量是惯性的量度 </a:t>
            </a:r>
          </a:p>
        </p:txBody>
      </p:sp>
      <p:cxnSp>
        <p:nvCxnSpPr>
          <p:cNvPr id="38" name="直接连接符 37"/>
          <p:cNvCxnSpPr/>
          <p:nvPr/>
        </p:nvCxnSpPr>
        <p:spPr bwMode="auto">
          <a:xfrm>
            <a:off x="4747012" y="1206000"/>
            <a:ext cx="0" cy="565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Rectangle 5"/>
          <p:cNvSpPr>
            <a:spLocks noRot="1" noChangeArrowheads="1"/>
          </p:cNvSpPr>
          <p:nvPr/>
        </p:nvSpPr>
        <p:spPr bwMode="auto">
          <a:xfrm>
            <a:off x="195010" y="1196752"/>
            <a:ext cx="1856710" cy="43204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1. </a:t>
            </a:r>
            <a:r>
              <a:rPr lang="zh-CN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历史回顾</a:t>
            </a:r>
            <a:endParaRPr lang="en-US" altLang="zh-CN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51520" y="1772816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b="1" dirty="0"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Aristotle </a:t>
            </a:r>
            <a:r>
              <a:rPr lang="zh-CN" altLang="en-US" sz="2400" b="1" dirty="0"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→ </a:t>
            </a:r>
            <a:r>
              <a:rPr lang="en-US" altLang="zh-CN" sz="2400" b="1" dirty="0"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Galileo </a:t>
            </a:r>
            <a:r>
              <a:rPr lang="zh-CN" altLang="en-US" sz="2400" b="1" dirty="0"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→ </a:t>
            </a:r>
            <a:r>
              <a:rPr lang="en-US" altLang="zh-CN" sz="2400" b="1" dirty="0"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Descartes </a:t>
            </a:r>
            <a:r>
              <a:rPr lang="zh-CN" altLang="en-US" sz="2400" b="1" dirty="0"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→ </a:t>
            </a:r>
            <a:r>
              <a:rPr lang="en-US" altLang="zh-CN" sz="2400" b="1" dirty="0">
                <a:latin typeface="Times New Roman" pitchFamily="18" charset="0"/>
                <a:ea typeface="华文行楷" pitchFamily="2" charset="-122"/>
                <a:cs typeface="Times New Roman" pitchFamily="18" charset="0"/>
              </a:rPr>
              <a:t>Newton</a:t>
            </a:r>
            <a:endParaRPr lang="zh-CN" altLang="en-US" sz="2400" dirty="0"/>
          </a:p>
        </p:txBody>
      </p:sp>
      <p:sp>
        <p:nvSpPr>
          <p:cNvPr id="41" name="矩形 40"/>
          <p:cNvSpPr/>
          <p:nvPr/>
        </p:nvSpPr>
        <p:spPr bwMode="auto">
          <a:xfrm>
            <a:off x="4906526" y="1217732"/>
            <a:ext cx="4032448" cy="936104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2" name="Rectangle 12"/>
          <p:cNvSpPr>
            <a:spLocks noChangeArrowheads="1"/>
          </p:cNvSpPr>
          <p:nvPr/>
        </p:nvSpPr>
        <p:spPr bwMode="auto">
          <a:xfrm>
            <a:off x="4834518" y="1295221"/>
            <a:ext cx="1434298" cy="461665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含义：</a:t>
            </a:r>
            <a:endParaRPr kumimoji="1" lang="zh-CN" altLang="en-US" sz="2400" b="1" dirty="0">
              <a:solidFill>
                <a:schemeClr val="tx2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5646638" y="1361748"/>
            <a:ext cx="2309602" cy="387798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kumimoji="1"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 </a:t>
            </a:r>
            <a:r>
              <a:rPr kumimoji="1"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受外力</a:t>
            </a:r>
            <a:r>
              <a:rPr kumimoji="1"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kumimoji="1"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 </a:t>
            </a:r>
            <a:r>
              <a:rPr kumimoji="1" lang="zh-CN" altLang="en-US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≠ </a:t>
            </a:r>
            <a:r>
              <a:rPr kumimoji="1"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0)</a:t>
            </a:r>
            <a:endParaRPr kumimoji="1" lang="zh-CN" altLang="en-US" sz="2400" b="1" dirty="0">
              <a:solidFill>
                <a:srgbClr val="FF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6" name="Rectangle 5"/>
          <p:cNvSpPr>
            <a:spLocks noChangeArrowheads="1"/>
          </p:cNvSpPr>
          <p:nvPr/>
        </p:nvSpPr>
        <p:spPr bwMode="auto">
          <a:xfrm>
            <a:off x="7020136" y="1721788"/>
            <a:ext cx="1440160" cy="387798"/>
          </a:xfrm>
          <a:prstGeom prst="rect">
            <a:avLst/>
          </a:prstGeom>
          <a:noFill/>
          <a:ln w="19050">
            <a:noFill/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kumimoji="1"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→ </a:t>
            </a:r>
            <a:r>
              <a:rPr kumimoji="1" lang="en-US" altLang="zh-CN" sz="2400" b="1" i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kumimoji="1"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≠ </a:t>
            </a:r>
            <a:r>
              <a:rPr kumimoji="1" lang="en-US" altLang="zh-CN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0</a:t>
            </a:r>
            <a:r>
              <a:rPr kumimoji="1"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FF47077-00E8-44E2-97D8-F12137B68D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07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|60.3|2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3|198.5|28.4|7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6|4.1|4.1|9.2|39.3|23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5|39.9|7.9|107.4|5.9|26.1|4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4|3.6|17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11234</TotalTime>
  <Words>658</Words>
  <Application>Microsoft Office PowerPoint</Application>
  <PresentationFormat>全屏显示(4:3)</PresentationFormat>
  <Paragraphs>86</Paragraphs>
  <Slides>9</Slides>
  <Notes>7</Notes>
  <HiddenSlides>0</HiddenSlides>
  <MMClips>9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华文行楷</vt:lpstr>
      <vt:lpstr>华文新魏</vt:lpstr>
      <vt:lpstr>楷体</vt:lpstr>
      <vt:lpstr>宋体</vt:lpstr>
      <vt:lpstr>Arial</vt:lpstr>
      <vt:lpstr>Calibri</vt:lpstr>
      <vt:lpstr>Times New Roman</vt:lpstr>
      <vt:lpstr>Office 主题</vt:lpstr>
      <vt:lpstr>§4 牛顿运动定律 (Newton’s Laws of Motion)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IBM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ADMINIBM</dc:creator>
  <cp:lastModifiedBy>CHEN XiangLong</cp:lastModifiedBy>
  <cp:revision>229</cp:revision>
  <dcterms:created xsi:type="dcterms:W3CDTF">2013-11-20T08:00:33Z</dcterms:created>
  <dcterms:modified xsi:type="dcterms:W3CDTF">2019-12-30T05:38:39Z</dcterms:modified>
</cp:coreProperties>
</file>