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ink/inkAction2.xml" ContentType="application/vnd.ms-office.inkAction+xml"/>
  <Override PartName="/ppt/tags/tag4.xml" ContentType="application/vnd.openxmlformats-officedocument.presentationml.tags+xml"/>
  <Override PartName="/ppt/ink/inkAction3.xml" ContentType="application/vnd.ms-office.inkAction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67" r:id="rId3"/>
    <p:sldId id="274" r:id="rId4"/>
    <p:sldId id="275" r:id="rId5"/>
    <p:sldId id="276" r:id="rId6"/>
    <p:sldId id="266" r:id="rId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  <a:srgbClr val="FF0066"/>
    <a:srgbClr val="0000FF"/>
    <a:srgbClr val="0066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529" autoAdjust="0"/>
  </p:normalViewPr>
  <p:slideViewPr>
    <p:cSldViewPr>
      <p:cViewPr varScale="1">
        <p:scale>
          <a:sx n="91" d="100"/>
          <a:sy n="91" d="100"/>
        </p:scale>
        <p:origin x="795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1-07T03:21:48.2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571">
    <iact:property name="dataType"/>
    <iact:actionData xml:id="d0">
      <inkml:trace xmlns:inkml="http://www.w3.org/2003/InkML" xml:id="stk0" contextRef="#ctx0" brushRef="#br0">886 8570 979 0,'0'0'87'24,"0"0"-70"-24,0 0-17 0,0 0 0 1,0 0 68-1,0 0 9 1,0 0 3-1,0 0 0 1,0 0 0-1,0 0 0 1,0 0 0 0,0 0 0 0,0 0-44 0,3-5-8 0,0-1-1 0,3 1-1 0,-3 0-26 0,3-3 8 0,3 2-8 0,-6-1 0 0,6-1 8 0,-1 0-8 0,-2-3 8 0,9 0-8 1,-3 4 19-1,6-4-2 4,3 3 0-4,-6-3 0 7,6 4 7-8,2-7 0 6,-2 4 1-3,0 2 0 3,0-3-9-5,0 3-3 30,9 0 0-25,-10 0 0-5,1 3-5 0,-3 0-8 0,3-1 11 0,-6 1-11 0,0 3 10 0,0-1-10 0,2 0 8 0,-8 1-8 21,3 2 0-21,-3-3 0 0,-9 3 0 0,9-3 0 0,-9 3 0 0,0 0 0 0,0 0-9 0,0 0 9 20,0 0-168-18,0 0-26-2</inkml:trace>
    </iact:actionData>
  </iact:action>
  <iact:action type="add" startTime="22884">
    <iact:property name="dataType"/>
    <iact:actionData xml:id="d1">
      <inkml:trace xmlns:inkml="http://www.w3.org/2003/InkML" xml:id="stk1" contextRef="#ctx0" brushRef="#br0">993 8628 1440 0,'0'0'128'2,"0"0"-103"2,0 0-25-3,0 0 0 5,0 0 39-5,6 8 2 5,-6-3 1-4,3 3 0 4,3-2-16-5,-6 1-3 6,0-1-1-6,0 4 0 6,0 1-13-6,0 0-9 6,0 2 12-6,0 3-12 5,0-1 0-5,-6 1 0 6,6 0 0-6,-3 5 0 5,3 1 0-5,0 1 0 4,-9 1 0-4,6 0 0 8,-3 2 0-8,6-2 13 4,-3 0-4-4,-3 0-1 9,3-3 1-9,3 0 0 3,0 0 0-1,0-2 0 3,0-3-9 2,-3 0 0-7,-3-3 0 0,6-3 8 6,-3 1-21-3,3-3-5-3,0-8-1 0,0 5 0 18,-6 1-61-18,6-6-12 0,0 0-2 0,0 0-560 0</inkml:trace>
    </iact:actionData>
  </iact:action>
  <iact:action type="add" startTime="23143">
    <iact:property name="dataType"/>
    <iact:actionData xml:id="d2">
      <inkml:trace xmlns:inkml="http://www.w3.org/2003/InkML" xml:id="stk2" contextRef="#ctx0" brushRef="#br0">966 8707 748 0,'0'0'67'5,"0"0"-54"-4,0 0-13 0,0 0 0 5,0 0 179-4,0 0 33 0,3 3 6-1,6 0 2 7,-6-1-162-7,6 1-32 4,0 0-6-4,3-3-2 8,-3 0 2-8,9-3 0 4,-6 3 0-4,8-5 0 7,-2 2 0-7,3-2 1 7,0-3 0-7,0 3 0 4,0-3-3-5,2 2-1 7,1-2 0-6,-3 0 0 6,3 1-5-6,3-4-2 5,-6 3 0-5,-1-3 0 6,-5 3-10-7,6 3 0 7,-3 0 9-7,0 0-9 10,-6-1 11-10,6 6-3 14,-9 0 0-11,2 0 0-2,-2 3-8 0,3 0 10 10,-3 5-10-5,-6 2 10-5,6 1 4 0,0 5 1 0,-6-1 0 0,3 4 0 4,-3 0 2 1,0-1 1-5,-3 3 0 0,6 3 0 9,-6 2-9-7,0 1-1-2,0-1-8 0,-6 1 12 11,6 2-12-9,-3 0 0-2,0-2 8 0,-3 2-8 12,3 2 0-11,-3-2 0-1,3-2 8 0,0 2-8 9,3-8 0-9,-6 3 0 0,3-5 0 0,3 2 0 13,0-5 0-8,-6-1 0-5,6 1 0 0,0-5 0 0,-3-1-15 0,3-2-5 5,-6 0-2-3,6-8 0 16,-3 6-69-17,3-6-13-1,0 0-4 0</inkml:trace>
    </iact:actionData>
  </iact:action>
  <iact:action type="add" startTime="23545">
    <iact:property name="dataType"/>
    <iact:actionData xml:id="d3">
      <inkml:trace xmlns:inkml="http://www.w3.org/2003/InkML" xml:id="stk3" contextRef="#ctx0" brushRef="#br0">1222 8901 748 0,'0'0'67'2,"0"0"-54"7,0 0-13-8,0 0 0 0,-9 2 208 0,9-2 38 5,0 8 8-5,-3 0 2 6,3 3-205-6,0-1-41 5,0 4-10-5,0-1 0 11,0 0 0-11,0 0 0 0,0 0 0 0,3 3 8 8,6-2-8-6,-9-1-14 1,3-3 3-3,3 4 1 6,3-6-2-6,-3 2-1 4,0-2 0-4,-3-3 0 7,3-2 3-7,3-3 1 5,-3-3 0-5,3-2 0 5,0 0 9-5,3-3 0 7,-3-3 0-7,2-2 0 5,-2-3 0-5,0 0 16 4,0 0-3-4,0 0 0 6,-3-2 14-4,0-1 2 4,-6 4 1-6,3-1 0 15,3 0 6-11,-6 0 2-4,-6 3 0 0,3-1 0 0,3 1-2 0,-9 5-1 10,0-2 0-10,0 4 0 0,-3 1 0 0,0 0 0 12,1 5 0-7,2 0 0-5,-9 0-14 0,6 3-2 0,0 2-1 0,3 0 0 4,-3 3-18 2,-3-3 0-6,3 3 0 0,3-2 0 6,-3-1 0-3,4 3-11-3,-1-6 2 0,6 4 0 19,3-6-19-19,-3 5-3 0,3-5-1 0,0 0 0 12,0 0-127-12,0 0-25 0</inkml:trace>
    </iact:actionData>
  </iact:action>
  <iact:action type="add" startTime="23965">
    <iact:property name="dataType"/>
    <iact:actionData xml:id="d4">
      <inkml:trace xmlns:inkml="http://www.w3.org/2003/InkML" xml:id="stk4" contextRef="#ctx0" brushRef="#br0">1719 8424 1958 0,'0'0'174'0,"0"0"-139"7,0 0-35-6,0 0 0 15,3 8 41-15,-3 3 2 0,0-1 0 0,0 1 0 1,0 0-28-1,0 2-6 5,-3 3-1-6,3 5 0 9,0 0-8-8,0 6-16 4,0 2 4-4,0 2 1 7,0 1-9-7,3 0-1 4,3 2-1-4,-3 1 0 9,-6-1 22-9,3 0 0 1,0 1 0-1,3-3 0 9,-3-1 0-9,0-2 0 3,-3 1 0-3,3-4 0 7,0-2 0-7,0-6 0 8,3-2 0-9,-3-3 0 29,6-2-190-28,-6 0-37 0,3 2-7 1,-3-13-2-1</inkml:trace>
    </iact:actionData>
  </iact:action>
  <iact:action type="add" startTime="24192">
    <iact:property name="dataType"/>
    <iact:actionData xml:id="d5">
      <inkml:trace xmlns:inkml="http://www.w3.org/2003/InkML" xml:id="stk5" contextRef="#ctx0" brushRef="#br0">1818 8811 1425 0,'0'0'63'3,"3"0"13"-2,5 0-60 0,-5 0-16 0,3 0 0 0,0 2 0 7,0-2 70-7,3 0 11 2,-6 0 3-2,3 0 0 6,6 3-52-6,-9 0-9 5,6-3-3-5,0 0 0 8,-9 0-20-8,9 2 8 4,-6-2-8-4,6 0 0 19,-9 0-18-19,0 0-8-1,0 0-2 1,9 0-490 8,-9 0-98-5</inkml:trace>
    </iact:actionData>
  </iact:action>
  <iact:action type="add" startTime="24393">
    <iact:property name="dataType"/>
    <iact:actionData xml:id="d6">
      <inkml:trace xmlns:inkml="http://www.w3.org/2003/InkML" xml:id="stk6" contextRef="#ctx0" brushRef="#br0">1618 9041 1152 0,'0'0'51'2,"-3"2"10"-2,3-2-49 1,-9 3-12 0,3 2 0 0,3-2 0 8,3 2 102-8,0-5 18 0,0 0 3 0,0 0 1 14,0 0-85-13,9 6-17-1,-6-4-3 0,9-2-1 11,-3-5 12-9,6 0 2-2,-3-1 1 0,3 1 0 0,0 0 11 1,5-3 1 6,1 3 1-3,0-3 0-4,-3 0-5 0,6 2-1 12,-3 1 0-10,-1-3 0-2,-2 3-19 0,3-3-4 10,0 5-1-5,0-2 0-5,-3 2-7 0,3 3-1 0,-10-2-8 0,7 2 12 4,-9-3-12 2,3 0 0-6,0 6 0 0,0-6-10 7,-3 3 10-4,0-2 0-3,0 2 0 0,-6 0 8 12,-3 0 11-12,0 0 2 0,0 0 1 0,0 0 0 3,0 0 0-3,0 0 0 8,0 0 0-8,0 0 0 17,0 0-72-17,0 0-14 0,-3-5-4 0,-6 5-899 1</inkml:trace>
    </iact:actionData>
  </iact:action>
  <iact:action type="add" startTime="24746">
    <iact:property name="dataType"/>
    <iact:actionData xml:id="d7">
      <inkml:trace xmlns:inkml="http://www.w3.org/2003/InkML" xml:id="stk7" contextRef="#ctx0" brushRef="#br0">2199 8631 1670 0,'6'2'148'2,"-4"4"-118"7,4-1-30-7,3 0 0 1,3-2 126-2,-3 0 19 2,3-1 4-2,-3 1 1 7,0-3-102-7,3 0-20 4,-3 0-4-4,3-3 0 10,0 3-24-10,0-2-15 2,2-1 3-2,-2 0 0 7,-3 1-8-7,-3-1-2 4,9-2 0-4,-6 5 0 7,-3 2 22-7,3 1 0 6,3 2 0-7,-3 1 0 7,0-1 0-6,-3 3 13 5,6 2 0-5,-10 4 0 6,4 1 14-6,0-1 2 7,-6-1 1-7,3 3 0 4,-3 2-10-3,0 1-1 5,-3-1-1-6,0 1 0 14,0 2-18-10,-3-2 8-4,4 2-8 0,-10-3 0 0,3 1 0 0,0-3 0 6,0 0 0-1,0-1 0-5,-6 1 0 0,6-3 0 11,-3 1 0-10,3-4 0-1,-6-2 0 0,3 0 8 12,1 0-8-8,-1-3 0-4,3 1 0 0,-3-6 0 0,-3 0 0 0,3-3-9 4,3 0-12-4,-3 1-3 15,0-4 0-15,3-4 0 14,0-3-24-14,0-1-4 0,7-4-2 0,-4-3 0 16,3 0-128-13,3-3-26-3,-3-27-4 0,3 12-2 0</inkml:trace>
    </iact:actionData>
  </iact:action>
  <iact:action type="add" startTime="25076">
    <iact:property name="dataType"/>
    <iact:actionData xml:id="d8">
      <inkml:trace xmlns:inkml="http://www.w3.org/2003/InkML" xml:id="stk8" contextRef="#ctx0" brushRef="#br0">898 8385 1152 0</inkml:trace>
    </iact:actionData>
  </iact:action>
  <iact:action type="add" startTime="25290">
    <iact:property name="dataType"/>
    <iact:actionData xml:id="d9">
      <inkml:trace xmlns:inkml="http://www.w3.org/2003/InkML" xml:id="stk9" contextRef="#ctx0" brushRef="#br0">2520 8692 1324 0,'0'0'118'4,"6"8"-94"-3,0 5-24 0,3 0 0 10,-3 0 80-10,6 0 12 0,-3 6 3 0,-6 2 0 4,6 3-17-4,-6 0-3 5,2 2-1-5,-2-2 0 6,3 2-56-6,-6-4-18 5,0-1 10-5,0-3-10 5,0-4-9-5,0-4-7 6,3 1-2-6,-3-3 0 7,0-8 18-7,0 0 0 4,0 0-8-4,0 0 8 7,0 0 29-7,9-3 10 4,0 0 1-3,3-5 1 8,-9-2-3-9,3-1-1 1,-6-5 0-1,9 1 0 8,-9 1-2-7,6-4-1 2,0-1 0-1,-6 1 0 5,0-1-24-3,-6 3-10-4,6 0 8 0,0 3-8 11,0 0 11-9,0 2-3-2,-3 1-8 0,0 2 12 12,-6 0-2-12,0 3-1 0,0-1 0 0,-3 1 0 11,0 2-9-11,3 3 0 0,4 0 0 0,-4 0 0 19,3 0-36-19,-3 0 0 0,0 3 0 0,6 0-636 4,-6-6-128-2</inkml:trace>
    </iact:actionData>
  </iact:action>
  <iact:action type="add" startTime="25617">
    <iact:property name="dataType"/>
    <iact:actionData xml:id="d10">
      <inkml:trace xmlns:inkml="http://www.w3.org/2003/InkML" xml:id="stk10" contextRef="#ctx0" brushRef="#br0">2886 8422 1324 0,'0'0'59'3,"0"0"12"-2,0 0-57 0,6 2-14 2,3-2 0-1,3 0 0 1,-3 0 200-2,-3 0 36 5,3 0 8-5,0 0 2 6,3-2-184-6,-3 2-37 6,2-3-7-6,4 0-2 6,-9 1-16-6,9-1 0 5,-6 0 0-5,3 1 0 7,-3-1-9-8,0 1-3 6,3-4 0-5,0 4 0 9,0 2 12-9,-4-3-10 1,1 3 10-1,0-3-10 8,0 3-9-7,-3 0-1 2,-6 0-1-3,0 0 0 19,9 3-60-19,-9-3-12 0,0 0-3 0,0 0-476 8,0 0-96-8</inkml:trace>
    </iact:actionData>
  </iact:action>
  <iact:action type="add" startTime="26008">
    <iact:property name="dataType"/>
    <iact:actionData xml:id="d11">
      <inkml:trace xmlns:inkml="http://www.w3.org/2003/InkML" xml:id="stk11" contextRef="#ctx0" brushRef="#br0">2972 8662 1663 0,'0'0'73'2,"0"0"16"-1,0 0-71 0,0 0-18 0,0 0 0 0,-8 6 0 9,8-1 57-9,0-5 8 1,-6 8 2-1,6-8 0 8,-6 5-50-8,6-5-9 4,0 0-8-4,-3 11 9 7,3-1-9-7,0-2 0 6,0 3-10-6,0-3 10 4,3 2 0-4,0 1-9 5,0 0 9-5,3-1 0 6,2-2 0-6,4 0-8 6,-3-3 8-6,-3 1 0 6,3-1 0-6,6 0 0 4,-3-2 0-4,0-6 0 7,6 1 8-7,-3-6 1 4,0 0 0-4,-4 0 0 9,7-5 14-10,-6-1 2 16,3 1 1-11,0 0 0-4,-6-3-6 0,3 0 0 0,-3 3-1 0,-3 0 0 4,-3-3 19 1,0 0 4-5,0 0 1 0,-3 3 0 7,0 0-6-3,-3-1-1-4,0 4 0 0,-3-1 0 11,3 1-5-9,-6-1-2-2,-3 3 0 0,3 3 0 11,0 0-29-9,0-1 0-2,-3 4 0 0,0-1 0 10,3 0-15-9,-6 3-5-1,10-2-2 0,-10 2 0 17,3 0-7-17,0 2-2 0,0-2 0 0,3 3 0 10,0-3-38-9,0 3-8-1,-3-1-2 0,3-2 0 12,6 3-146-8,-6-3-30-4,-3-3-5 0</inkml:trace>
    </iact:actionData>
  </iact:action>
  <iact:action type="add" startTime="26338">
    <iact:property name="dataType"/>
    <iact:actionData xml:id="d12">
      <inkml:trace xmlns:inkml="http://www.w3.org/2003/InkML" xml:id="stk12" contextRef="#ctx0" brushRef="#br0">2967 8311 288 0,'0'0'12'3,"5"-8"4"-2,-5 0-16 0,3-3 0 0,-3 3 0 0,3-2 0 12,-3 2 254-12,0 8 48 0,0 0 10 0,0 0 1 13,6-8-168-13,-6 8-33 0,-6-6-8 0,6 6 0 3,0 0-44-4,0 0-8 7,0 0-1-6,0 0-1 6,0 0-26-6,0 8-4 6,6 3-2-6,-3 5 0 6,-3 5-18-6,6 0 0 4,-3 3 8-4,0 5-8 7,-3 3 9-7,3 2-1 4,0 6-8-2,0 2 12 5,3 3 19-3,-3-2 3-4,3 2 1 0,-6-6 0 7,3 4 2-2,-3-1 1-5,0-5 0 0,-3 0 0 6,3-3-22-2,0 1-5-4,0-6-1 0,0 0 0 10,-6 0-10-8,3-5 0-2,3 0 0 0,-6-3 0 13,3 0 0-13,0-5 0 0,0 0 0 0,3-6 0 11,-6-2 0-10,6 0-12-1,0-8 2 0,0 0 1 10,0 0-12-10,0 0-3 0,0 0 0 0,0 0 0 19,0 0-12-19,-6-8-4 0,3 0 0 0,-3-5 0 11,3-3 5-5,0-2 1-6,3-6 0 0,-5 5 0 0,2 1 9 0,3 2 1 0,0 0 1 0,-6 3 0 1,3-3 23 5,0 3 0-6,3 2-9 0,-3 1 9 5,0 2 0 0,3 2 0-5,0 6 0 0,0 0 0 6,-3-5 0-2,-6 2 8-4,3 1-8 0,0-1 0 10,0 6 0-8,-3-1-8-2,0-2-1 0,3 6 0 18,0 2-17-18,-3-3-3 0,3 3-1 6,-3-3 0 2,-3 3-44-8,3-3-9 0,1-2-1 0</inkml:trace>
    </iact:actionData>
  </iact:action>
  <iact:action type="add" startTime="26756">
    <iact:property name="dataType"/>
    <iact:actionData xml:id="d13">
      <inkml:trace xmlns:inkml="http://www.w3.org/2003/InkML" xml:id="stk13" contextRef="#ctx0" brushRef="#br0">2898 8866 288 0,'15'0'12'1,"-6"3"4"2,-3-3-16-2,9 0 0 3,-6 0 0-3,6 2 0 7,-4 1 413-7,7 0 80 15,0-1 16-14,-3 1 3-1,3 2-331 0,0-2-66 0,3 2-14 0,-7 3-2 4,4-5-67-4,0 2-12 6,-3 0-4-6,0 1 0 6,0-1-16-6,0 0 10 4,-9 1-10-4,9-1 8 6,-10-5-8-6,4 3 0 5,-3-1 0-5,3 1 8 6,-9-3-8-6,0 0 0 5,0 0-12-5,0 0 12 23,0 0-44-23,0 0-2 0,0 0 0 0,0 0 0 7,0 0-135-7,0 0-27 0,-6-3-6 3</inkml:trace>
    </iact:actionData>
  </iact:action>
  <iact:action type="add" startTime="27044">
    <iact:property name="dataType"/>
    <iact:actionData xml:id="d14">
      <inkml:trace xmlns:inkml="http://www.w3.org/2003/InkML" xml:id="stk14" contextRef="#ctx0" brushRef="#br0">2752 8752 1918 0,'0'0'42'2,"0"0"9"-1,0 0 1 0,0 0 3 0,3 8-44 0,3 0-11 0,-3 0 0 0,3 0 0 5,-3 5 8-5,0 1-8 3,3 2 12-3,-6-1-4 6,-6 1-18-6,6 0-4 5,0 0-1-5,-3 3 0 6,0-1 15-6,3-2 0 6,0 2 0-6,0 1 0 6,0 2 24-6,3-2 8 6,0 2 2-6,3-3 0 5,-6 1 19-5,3-3 4 5,3 2 1-2,0-2 0 1,3 0-26-5,0-3-6 6,0 0-1-5,3 1 0 6,-4-1-3-4,4-5-1 6,3 2 0-4,-3-2 0-4,0-2 3-1,6-1 0 12,3 0 0-9,-6-2 0-2,3 0-6 0,2-1-1 12,-2-2 0-7,3 0 0-5,-3 0-1 0,3-2-1 0,-6 2 0 0,2-3 0 4,1 3-15 0,-3-3 0-4,0 1 8-1,-6 2-8 10,3 0 0-6,-3-3 0-3,-9 3 0 0,12 0 0 12,-9 0-9-10,-3 0-8-2,0 0-2 0,0 0 0 16,0 0-120-16,-3-5-24 0,-3-1-5 0,0-2-788 0</inkml:trace>
    </iact:actionData>
  </iact:action>
  <iact:action type="add" startTime="27675">
    <iact:property name="dataType"/>
    <iact:actionData xml:id="d15">
      <inkml:trace xmlns:inkml="http://www.w3.org/2003/InkML" xml:id="stk15" contextRef="#ctx0" brushRef="#br0">2324 8498 1468 0,'0'0'65'1,"0"0"14"0,0 0-63 0,0 0-16 3,0 0 0-2,0 0 0 1,0 0 49-2,0 0 7 6,0 0 2-6,0 0 0 5,0 0-20-5,0 0-4 6,0 0-1-6,0 0 0 8,0 0 0-8,0 0 0 5,0 0 0-5,0 0 0 4,0 0 11-4,-3 6 3 5,3-1 0-5,-3 0 0 7,0-2-7-7,-3 2-2 4,3 1 0-4,3 1 0 7,-6 1-14-4,3 0-4-2,0 0 0-1,3 3 0 7,-9 2-7-7,3 3-1 3,0 0-1-3,3 0 0 8,-3-3-1-6,0 3 0 18,3-3 0-20,-9 3 0 0,6 0 0 0,3 0 0 0,-6 0 0 0,6-1 0 42,-6 1 10-38,3-2 3-4,4 1 0 0,-7-1 0 0,6 2-13 0,-6-3-2 0,3 0-8 0,0 0 12 0,-3 0 0 0,0 3 0 0,0 0 0 0,6 0 0 0,-3-3-12 0,3 1 11 49,-3-4-11-45,0 3 10-4,6-2-2 0,-6-1-8 0,3-2 12 0,-3 0-4 0,3-2-8 0,3 2 0 0,0 0 9 0,0-8-9 0,0 0 12 0,0 0-1 0,0 0-1 0,0 0 0 0,0 7 3 0,0-7 1 0,0 0 0 0,0 0 0 0,0 0-3 0,0 0-1 0,0 0 0 0,0 0 0 1,0 0-10-1,0 0 10 6,0 0-10-6,0 0 10 6,0 0-10-6,0 0 0 6,0 0 0-6,0 0 0 22,0 0-107-22,0 0-17 0,0 0-3-1</inkml:trace>
    </iact:actionData>
  </iact:action>
  <iact:action type="add" startTime="33346">
    <iact:property name="dataType"/>
    <iact:actionData xml:id="d16">
      <inkml:trace xmlns:inkml="http://www.w3.org/2003/InkML" xml:id="stk16" contextRef="#ctx0" brushRef="#br0">1687 9372 345 0,'0'0'31'3,"0"0"-31"2,0 0 0-4,0 0 0 8,0 0 190-8,-6-6 32 2,3 4 6-2,3 2 2 6,0 0-151-6,0 0-31 7,-6-6-5-7,0 1-2 6,6 5-5-6,0 0 0 5,-9-5-1-5,3 2 0 5,3 0 2-5,3 3 1 6,0 0 0-6,0 0 0 9,-9-2 23-9,9 2 5 2,0 0 1-2,0 0 0 6,0 0-29-6,0 0-6 5,0 0 0-5,0 0-1 6,0 0-5-6,0 0-1 7,0 0 0-7,0 0 0 4,0 0-13-4,0 0-4 4,0 0 0-4,6-5 0 7,0 2-8-7,-6 3 0 5,6-3 0-5,-3 1 0 6,3 2 0-6,6-3 0 5,-3 0 0-6,-6 3 0 8,-3 0 0-7,8-2 0 5,1-1 0-5,0 0 0 5,-3 1 0-5,-6 2 0 6,6-3 0-6,3 3 0 8,0 0 0-9,-6-3 0 12,6 1 0-9,-6-1 0-2,3 3 12 0,-6 0-2 12,0 0-1-6,12 0 0-6,-12 0 8 0,0 0 2 0,0-5 0 0,0 5 0 3,0 0-2-3,0 0 0 4,0 0 0-4,0 0 0 6,0 0 4-6,0 0 1 5,0 0 0-5,0 0 0 6,0 0-11-6,0 0-3 4,0 0 0-4,0 0 0 7,0 0-8-7,0 0 0 6,0 0 0-6,0 0 0 5,0 0-13-5,0 0-8 5,0 0-2-3,0 0-654 10,0 0-131-13</inkml:trace>
    </iact:actionData>
  </iact:action>
  <iact:action type="add" startTime="34238">
    <iact:property name="dataType"/>
    <iact:actionData xml:id="d17">
      <inkml:trace xmlns:inkml="http://www.w3.org/2003/InkML" xml:id="stk17" contextRef="#ctx0" brushRef="#br0">1722 9462 345 0,'15'2'31'5,"-15"-2"-31"-4,0 0 0 0,0 0 0 3,0 0 206-3,0 0 35 4,0 0 7-4,0 0 2 6,-6 5-174-6,6-5-34 5,0 0-7-5,0 0-2 6,0 0-15-6,0 0-3 5,0 0-1-5,0 0 0 7,0 0-4-7,0 0-1 5,0 0 0-5,0 0 0 8,0 0 47-8,0 0 10 3,0 0 2-3,0 0 0 7,0 0-18-7,0 0-3 3,0 0-1-3,0 0 0 8,0 0 1-8,0 0 0 4,0 0 0-4,0 0 0 7,0 0-14-8,0 0-2 6,0 0-1-5,0 0 0 7,0 0-13-7,0 0-2 4,0 0-1-4,0 0 0 7,0 0-14-7,0 0 0 5,0 0 0-5,0 0 0 7,6-2 18-8,-3-1 1 5,3-2 0-4,-3 2 0 7,0-2-19-7,3 5 0 4,3 0 0-4,-3 0 0 7,0-3 0-8,3 1 0 7,-3-1 0-6,0 3 0 7,3 0 10-7,-6 0-2 3,3 0 0-3,0 0 0 8,2-3 2-8,-2 1 0 13,0-1 0-7,3 0 0-6,-3 3 1 0,3-2 0 0,-6 2 0 0,6-3 0 4,-6 0 8 1,3 1 1-5,0-1 1 0,0 3 0 7,3-2 4-3,-9 2 1-4,0 0 0 0,9-6 0 11,-6 4-4-9,-3 2-1-2,0 0 0 0,0 0 0 12,0 0-2-11,0 0-1-1,0 0 0 0,0 0 0 1,0 0 2-1,0 0 0 8,9-3 0-8,-9 3 0 11,0 0 8-11,0 0 3 2,0 0 0-2,0 0 0 2,0 0 5-2,0 0 2 4,0 0 0-4,0 0 0 6,0 0-9-6,0 0-1 4,0 0-1-4,0 0 0 7,0 0-12-7,0 0-3 4,0 0 0-4,0 0 0 8,0 0-12-8,0 0 0 3,0 0 0-3,-12 3-929 15,6-1-182-15</inkml:trace>
    </iact:actionData>
  </iact:action>
  <iact:action type="add" startTime="38156">
    <iact:property name="dataType"/>
    <iact:actionData xml:id="d18">
      <inkml:trace xmlns:inkml="http://www.w3.org/2003/InkML" xml:id="stk18" contextRef="#ctx0" brushRef="#br0">1585 8247 230 0,'0'0'20'4,"0"0"-20"-2,0 0 0-1,0 0 0 3,0 0 255-2,0 0 46 4,0 0 10-5,0 0 1 6,0 0-195-6,0 0-39 5,0 0-8-5,0 0-2 4,-9 0-27-4,9 0-5 6,0 0-2-6,0 0 0 7,-5-3-11-7,2 1-3 5,3 2 0-5,0 0 0 6,-3-6-28-6,3 6-7 5,0-2-1-5,-6-3 0 6,6-1 16-6,0 1 0 4,6-3 0-4,-6 3 0 8,3-3 8-9,0-3-8 6,2 1 12-5,-2-1-12 5,6-2 12-5,-3 0-12 6,0-1 12-6,9 4-12 6,-3-1 8-4,-3-2-8 10,0 2 0-12,-6-2 0 0,6 0 8 0,0 0-8 48,-3 5 0-47,0-3 0-1,3-2 8 0,-6 0-8 0,5-1 12 0,-5 4-12 0,6 2 0 0,-3-5 0 0,0 2 0 0,3 1 0 0,-3-4 8 0,3 1-8 0,-3 3 0 0,3-4 0 1,-3 1 16-1,6 0-4 0,-9 0-1 0,6-1 0 12,0 4 0-11,0-3 0-1,0 2 0 0,-6-2 0 11,5 2 0-6,-5 3 0-5,3 0 0 0,0 0 0 0,0 3 0 0,-6 0 0 6,0 5 0-4,0 0 0-2,3-6 3-1,-3 6 1 15,0 0 0-13,0 0 0-1,0 0 9 0,0 0 1 0,0-5 1 0,0 5 0 9,0 0-7-9,0 0-2 3,0 0 0-3,0 0 0 6,0 0-17-6,0 0 0 4,0 0-13-4,0 0 5 19,-3-2-23-19,3 2-4 0,0 0-1 0,0 0-585 7,0 0-118-5</inkml:trace>
    </iact:actionData>
  </iact:action>
  <iact:action type="add" startTime="38724">
    <iact:property name="dataType"/>
    <iact:actionData xml:id="d19">
      <inkml:trace xmlns:inkml="http://www.w3.org/2003/InkML" xml:id="stk19" contextRef="#ctx0" brushRef="#br0">1621 7789 518 0,'0'0'46'3,"0"0"-37"9,0 0-9-11,0 0 0 0,0 0 194 0,6-2 37 2,3-4 7-2,-6 1 2 6,6 0-183-5,0 2-36 3,0-5-7-4,-3 0-2 6,3 0-4-6,-3-2-8 5,3 2 11-5,-7-3-11 8,10 3 0-8,-3-2 0 4,3 2 0-4,6 3 0 6,-6-6 0-6,0 0 0 6,3 6 0-6,-3-3 0 5,0 0 31-5,0 3-1 6,2 0 0-6,-2-1 0 5,-9 1-16-5,6 0-3 5,0 2-1-5,0 0 0 6,-9 3-2-6,3-2 0 5,-3 2 0-5,0 0 0 6,0 0 5-6,0 0 1 5,0 0 0-5,6 2 0 7,-6-2 17-7,6 6 3 4,-6-6 1-4,6 8 0 8,-3 2-18-8,3 1-3 3,-12-3-1-3,6 2 0 9,0-2-13-9,0 6 11 2,0-4-11-2,0-2 10 7,-3 0-10-8,3 0 12 6,0 0-12-5,-6 0 12 6,3 0 4-5,0 0 0 4,3-3 1-4,-6 0 0 12,3 1 7-13,3-1 0 0,-6 3 1 0,6-8 0 10,0 0-12-7,-6 2-2-3,6-2-1 0,0 0 0 10,-9 0-10-9,9 0-11-1,-6 0 3 0,3-2-904 11</inkml:trace>
    </iact:actionData>
  </iact:action>
  <iact:action type="add" startTime="39325">
    <iact:property name="dataType"/>
    <iact:actionData xml:id="d20">
      <inkml:trace xmlns:inkml="http://www.w3.org/2003/InkML" xml:id="stk20" contextRef="#ctx0" brushRef="#br0">1353 6644 1314 0,'0'0'58'2,"0"0"12"-1,0 0-56 0,0 0-14 2,0 0 0-2,0 0 0 4,0 0 63-4,0 0 9 5,0 0 3-5,0 0 0 6,0 0-18-6,0 0-3 4,0 0-1-4,0 0 0 8,0 0-24-8,0 0-5 4,0 0 0-4,0 0-1 7,0 0-23-7,0 0 0 4,0 0 0-4,9 8 0 7,-6 0 0-7,6 2-12 6,-6 1 2-6,6 5 0 5,-3-1 10-6,0 7-8 7,3 1 8-6,-3 1-8 6,6 3 8-3,-3-1 0 1,0 1 0-3,-4-1 0 49,10 1 0-49,-9-4 0-1,0-1 0 0,3-4 0 0,0 3 0 0,3-5 0 0,-3 0 0 0,-3-3 0 0,3-2 0 0,0-1 0 0,-3-2 0 0,0 0 0 0,3-5 0 0,-3 2 0 0,0-5 0 0,-1 0-8-1,-5 0 8 5,9-2 11-4,0-1-3 0,-3-5 0 7,0 3 22-3,3-6 4-4,-6 1 1-1,6-1 0 11,-6-2-7-8,3-1 0-2,-3 1-1 0,6 0 0 12,-6-6-11-9,3 4-3-3,-6-1 0 0,3 0 0 10,3-3 5-10,-6-2 1 0,0 3 0 0,0-1 0 11,0 3-5-10,0 0-1-1,0 1 0 0,0 1 0 11,-6-2 5-6,3 1 1-5,3-1 0 0,-6 2 0 0,3 4-5 0,0-1-1 6,-6 1 0-4,3-1 0-2,3 3-1 0,-3 6-1 13,3-6 0-12,0 0 0-1,3 2-3 0,-6 4-8 10,3-4 12-4,3 6-4-6,0 0-8 0,0 0 0 0,0 0 0 0,0 0 0 3,0 0 0-3,0 0 0 4,0-2 0-4,0 2 0 6,0 0 0-6,0 0-11 7,0 0 3-7,0 0 0 4,0 0-6-4,0 0-1 6,3 10 0-6,3-2 0 14,-3 6 15-14,0-9-11 0,3 3 11 0,3 2-10 11,0-2 10-11,-3 3 0 0,0-3-9 0,3 2 9 12,3-2 0-7,-3 0 0-5,-6-2-9 0,5 1 9 0,1 1 0 0,0-2 0 4,-9-6 0 0,0 0 0-4,0 8 13 0,0-3 0 13,6 3 0-8,-6-8 0-5,0 0 9 0,6 3 2 0,-6-3 0 0,3 5 0 4,-3-5 5 2,0 0 2-6,0 0 0 0,0 0 0 5,0 0 15-1,0 0 3-4,0 0 1 0,0 0 0 6,0 0-33-6,0 0-6 5,0 0-2-5,0 0 0 7,0 0-9-7,0 0 0 5,0 0-12-5,0 0 12 23,-3-5-212-23,-3-1-36 0,3-7-6 1,3-6-2-1</inkml:trace>
    </iact:actionData>
  </iact:action>
  <iact:action type="add" startTime="40063">
    <iact:property name="dataType"/>
    <iact:actionData xml:id="d21">
      <inkml:trace xmlns:inkml="http://www.w3.org/2003/InkML" xml:id="stk21" contextRef="#ctx0" brushRef="#br0">1841 6453 345 0,'0'0'31'5,"-3"-2"-31"-4,3 2 0 0,0 0 0 3,0 0 384-3,0 0 70 4,-6-3 14-4,6 3 4 7,0 0-364-7,0 0-72 4,0 0-14-4,0 0-3 7,0 0-19-6,0 0 0 3,0 0-8-4,6-5 8 7,0-1-16-7,3 4 2 4,6-4 1-4,-9 1 0 8,9 0 13-8,-3 0 0 4,6-1-10-4,-6 1 10 6,3 0 0-6,2 2 0 6,1-2 12-6,-6-1-4 5,6 1 7-5,-6 0 1 7,6-3 0-7,-6 5 0 4,0-2-8-2,5 0 0 3,-5 2-8-4,6-2 12 13,-9 2-12-8,3 3 11-6,0 0-11 0,-3-3 10 0,0 1-18 0,-9 2-4 5,3-3-1-5,-3 3 0 18,0 0-143-12,0 0-29-6,0 0-6 0,0 0-556 0</inkml:trace>
    </iact:actionData>
  </iact:action>
  <iact:action type="add" startTime="40346">
    <iact:property name="dataType"/>
    <iact:actionData xml:id="d22">
      <inkml:trace xmlns:inkml="http://www.w3.org/2003/InkML" xml:id="stk22" contextRef="#ctx0" brushRef="#br0">1960 6466 1476 0,'0'0'65'2,"0"0"14"-1,0 6-63 0,0-6-16 4,0 0 0-3,-6 2 0 1,4 6 9-2,2-2-1 5,0-6 0-5,-6 8 0 5,6 2-8-5,-3 1 0 5,3-1 0-5,3 1 0 7,-3-1 0-7,0 4 0 4,6 2 0-4,-6-1-11 8,8-1 11-8,-5 2 0 3,3-1 0-3,-6 4 0 8,6 2 0-8,0-2 0 4,-6-4 8-4,3 1-8 7,-3 3 8-7,6-1-8 6,-3-2 8-6,0 3-8 4,-3-3 8-4,0-3-8 7,6 0 8-7,-6 0-8 12,0-2 0-11,3 0 0-1,-3-1 0 0,0-5 0 18,6 3-23-18,-6-8-9 0,0 0-1 0,0 0-401 6,0 0-80-2</inkml:trace>
    </iact:actionData>
  </iact:action>
  <iact:action type="add" startTime="40616">
    <iact:property name="dataType"/>
    <iact:actionData xml:id="d23">
      <inkml:trace xmlns:inkml="http://www.w3.org/2003/InkML" xml:id="stk23" contextRef="#ctx0" brushRef="#br0">2020 6535 230 0,'0'0'10'2,"0"0"2"-1,12-2-12 0,-3 2 0 1,3-3 0 0,-3 3 0 3,0 0 247-4,5-3 46 5,4 1 10-5,-6-1 1 7,0 3-235-7,-3-3-47 4,3 3-10-4,3-2-1 7,-6-1-11-7,6-2 8 5,-3 2-8-5,-4 0 8 7,7 3-8-7,-9-2 0 3,9 2 0-2,-9 0 8 6,3-3-8-7,0 6 0 4,-3-3 0-4,6 0 0 9,-9 0 11-9,3 2 0 2,0 1 0-2,0 0 0 7,3 2 9-7,-9 3 1 4,6-3 1-4,-3 6 0 7,-3-1-3-8,6 4-1 7,-1-4 0-6,-5 6 0 6,0 3-18-5,0-3 10 3,0 2-10-3,0 1 8 13,0 2-8-14,0 3 0 0,0-3 0 0,0 3 8 10,0-3-8-10,0 0 0 0,0 0 0 0,0 0 8 13,0-5-8-8,-5 0 0-5,5 0 0 0,-3 0 8 0,0 0-8 0,3-3 8 6,-6-3-8-3,3-2 8-3,-3 3-8 0,3-3 0 10,-3 0 0-10,3-3 8 18,0 0-45-17,-6 1-10-1,3-1-1 0</inkml:trace>
    </iact:actionData>
  </iact:action>
  <iact:action type="add" startTime="40993">
    <iact:property name="dataType"/>
    <iact:actionData xml:id="d24">
      <inkml:trace xmlns:inkml="http://www.w3.org/2003/InkML" xml:id="stk24" contextRef="#ctx0" brushRef="#br0">2115 6649 1584 0,'0'0'70'3,"0"0"14"-2,0 0-67 0,0 0-17 0,0 0 0 0,0 8 0 5,0-3 0-5,0 3 0 15,0 0 8-15,0 5-8 0,0-2 0 0,0 2 0 0,6 3 0 0,-6-3 0 7,0 0 0-7,0 1 0 5,6-1 0-5,0 0 0 5,-6-2 0-5,3-1 0 6,3-4 0-6,0 2 0 6,0-3 0-6,3 3 0 6,-6-3 0-6,-3-5 0 5,0 0 0-5,0 0 0 4,0 0 0-4,0 0 0 6,6 0 8-6,0-3 5 6,-6 3 1-6,6-5 0 5,-3 0 27-5,3-3 6 5,0-3 1-5,0 3 0 7,-6 0 7-7,0 1 1 5,0-4 1-5,0 0 0 6,0 3-16-6,0 0-3 4,0 1-1-4,-6-1 0 10,3 0-6-10,0 2-2 12,3-2 0-6,0 3 0-6,3 0-1 0,-3 5 0 0,-3-5 0 0,-3-1 0 4,3 4-10 1,-6-1-2-5,6 0-1 0,-6 1 0 11,3-4-15-10,3 6 0-1,3-2 0 0,-9-1 0 11,6 3-10-9,-6 0 2-2,9 0 0 0,-6 0 0 9,0-3-12-9,6 3-3 0,0 0 0 0,0 0 0 21,0 0-41-21,0 0-8 0,0 0-1 0,0 0-869 0</inkml:trace>
    </iact:actionData>
  </iact:action>
  <iact:action type="add" startTime="41411">
    <iact:property name="dataType"/>
    <iact:actionData xml:id="d25">
      <inkml:trace xmlns:inkml="http://www.w3.org/2003/InkML" xml:id="stk25" contextRef="#ctx0" brushRef="#br0">2588 6255 1670 0,'0'0'148'3,"0"0"-118"0,9 5-30-2,-9 3 0 4,0 5 53-4,6-2 5 6,0 5 1-6,-3 2 0 6,3 3-46-6,-6 6-13 5,0-3 0-5,3 5 8 8,-3 0-8-8,0 3 0 3,-3 2 0-3,3-2 8 7,0-1-8-7,0 4 0 5,-6-3 0-6,6-1 8 8,-3-2-8-7,-3 3 0 5,6-5 0-5,-3-1 0 8,0 1 0-9,-3-4-8 8,6-1 8-7,0-4-12 18,-3-2-40-18,-2-5-9 0,5-1-2 9,-3-2-457-6,3-3-91-3</inkml:trace>
    </iact:actionData>
  </iact:action>
  <iact:action type="add" startTime="41636">
    <iact:property name="dataType"/>
    <iact:actionData xml:id="d26">
      <inkml:trace xmlns:inkml="http://www.w3.org/2003/InkML" xml:id="stk26" contextRef="#ctx0" brushRef="#br0">2669 6609 979 0,'0'0'43'1,"0"0"9"0,6 0-41 0,3 0-11 3,-3 0 0-3,3 0 0 11,-3 0 192-10,8 3 37-1,-8-3 7 0,3 0 2 12,0 0-170-12,0-3-33 0,0 3-7 0,0-2-2 3,-3 2-26-3,-6 0 0 6,0 0 0-6,0 0 0 20,0 0-52-20,9 0-4 0,-9 0 0-1,0 0 0 18,0 0-115-17,0 0-23 0</inkml:trace>
    </iact:actionData>
  </iact:action>
  <iact:action type="add" startTime="41861">
    <iact:property name="dataType"/>
    <iact:actionData xml:id="d27">
      <inkml:trace xmlns:inkml="http://www.w3.org/2003/InkML" xml:id="stk27" contextRef="#ctx0" brushRef="#br0">2374 6990 1152 0,'0'0'102'3,"0"0"-82"2,0 0-20-1,0 0 0-3,12 0 174 0,-3 0 30 5,-3 0 7-5,3 0 1 7,0 0-132-7,3-2-27 5,3-1-5-5,-1-2 0 8,1-1-24-8,6 1-4 4,0 0 0-4,0-3-1 6,0 3-10-6,0-1-1 5,-10 1-8-5,7 0 12 6,3-3 6-6,-3 3 1 5,3-1 0-5,0 1 0 6,0 0 14-6,-1-1 3 6,-2 4 1-6,3-4 0 5,0 4 6-6,0-1 1 9,-6 3 0-8,2-3 0 6,1-2-12-7,-6 3-1 6,6-1-1-4,-9 0 0 14,3 1-5-10,-3-1-1-5,3 3 0 0,-3 0 0 0,-9 0-9 0,0 0-3 5,0-3 0-1,0 3 0-4,0 0 6 0,0 0 1 11,0 0 0-10,0 0 0-1,0 0 7 0,0 0 2 2,0 0 0-2,0 0 0 9,0 0-12-9,0 0-1 2,0 0-1-2,0 0 0 20,0 0-118-20,-6-2-24-1</inkml:trace>
    </iact:actionData>
  </iact:action>
  <iact:action type="add" startTime="44745">
    <iact:property name="dataType"/>
    <iact:actionData xml:id="d28">
      <inkml:trace xmlns:inkml="http://www.w3.org/2003/InkML" xml:id="stk28" contextRef="#ctx0" brushRef="#br0">2228 9327 345 0,'0'0'15'2,"0"0"4"-1,0 0-19 0,0 0 0 1,0 0 0-2,0 0 0 7,0 0 179-6,0 0 32 7,0 0 6-7,0 0 2 4,0 0-131-4,0 0-25 4,0 0-6-4,0 0-1 6,0 0-31-6,0 0-6 7,0 0-2-7,0 0 0 7,0 0 23-7,0 0 4 3,0 0 0-3,0 0 1 7,0 0-19-7,0 0-4 4,0 0-1-4,0 0 0 7,0 0 7-7,0 0 0 5,0 0 1-6,0 0 0 7,0 0-5-6,0 0 0 6,0 0-1-7,0 0 0 10,0 0-2-9,0 0 0 2,0 0 0-2,0 0 0 7,0 0-21-7,0 0 8 5,0 0-8-6,0 0 0 8,0 0 0-7,0 0 0 6,0 0 0-6,6 5 0 5,-3 3 0-5,3-3 0 5,-6-5 0-5,6 5 0 7,3-2 0-7,-9-3 0 4,0 0 0-5,6 5 0 8,-6-5 0-7,9 3 0 7,3 2 0-7,-3-2 0 4,-6-3 13-4,6 3-1 4,0-1-1-4,-3-2 0 7,-6 0 14-7,14 0 3 8,-11-2 1-9,6-1 0 6,3 3-18-5,-3-3-11 6,-3 1 12 0,6-1-12-6,-3 0 16 0,-3 3-4 14,0-5-1-9,3 2 0-5,0 1-11 0,3-1 10 0,-3-2-10 0,3 2 10 4,-4 1-1 1,1-1 0-5,3-2 0 0,-9 5 0 6,3-3-9-2,6 0 0-4,-3 3 9 0,-3 0-9 9,-3-2 23-8,9 2 0-1,-3 0 0 0,-3 0 0 13,3 0-23-13,-3 2-15 0,-6-2 3 0,0 0 0 13,6 0 12-13,0 0 0 0,2 0 0 0,1 3 0 11,-9-3 10-11,3 3 2 0,6-1 0 0,-9-2 0 11,0 0-12-5,0 0 0-6,0 0 0 0,9 3 0 0,-6-3 0 0,6 3 0 7,-6-1 0-4,6-2 0-3,-3 0 0 0,6 0 0 11,-3 3 0-5,-6-3 0-6,6-3 0 0,0 3 12 0,-9 0-2 0,3 3 0 4,6-3-2 0,0 0-8-4,-1-3 12 0,-2 3-4 6,3 0-8 0,-3 0 10-6,0-2-10 0,3 2 10 7,-9 0-2-4,6 0-8-3,3 0 12 0,-3 0-4 13,0 0-8-12,3 0 0-1,-3 0 0 0,0 0 0 11,3 0 10-11,-9 0-10 0,3 2 12 0,3-2-12 11,0 3 12-11,3-3-4 0,-4 0 0 0,1 0-8 4,0 0 9-4,3 2-9 7,0-2 0-3,-6 3 9-4,6-3-9 0,0 0 0 9,-3 0 9-7,0 0-9-2,3 0 12 0,0 0-1 13,-3 0-1-8,0 0 0-5,3 0 4 0,-3-3 1 0,0 3 0 0,3-2 0 5,-6 2-3-1,2 0-1-4,7 0 0 0,-3 2 0 5,-9-2-11 1,6 0 0-6,3 0 9 0,6 0-9 10,-9 3 0-8,3-3 0-2,0 0 0 0,0 0 8 11,0 0-8-10,0 0 0-1,3 0 0 0,-3 3 0 11,-4-6 0-11,4 3 11 0,0 0-11 1,0 0 12 2,0-3 2-3,-9 3 1 5,9 0 0-5,-3 0 0 15,-6 0-4-11,9-2-1-4,0 2 0 0,-9 0 0 0,0 0 0 0,6 0 0 8,0 0 0-7,-6 0 0-1,0 0-2 0,0 0 0 12,9 0 0-9,-9 0 0-2,0 0-8-1,6 2 0 0,-6-2 0 0,0 0 0 6,0 0 10-1,6 0 0-5,3 0 0 0,-9 0 0 7,6 0 6-3,-6 0 0-4,0 0 1 0,0 0 0 4,0 0-4-4,5 0-1 5,-5 0 0-5,6 0 0 14,-6 0-2-13,0 0-1-1,0 0 0 0,9 0 0 3,-9 0-9-3,0 0 12 6,0 0-12-6,0 0 12 4,0 0-12-4,0 0 12 5,9-2-12-4,-9 2 12 15,0 0-12-11,0 0 10-5,0 0-10 0,0 0 10 0,0 0-2 0,0 0 0 0,0 0 0 0,0 0 0 8,0 0-8-8,0 0 10 3,0 0-10-3,0 0 10 7,0 0-10-7,0 0 0 5,0 0 0-5,0 0 8 8,0 0-8-8,0 0 0 2,0 0 0-2,0 0-900 14,0 0-178-13</inkml:trace>
    </iact:actionData>
  </iact:action>
  <iact:action type="add" startTime="59203">
    <iact:property name="dataType"/>
    <iact:actionData xml:id="d29">
      <inkml:trace xmlns:inkml="http://www.w3.org/2003/InkML" xml:id="stk29" contextRef="#ctx0" brushRef="#br0">3166 11295 1328 0,'0'0'59'2,"0"0"12"-2,0 0-57 1,0 0-14 1,0 0 0-1,0 0 0 6,0 0 29-6,0 0 3 4,0 0 1-4,0 0 0 7,0 0-33-7,3-3 0 6,-3 3 0-6,0 0 0 5,0 0 32-5,6 0 0 5,6-2 0-5,-9-1 0 7,-3 3-32-6,6-3 0 2,-3 1 0-3,3-1 0 7,0 1 21-7,0-4-2 4,-1 6-1-4,4 0 0 7,-3-5-3-7,3 5-1 4,-3-3 0-4,3 3 0 7,0 0-5-7,0-2-1 5,0 2 0-6,3 0 0 8,0-3 0-6,0 3-8 2,3-3 12-1,-6 3-4 22,5-2 0-21,1 2 0-3,-3-3 0 0,3 3 0 0,0-3 8 0,0 1 2 0,0-1 0 0,6 1 0 39,-10-1-18-39,7 0 8 0,-6 1-8 0,3-1 0 0,3 3 12 0,0 0-12 0,0-3 12 0,3 3-12 0,-7 0 9 0,1 3-9 0,6 0 0 0,-6-1 9 5,0 1-9-1,3-3 0-4,0 3 0 0,-4-3 8 0,1 2-8 0,-3 1 8 6,3-3-8-3,-3 2 8-3,3 1-8 0,3 0 8 13,-6-1-8-13,3-2 8 0,-3 0-8 0,5 3 10 11,-2 0-10-6,0-1 10-5,0 1-1 0,0 2 0 0,3-5 0 0,-3 3 0 4,-3 0 8 1,-1-3 2-5,4 2 0 0,0 1 0 10,0-1-19-8,0-2 0-2,3-2 0 0,-3 2 0 11,3 2 13-9,-1-2-1-2,-2-2 0 0,6-1 0 11,-3 1 8-11,0-4 2 0,0 1 0 0,0 2 0 10,-4-2 5-9,1 2 1-1,3-2 0 0,-3 5 0 11,-3 0-16-6,3 0-4-5,-3 0 0 0,0 0 0 0,0 3-8 0,0-1 10 7,-1-2-10-4,-2 3 10-3,0-3-10 0,0 5 10 11,0-2-10-11,3 2 10 0,-6-2-10 0,3 0 0 13,-3-1 0-9,-3 1 0-4,3-1 8 0,-3-2 0 0,6 3 0 0,0 0 0 5,-6-1 17-1,3 1 3-4,0 0 1 0,-1-3 0 9,-5 0-1-7,0 0 0-2,0 0 0 0,9 2 0 6,-9 1-12-6,0-3-2 5,0 0-1-4,0 0 0 2,0 0 17-3,0 0 3 8,0 0 1-8,0 0 0 4,0 0-45-4,0 0-9 5,0 0-1-5</inkml:trace>
    </iact:actionData>
  </iact:action>
  <iact:action type="add" startTime="69997">
    <iact:property name="dataType"/>
    <iact:actionData xml:id="d30">
      <inkml:trace xmlns:inkml="http://www.w3.org/2003/InkML" xml:id="stk30" contextRef="#ctx0" brushRef="#br0">856 3117 1836 0,'-9'-5'81'2,"3"5"17"-1,3 5-78 0,3-5-20-1,0 0 0 1,0 0 0 7,0 0 30-7,0 0 2 5,0 0 1-5,0 0 0 6,0 0-33-6,9-5-14 4,3 5 1-4,-3 0 0 8,9 0 13-8,-6-6-11 5,6 4 11-6,-3 2-10 7,5-3 10-5,-2 0 0 4,3 3 0-5,-3-5-8 6,3 2 8-6,0 1 0 4,-1 2 0-4,-2-3 0 7,3-2 0-7,0 2 0 4,0 0 0-4,0 1-8 7,-3 2 8-7,-4 0 0 6,4-8 0-7,3 8 0 9,-3-3 0-6,-3 1 0 44,0 2 0-44,0-6 0-2,-4 4-9 0,4 2 0 0,-6 0 0 0,-9 0 0 0,0 0-182 0,0 0-36 0</inkml:trace>
    </iact:actionData>
  </iact:action>
  <iact:action type="add" startTime="70268">
    <iact:property name="dataType"/>
    <iact:actionData xml:id="d31">
      <inkml:trace xmlns:inkml="http://www.w3.org/2003/InkML" xml:id="stk31" contextRef="#ctx0" brushRef="#br0">1100 3130 288 0,'0'0'12'2,"-9"0"4"-1,9 0-16-1,-3 3 0 12,-6 2 0-11,9-5 0 0,-6 5 305 0,3-2 59 14,0 2 11-13,3 3 2-1,-5 3-305 0,2 2-60 0,3 0-12 0,-6 6 0 10,6 2 0-10,0 3-11 0,-3-3 11 0,3 5-8 5,0 6 8-5,0 0 0 5,0 2 0-4,0-2-8 4,0 0 8-5,0 7 0 5,-6 1 8-5,6 0-8 6,6 5 24-6,-6 0 0 5,0 2 0-4,0 4 0 6,0-4-6-7,0 4-1 5,0 1 0 2,0-4 0-7,0 5-17 0,3-3 0 12,-3 1 8-11,0-4-8-1,0-2 0 0,-3-3 0 10,3 1 8-10,0-9-8 0,0 3 0 0,0-2 0 2,0-1 8-2,0-5-8 8,0-2 0-4,0-1 8-4,0-7-8 0,0-4 0 9,0 1 10-7,0-2-10-2,-6-7 8 0,6-1-8 18,0-6-44-18,0 0-15 0,0 0-2 0,0 0-687 6</inkml:trace>
    </iact:actionData>
  </iact:action>
  <iact:action type="add" startTime="70563">
    <iact:property name="dataType"/>
    <iact:actionData xml:id="d32">
      <inkml:trace xmlns:inkml="http://www.w3.org/2003/InkML" xml:id="stk32" contextRef="#ctx0" brushRef="#br0">1017 4016 921 0,'-6'-5'82'0,"6"5"-66"1,-3-8-16 0,3 6 0 1,-6-1 199-1,3 0 36 15,3 3 7-15,0-2 2 0,0-4-158 0,0 6-31 0,0-2-7 0,0 2 0 7,3-6-48-7,6-2 0 5,0 3 0-5,0 0-13 6,3 0 2-6,0 2 1 5,5-8 0-5,-5 9 0 6,6-6 10-6,0 2 0 7,-3 1 0-7,3 0 0 3,3 2 0-2,-3-5-8 3,2 3 8-4,-5 0 0 7,3-3 0-7,0 2 0 4,-6 1 0-4,6 0 0 23,-6 2-27-24,0-5 0 1,-1 3 0 0,4 5 0 14,-9-8-52-8,3 5-10-6,0 1-3 0,0-6-386 0,-6 5-78 0</inkml:trace>
    </iact:actionData>
  </iact:action>
  <iact:action type="add" startTime="70823">
    <iact:property name="dataType"/>
    <iact:actionData xml:id="d33">
      <inkml:trace xmlns:inkml="http://www.w3.org/2003/InkML" xml:id="stk33" contextRef="#ctx0" brushRef="#br0">1571 3601 1699 0,'0'0'75'0,"0"0"16"3,0 0-73-2,0 0-18 6,0 0 0-4,0 0 0-2,0 0 46 0,0 0 6 13,-3 5 0-12,0 9 1-1,-6-9-30 0,0 8-7 11,0 3 0-11,-3 2-1 0,0 1-15 0,-6 2-10 1,6 0 2-1,-6 3 0 7,-3-3 8-7,4 3 0 5,2 3 0-5,-6-6-8 6,3 3 8-6,-3 2 0 5,0-8 0-5,1 6 0 6,5 0 0-6,0-8-13 6,-3 5 5-6,6 0 8 4,0-7-27-3,-3 4 3 6,0-7 0-8,0 2 0 26,10-3-73-25,-4-2-15 0,0-2-2 0,0-1-570-1</inkml:trace>
    </iact:actionData>
  </iact:action>
  <iact:action type="add" startTime="71040">
    <iact:property name="dataType"/>
    <iact:actionData xml:id="d34">
      <inkml:trace xmlns:inkml="http://www.w3.org/2003/InkML" xml:id="stk34" contextRef="#ctx0" brushRef="#br0">1219 3916 230 0,'0'0'20'1,"3"0"-20"0,6 2 0 0,-9-2 0 8,3 0 228-6,6 0 40-2,0 0 9 0,0 3 2 5,-6 2-201-5,6-5-40 5,3 3-8-5,0 0-2 13,-3 5-28-13,2-8 0 0,4 5 0 0,-3 3 0 3,0-8 8-3,6 5-8 6,-9 3 0-6,6-5 0 5,0-1 0-5,-3 6 0 6,-3-2 0-6,2 2 0 8,7-6 0-8,-6 1 0 3,-3 0 0-3,3-1 0 8,0 6 0-8,0-8 0 2,3 5 0-2,-6-2 0 8,-3 2 8-8,3-5-8 5,0 3 0-6,-1 0 0 11,-8-3 0-10,3 8-13 4,6-8 1-5,-9 0-576 10</inkml:trace>
    </iact:actionData>
  </iact:action>
  <iact:action type="add" startTime="71333">
    <iact:property name="dataType"/>
    <iact:actionData xml:id="d35">
      <inkml:trace xmlns:inkml="http://www.w3.org/2003/InkML" xml:id="stk35" contextRef="#ctx0" brushRef="#br0">1139 4260 1612 0,'0'0'144'3,"0"0"-116"13,0 0-28-14,0 0 0-1,0 0 45 0,0 0 3 0,0 0 1 0,0 0 0 3,0 0-49-3,6 0-9 5,3 0-3-5,0-5 0 6,0 5 12-6,0 0-13 5,0 0 5-5,2 0 8 6,-2-3-17-6,0 3 4 6,-3 0 1-6,0-3 0 6,3 3 12-7,-3 0 16 7,-6 0-3-7,0 0-1 8,0 0-12-7,0 0-16 4,0 0 3-4,0 0 1 8,9 0 12-8,-9 0 16 3,0 0-3-3,6 6-1 8,3-1-12-8,-6 0 0 4,6 3 0-4,-9-3 0 10,3 3 0-10,3 3 0 1,-6-3 0-1,0 5 0 6,3-8 0-6,0 9 0 5,3-1 0-4,-6 0 0 8,-6 0 0-6,6 3 0-3,0 0 0-1,0 5 0 14,0-5 18-13,-3 3 1 0,0-4 0 0,3 7 0 13,0-4-19-13,0-2-16 0,0 2 4 0,0-2 0 10,0-2 12-10,0 1 0 0,3-7 0 0,0 3 0 14,3 2 0-10,-3-5 0-4,3 0 0 0,-1 0 0 0,4 3 17 0,-3-9 0 6,3 4 0-3,-3-4 0-3,3 3-9 0,0-5-8 12,0 3 12-10,3-3-12-2,-3 0 12 0,0 0-4 0,3-3 0 0,0 1-8 9,-3-1 13-6,-1-2-4-3,4 0-1-1,-3-3 0 9,0 2 12-3,0-7 1-5,0 3 1 0,3-1 0 8,-9-2 15-5,3 0 3-3,0 2 1 0,0-2 0 12,-3 2 1-11,-3 1 0-1,6-1 0 0,-6 3 0 11,0-3-5-11,0 4-1 0,0-1 0 0,0 0 0 11,0 0-9-9,-6 2-3-2,3 1 0 0,3 0 0 2,-6-3-12 5,3 3-4-1,0 5 0-6,-3-8 0 0,3 2-8 0,-3 1 0 6,3 0 0-3,0 2 0-3,-6-5 0 0,3 6 0 12,3-1 0-12,-6 3 0 0,0-8 0 0,0 5 0 12,4 1 0-7,-4 2 0-5,0 0 12 0,0-6-4 0,0 6 0 0,0-2 0 9,3 2-8-6,0 0 8-3,-3 2-8 0,0 4 8 5,3-6-8-3,0 0 0-2,6 0-12 0,-3 0 12 12,-9 0-24-11,12 2 2-1,0-2 1 0,0 0 0 18,0 0-23-18,0 0-4 0,0 0 0 0,0 0-652 4,0 0-131-3</inkml:trace>
    </iact:actionData>
  </iact:action>
  <iact:action type="add" startTime="72084">
    <iact:property name="dataType"/>
    <iact:actionData xml:id="d36">
      <inkml:trace xmlns:inkml="http://www.w3.org/2003/InkML" xml:id="stk36" contextRef="#ctx0" brushRef="#br0">1931 3829 1324 0,'0'0'118'3,"0"0"-94"-1,0 0-24-1,0 0 0 8,0 0 201-4,0 0 36-4,0 0 7 0,9 0 2 5,-9 0-202-5,6 5-44 5,8-3 0-5,-5 4 0 6,-6-6 0-6,6 0 0 7,0 2 0-7,3 1-8 6,-3-3 8-6,0 0 0 5,-3 0 0-5,9 0 0 5,-9 0 0-5,9 0 0 6,-6 0 0-6,-3-3 0 6,8 1 0-6,-8 2 0 3,3 0 0-3,-3 0 0 8,3-6-22-8,3 4-2 4,-3 2-1-4,-3-3-607 14,0 1-122-15</inkml:trace>
    </iact:actionData>
  </iact:action>
  <iact:action type="add" startTime="72354">
    <iact:property name="dataType"/>
    <iact:actionData xml:id="d37">
      <inkml:trace xmlns:inkml="http://www.w3.org/2003/InkML" xml:id="stk37" contextRef="#ctx0" brushRef="#br0">2026 4196 1440 0,'0'0'64'2,"0"0"12"-1,0 0-60 0,0 0-16 10,0 0 0-10,0 0 0 0,0 0 124 0,6 0 21 2,3-2 5-2,-3 2 1 6,3-3-113-6,0 0-22 5,3 3-5-5,2-5-1 7,-8 2 0-7,3 3 0 4,6-2 0-4,-3-1 0 6,-3-2-10-6,3 2 0 6,-3 1 0-6,0-1 0 6,-3-5 0-6,9 3 0 7,-9 5 0-7,2-8 0 4,1 2 0-4,0 6 0 5,0-7 0-5,-6 4 8 21,6 0-27-21,0-5-5 0,-6 3-2 0,3 0-570 3,0 2-113-3</inkml:trace>
    </iact:actionData>
  </iact:action>
  <iact:action type="add" startTime="72640">
    <iact:property name="dataType"/>
    <iact:actionData xml:id="d38">
      <inkml:trace xmlns:inkml="http://www.w3.org/2003/InkML" xml:id="stk38" contextRef="#ctx0" brushRef="#br0">2437 3622 2059 0,'0'0'91'2,"0"0"19"-1,0 0-88 0,0 0-22 8,0 0 0-7,9-2 0-1,3 2 0 0,-4 0 9 2,-2 0-9-2,3 0 0 6,-3 0 0-5,3 0 0 3,3 0 0-4,-3 0 0 7,-6 2 0-7,3 1 0 4,0 5 0-4,0-8 0 8,3 5 0-9,-6 3 0 6,6-3 0-5,-6 3-9 6,3-3 9-6,-6 6 0 6,0 0 0-6,3 2-8 6,0 0 8-7,-3 8 0 9,0 3 0-8,0-5 0 4,0 7 0-5,-3-5 0 11,3 3 0-11,-3 3 0 13,3-1 0-6,0 0 0-6,-6 1 0 0,3-1 0 0,-3-4 8 0,6 4-8 6,-3-2 10-2,0-3-10-4,3 0 0 0,0-2 0 11,0-3 0-4,0-1 0-7,-6-1 0 0,6-4 0 0,0 1 0 0,0-1 0 4,0-4 0-1,0-1 0-3,0-5 0 0,0 0 0 7,0 0 0-2,0 0 0-5,0 0 0 0,0 0 0 4,0 0 0-4,0 0 0 6,0 0-8-6,6-5 8 5,0-6 0-5,0-5 0 5,3 0 8-4,3-5-8 12,-4 0 0-13,1-5 0 0,3-1 0 0,-3 3 0 12,-3 3 0-12,3-8 0 0,0 3 0 0,0 2 0 12,9-3 0-7,-6 6 0-5,-3-3 0 0,0 6 0 0,3-6 0 0,-4 3 0 6,4 8 0-3,-3-9 0-3,0 4 9 0,-3 5-9 11,3-1 8-9,-3 1-8-2,0 0 0 0,0 8 8 12,3-6-8-8,-6 3 0-4,0 3 0 0,3 2 0 0,-3 3 0 0,-3 0 0 3,0 0 0 3,0 0 0-6,0 0-9 0,9 0 9 5,-3 3-12-5,0-1 4 4,-6-2 8-4,6 8-13 14,-3 6 13-13,2-6 0-1,-2 5 0 0,0 0 0 10,0 3 0-8,0 0 0-2,0 2 0 0,-3 1 0 10,0 2 0-10,6 0 0 0,-6 3 0 0,0-5 0 13,0 2 0-9,0 0 0-4,0 3 0 0,0-8 0 0,0 7 0 0,3-7 0 6,-3 0 0-3,6 0 0-3,-6 0 0 0,0-3 0 12,0-2 0-11,0-1 0-1,3-2 0 0,-3 0 0 12,0-8 0-8,0 0 0-4,0 0 0 0,0 0 0 0,0 0 0 0,0 0 10 3,0 0-2-2,0 0-8 3,0 0 12-4,0 0-4 6,0 0 7-6,0 0 1 5,3-8 0-5,3 0 0 12,-3-5-3-11,3 0 0-1,-3 0 0 0,3-9 0 11,6 1-13-11,-3 0 0 0,-3 0-9 0,3 0 9 12,0-3 0-12,0 0 0 0,3 0-8 0,-4 0 8 13,4 3 0-9,0-3 0-4,-3 3 0 0,6 0 0 0,-3-5 0 0,3 7 0 6,0-7 0-2,-6 7 0-4,3-2 0 0,-1 3 0 11,7-1 0-10,-6-2 0-1,0 5 0 0,0 0 0 11,3 3 0-6,-3 0-9-5,0-1 9 0,0 4 0 0,-3 2 0 0,-3 0 0 4,-1 3 0 1,4-1 0-5,-9 6 0 0,6-2 0 8,3-1 0-5,-9 3 0-3,0 0 0 0,0 0 0 11,0 0 0-9,3 11 0-2,-3-3-10 0,3 5 10 10,0 5 0-10,0 1-8 0,-3-3 8 0,0 8 0 12,-3-6 0-12,3 9 0 0,-3-6 0 0,3 5 0 12,-3 1 0-7,3 2 9-5,3-3-9 0,-3 3 12 0,0 3-12 0,0-8 10 6,0 5-10-2,3-3 10-4,0-2-10 0,0 3 10 12,-3-1-10-11,6-5 10-1,-3 3-10 0,3-8 0 11,-6 2 0-6,6 1 8-5,0 0-8 0,-3-1 0 0,3-5 0 0,-6 1 0 4,6-1 0 1,0-5 0-5,3-3 0 0,-6 3 0 7,3 0 8-4,0-3-8-3,-6-5 8 0,6 5-8 12,-3-2 0-11,-3-3 0-1,0 0 0 0,8 5 0 17,1-10-38-16,0 2-6-1,0-2-2 6,3-3-895-5</inkml:trace>
    </iact:actionData>
  </iact:action>
  <iact:action type="add" startTime="73722">
    <iact:property name="dataType"/>
    <iact:actionData xml:id="d39">
      <inkml:trace xmlns:inkml="http://www.w3.org/2003/InkML" xml:id="stk39" contextRef="#ctx0" brushRef="#br0">4026 3620 1882 0,'-9'0'41'4,"9"0"9"-4,0 0 2 1,0 0 1-1,0 0-42 0,0 0-11 1,0 0 0 0,0 0 0 7,0-6 34-7,-6 1 5 3,6-3 1-4,-3 3 0 8,0-1-40-7,3 4 0 4,-3-9 0-4,0 9 0 8,0-6-12-8,-6 2-8 6,4-2 0-6,-1 3-1 5,0-3 21-5,-3 3 0 7,0-3 0-7,3 3 8 3,-3-6 7-3,0 8 1 5,-3-7 0-4,3 2 0 4,0 0-16-5,0 3 0 6,-3-3 0-6,3 2 0 6,-2 1 0-6,2 0 8 5,0 2-8-5,-3-2 0 9,0 2 0-9,0-2 0 11,3 5 0-11,-6 0 0 0,9 0 0 0,-9 0 0 13,3 0 0-8,0 0 0-5,1 5-13 0,2 3 4 0,-6-8 1 0,3 5 0 2,0 3 8 4,3 0-10-6,-3 0 10 0,0 3-10 8,0-6 21-4,3 8 4-4,0 1 1 0,0 1 0 11,-2 1-16-10,2 6 0-1,6-7 0 0,-3 9 0 12,-3-3 0-12,6 6 0 0,-6-3 0 0,6 2 0 11,-6-2 0-11,0 2-18 0,6 3 4 0,0-2 1 12,0-3 13-10,0 2 0-2,-3-7 0 0,3 2 0 0,3-3 0 0,0 1 0 8,0 2 0-4,0-5 0-4,3 0 0 0,3-3 0 11,-6 0 0-10,3 1 0-1,3-1 0 0,6-8 10 12,-3 3-10-8,-6 0 12-4,0 0-12 0,3-3 12 0,3 3-12 0,-3-3 12 5,3-5-12-1,0 0 0-4,-1 0 0 0,4-2-11 7,-3-1 11-2,3 0 0-5,3-2 0 0,-3-3 8 11,0 3 0-10,0-3 1-1,0 0 0 0,3-5 0 11,-3 2-9-6,-1-2 0-4,1 0 0-1,3 0 0 0,-6-1 10 0,-3-4 3 3,3 2 1-3,0 0 0 14,0 0 2-14,0-2 0 0,0 4 0 1,-3-4 0 1,3 2 8-2,-3 3 1 8,0 0 1-4,0 2 0-4,-4-2-14 0,4 0-2 11,-3-1-1-10,3 4 0-1,-6-1 0 0,0 6 0 12,0-6 0-7,0 1 0-5,6-1-1 0,-6 3 0 0,0 3 0 0,0-3 0 3,0 3 2 3,0-3 0-6,-3 2 0 0,3-2 0 7,0 8-10-4,-3-5 0-3,3 5 0 0,0-5 0 12,0 0 0-11,0 5 13-1,0 0-3 0,0 0-1 11,0 0 0-10,0 0 0-1,0 0 0 0,0 0 0 2,0 0 1-2,0 0 0 6,0 0 0-6,0 0 0 6,0 0-10-6,0 0 0 5,0 0 0-5,0 0 0 5,0 0 0-5,0 0 0 5,0 0 8-5,0 10-8 7,0-2 0-7,0 0 0 12,3 3 0-11,-3-3 0-1,3 5 0 0,-3-3 0 11,3 4 0-5,-3 2 0-6,0-3 0 0,6 0 0 0,-6 3 0 0,6-3 0 4,-3 0 0 1,-3 1 0-5,0 1 0 0,3 1 0 7,0-2 0-3,0-1 0-4,0 3 0 0,3-3 0 11,-6 3 0-9,9-3 12-2,-9 0-12 0,6 0 12 11,-3 1-12-11,3 2 0 0,0-6 0 0,0 3 0 11,-3-5 8-11,0 3-8 0,6-1 12 0,-9 1-4 11,9 2 1-10,-9-7 0-1,8 1 0 0,-2 1 0 3,0 3 3-3,-6-8 0 8,3 7 0-5,0-7 0-3,0 0 14 0,-3-3 3 11,0 0 1-10,12 7 0-1,-9-4-14 0,-3-3-4 12,0 0 0-6,0 0 0-6,0 0 5 0,0 0 1 0,0 0 0 0,0 0 0 2,0 0 20-2,0 0 4 5,0 0 1-5,0 0 0 6,0 0-15-6,0 0-2 6,0 0-1-6,-9-3-1375 7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1-07T03:26:23.2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353">
    <iact:property name="dataType"/>
    <iact:actionData xml:id="d0">
      <inkml:trace xmlns:inkml="http://www.w3.org/2003/InkML" xml:id="stk0" contextRef="#ctx0" brushRef="#br0">240 6906 1213 0,'0'0'53'3,"0"0"12"-3,0 0-52 1,0 0-13 3,0 0 0-1,9 0 0 2,0-3 28-4,0 0 2 4,3 1 1-4,0-1 0 7,-3 0-3-7,-1-2 0 3,4 2 0-3,0-2 0 7,6 0 7-7,-6 0 1 5,6-3 0-5,3 2 0 7,-6 4-24-7,2-4-12 5,4-2 12-5,-3 1-12 6,3 1 16-6,-3 1-3 4,-6 0-1-4,0-1 0 7,6 1 0-7,-10 0 0 5,4 0 0-5,-3 2 0 6,3 0-3-5,-3 3-1 2,-6-5 0-3,6 2 0 7,-9 3-8-8,9 0 0 7,-6 0 0-6,-3 0-748 8</inkml:trace>
    </iact:actionData>
  </iact:action>
  <iact:action type="add" startTime="8640">
    <iact:property name="dataType"/>
    <iact:actionData xml:id="d1">
      <inkml:trace xmlns:inkml="http://www.w3.org/2003/InkML" xml:id="stk1" contextRef="#ctx0" brushRef="#br0">329 7104 1209 0,'0'0'53'2,"0"0"12"-1,0 0-52 0,0 0-13 1,0 0 0-1,0 0 0 12,3 8 252-12,3 0 47 0,-6 0 9 0,0 0 3 4,0 5-253-4,3 0-50 8,6 3-8-8,-9 3 0 4,0 2-12-4,-6 0 4 4,12 5 8-4,-6 1-13 23,0-1-16-23,0 1-3 0,0-3-1 0,0 2 0 0,3 1 16 0,-3-4 3-1,-3-1 1 1,3-1 0 8,3 0 13-8,-3-5 0 3,0 0 0-3,0 0 0 8,0-3-20-8,0 0 3 2,0 0 0-2,0-5 0 22,0-8-140-22,0 0-28-1,0 0-6 1,0 0-1 0</inkml:trace>
    </iact:actionData>
  </iact:action>
  <iact:action type="add" startTime="8881">
    <iact:property name="dataType"/>
    <iact:actionData xml:id="d2">
      <inkml:trace xmlns:inkml="http://www.w3.org/2003/InkML" xml:id="stk2" contextRef="#ctx0" brushRef="#br0">389 7197 1684 0,'0'0'75'2,"0"0"15"-1,0 0-72 0,0 0-18 4,0 0 0 0,0 0 0-4,12 0 24 0,0 2 0 2,0-2 1-2,5 3 0 9,-5-3-6-9,6-3-2 4,-6 3 0-4,6-5 0 6,3 5-17-6,-3-5 0 4,-4-1 0-4,4 1 0 7,0 0 0-7,3 0 0 4,-6-3 8-4,3 2-8 7,0-2 0-7,-6 3 0 6,5 0 0-6,-5 0 0 5,0-1 0-6,0 4 0 9,6-1 0-8,-9 0 0 3,3 1 0-3,-3 2 0 6,0 2 0-6,-9-2 0 5,3 6 0-5,6 2 10 6,-9-1-10-6,9 1 8 5,-6 6 0-5,2-1-8 6,-2 3 12-5,-3 2-4 6,3 1 6-7,3-1 1 12,-6 6 0-10,0 0 0-2,0 2-3 0,0 1-1 10,0-1 0-5,0 1 0-5,0-3 1 0,0 2 1 0,-6-2 0 0,6-3 0 4,0 3-13 1,0-3 0-5,-3 0 0 0,3 0 0 8,0 0 0-5,-3-2 0-3,3-3 0 0,-5 0 0 12,5 0 0-11,0 0 0-1,-3-3 0 0,3 0 0 16,0-5-45-16,0 0-15 0,-6-3-4 11,3 3-498-10,3-3-100-1</inkml:trace>
    </iact:actionData>
  </iact:action>
  <iact:action type="add" startTime="9257">
    <iact:property name="dataType"/>
    <iact:actionData xml:id="d3">
      <inkml:trace xmlns:inkml="http://www.w3.org/2003/InkML" xml:id="stk3" contextRef="#ctx0" brushRef="#br0">585 7474 518 0,'0'0'46'1,"0"0"-37"2,0 0-9-2,0 0 0 6,0 0 278-6,0 0 54 4,0 0 10-3,0 0 2 5,0 0-253-6,0 0-51 5,0 0-11-6,0 0-1 7,6 8-28-6,-6 3 0 5,0 0 0-5,0-1 0 7,0 3 0-7,0 1-11 6,0-1 11-6,-6 3-12 6,6 0 3-6,-3-3 0 5,3 0 0-6,3 3 0 7,3-3 9-6,-6-2 0 5,3 2 0-5,0-5-8 10,3-3 8-10,-6-5 0 1,0 6 0-1,0-6-8 7,9 5 8-8,-6-5-8 7,-3 0 8-6,9 0-8 6,0 0 8-7,-6-5 0 7,6-1 0-6,-6-2 0 6,3-2 9-6,-3-1 4 6,3-2 1-6,-6 2 0 4,3-2-2-4,0 2 0 8,-3 1 0-8,0-1 0 4,0 1 22-4,0-1 4 5,0 1 1-2,-3-1 0 11,0 6-2-10,-3-3 0-4,3 2 0 0,-3 1 0 0,3 0-2 0,0 2-1 7,-3 1 0-4,3-1 0-3,-6 0-18 0,0 3-3 11,6 0-1-10,-6 3 0-1,0-3-12 0,-3 5 0 13,3-2 0-9,3 0 0-4,0-3 0 0,-2 2 0 0,2 1-9 0,3-1 9 16,0-2-28-16,3 0 1 0,-6 0 0 0,6 0 0 10,0 0-162-10,0 0-33 1</inkml:trace>
    </iact:actionData>
  </iact:action>
  <iact:action type="add" startTime="9677">
    <iact:property name="dataType"/>
    <iact:actionData xml:id="d4">
      <inkml:trace xmlns:inkml="http://www.w3.org/2003/InkML" xml:id="stk4" contextRef="#ctx0" brushRef="#br0">981 6887 1699 0,'0'0'75'3,"0"0"16"-2,0 0-73 0,9 3-18 10,0-1 0-8,3-2 0-2,0 0 34 0,3 0 3 0,-3 0 1 0,-3 0 0 4,2 0-22-4,1-2-4 4,0 2 0-4,-3-3-1 7,6 3-11-7,-9 0 0 6,9 0 0-6,-9 0 8 6,0-3-8-6,3 1 0 4,3-1 0-4,-9 3 0 7,6 0 0-7,-3-2 0 4,-1-1 0-4,-5 3 0 6,6 3 0-6,-6-3 0 6,0 0 0-6,0 0 8 7,9-3-8-7,-9 3 0 3,0 0 0-4,0 0 8 9,0 0-8-8,0 0 12 4,0 0-12-4,0 0 12 9,0 0 0-9,0 0 0 2,0 0 0-2,0 0 0 7,0 0 11-7,-6 8 2 4,6 0 1-4,0 0 0 7,-3 2-13-7,3 1-2 5,-6 2-1-5,3 0 0 6,1 6-10-6,2-1 12 6,0 4-12-7,-6-1 12 15,3 3-12-13,3 2 0-1,-6 3 0 0,3 3 8 12,3 0-8-11,-3 2 12-1,3 0-12 0,-6 1 12 10,3 4-12-3,3-4 10-7,0 2-10 0,-6-3 10 0,3 3-10 0,3-2 0 1,-6 2 0 5,6-3 8-6,-3-2-8 0,3 2 0 12,0-2 0-10,-3 0 0-2,3 0 0 0,0-6 0 11,-6 0 9-6,3 1-9-5,3-3 0 0,-6 0 9 0,3-3-9 0,3 0 0 3,-3-5 8 2,3 2-8-5,-6-2 0 0,3 0 0 7,-3-3 0-3,3 0 0-4,3-5 0 0,-6 3 0 19,3-3-23-19,0-3-5 0,3-5 0 5,0 0-1 4,-6 6-56-10,6-6-11 1,0 0-3 0,0 0-729 0</inkml:trace>
    </iact:actionData>
  </iact:action>
  <iact:action type="add" startTime="10127">
    <iact:property name="dataType"/>
    <iact:actionData xml:id="d5">
      <inkml:trace xmlns:inkml="http://www.w3.org/2003/InkML" xml:id="stk5" contextRef="#ctx0" brushRef="#br0">1172 7572 691 0,'0'0'30'5,"0"0"7"-4,0 0-29 0,0 0-8 0,0 0 0 0,0 0 0 6,0 0 176-6,0 0 33 1,0 0 7-1,9 3 2 6,0 0-144-6,-4-1-29 4,-5-2-5-4,9 6-2 7,6-1-21-7,-9 0-4 7,-6-5-1-7,6 5 0 4,3 6-3-4,-3-3-1 6,3 0 0-6,-3 0 0 7,3 0 4-8,-6-3 1 6,6 0 0-5,0 1 0 6,-9-6-5-6,6 5-8 5,0 3 11-6,-6-8-11 9,9 3 10-8,-9-3-10 4,0 0 8-4,0 0-8 7,0 0 0-7,0 0-19 3,0 0 3-3,0 0-499 18,0-3-100-18</inkml:trace>
    </iact:actionData>
  </iact:action>
  <iact:action type="add" startTime="10367">
    <iact:property name="dataType"/>
    <iact:actionData xml:id="d6">
      <inkml:trace xmlns:inkml="http://www.w3.org/2003/InkML" xml:id="stk6" contextRef="#ctx0" brushRef="#br0">1419 7355 1036 0,'0'0'92'5,"0"0"-73"-4,15 0-19 0,-6 0 0 19,2 0 109-18,-2 0 19-1,6 0 3 0,0 0 1 0,-3-2-77 0,3-1-15 10,3-2-4-10,0 2 0 0,-3 1-25 0,2 2-11 13,1-3 8-8,3 3-8-5,0-3 0 0,-9 3 0 0,6-2 0 0,-6 2 0 4,-1 2 0 1,4 1 0-5,-3 0 0 0,0-1 0 11,0 3 0-10,-3 1 0-1,0-1 0 0,0 0 0 12,0 1 0-12,-6 2 18 0,6-3-2 0,-6 3 0 10,3 0 8-10,-6 2 0 0,0-2 1 0,0 3 0 13,-6-3 4-8,3 5 1-5,-3-2 0 0,3-1 0 0,-6 3-13 0,0-2-2 5,-3 2-1-1,9-2 0-4,-6 2-14 0,0-2 9 11,-3-3-9-8,0 2 8-2,3-2-8-1,-2 0 0 0,-7 0 0 0,6-3 0 7,-3 1 0-3,3-4 0-4,3 1-10 0,-3-3 10 19,0 0-32-19,0-3 0 0,3-2 0 1,0 0 0 9,-2-9-102-10,2 1-21 6,0-5-4-5</inkml:trace>
    </iact:actionData>
  </iact:action>
  <iact:action type="add" startTime="10681">
    <iact:property name="dataType"/>
    <iact:actionData xml:id="d7">
      <inkml:trace xmlns:inkml="http://www.w3.org/2003/InkML" xml:id="stk7" contextRef="#ctx0" brushRef="#br0">1615 7070 403 0,'0'0'17'1,"0"0"5"12,0 0-22-12,0 0 0 0,0 0 0 0,6 8 0 0,0 0 249 0,-6 2 46 10,3 1 9-9,3 5 1-1,-6-1-204 0,0 7-41 12,0 1-8-11,-6 7-1-1,6 1-29 1,-3 1-6-1,-6 2 0 0,6 1-1 5,-6-1-15-5,0 1 0 6,0-4 8-6,0 1-8 5,1-3 0-5,2-2 0 6,-3-3 0-6,0-3-10 18,6 0-50-18,-6-3-11 0,9-4-1 0,-6-1-625 1</inkml:trace>
    </iact:actionData>
  </iact:action>
  <iact:action type="add" startTime="10894">
    <iact:property name="dataType"/>
    <iact:actionData xml:id="d8">
      <inkml:trace xmlns:inkml="http://www.w3.org/2003/InkML" xml:id="stk8" contextRef="#ctx0" brushRef="#br0">1901 7369 979 0,'9'13'87'4,"-6"-5"-70"-1,3 5-17-2,6 3 0 8,-3 2 71-7,-3 4 10-1,2-1 3 0,7 0 0 3,-9 3-36-3,9-3-6 7,-12 0-2-7,6 0 0 5,3 0-25-5,-6 1-6 6,6-7-1-7,-3-1 0 7,-3-4-8-6,3-4 0 5,0 2 0-5,-3-6-11 7,5-2 11-7,-8-2 8 5,3 2-8-5,0-8 11 6,0 0 53-6,-3-3 12 5,3-2 1-6,-3 0 1 8,-3-3-5-7,0 0-1 4,0-5 0-4,0 2 0 9,-3 1-29-9,3-1-7 5,-6 1 0-6,3-1-1 8,-3-2-23-1,0 2-4-6,0 1 0 0,-2 5-8 7,2-1 12-3,-3 1-4-4,0 3 0 0,0-1-8 10,-3 3 8-9,3 0-8-1,0 3 0 0,-3 0 0 13,0 5 0-13,3 0 0 2,-3 0-15-2,3 2 5 0,-5 1-10 0,8 5-3 7,-9 0 0-7,9 0 0 13,-3 0 2-13,0 0 0 0,0-1 0 0,0 1 0 15,6 0-156-8,-6 0-31-7</inkml:trace>
    </iact:actionData>
  </iact:action>
  <iact:action type="add" startTime="11237">
    <iact:property name="dataType"/>
    <iact:actionData xml:id="d9">
      <inkml:trace xmlns:inkml="http://www.w3.org/2003/InkML" xml:id="stk9" contextRef="#ctx0" brushRef="#br0">2335 7004 1209 0,'0'0'53'0,"9"5"12"1,3 0-52 0,-3 0-13 3,3 1 0-3,6-1 0 16,-6-2 158-16,0 2 29 0,6-2 5 0,3-1 2 0,-10 4-139 0,1-4-28 5,6 1-6-5,0-1-1 5,-3-2-20-5,0 3 0 6,6-3 0-6,-6 0 0 20,-1 0-22-20,1-3-9 0,-6 3-1 0,0-2-1 10,3-1-116-10,-3 1-23 0,0-4-5 0,0 4-1 0</inkml:trace>
    </iact:actionData>
  </iact:action>
  <iact:action type="add" startTime="11434">
    <iact:property name="dataType"/>
    <iact:actionData xml:id="d10">
      <inkml:trace xmlns:inkml="http://www.w3.org/2003/InkML" xml:id="stk10" contextRef="#ctx0" brushRef="#br0">2487 7321 1209 0,'-9'11'53'5,"6"-1"12"-4,-3 1-52 0,3 5-13 0,-3 0 0 0,4 2 0 2,2 1 122-2,-6-4 22 4,3 1 4-4,0 3 0 9,3-3-112-9,0-3-22 2,0 0-5-2,6 0-1 7,0-2-8-7,2 0 0 5,-5-1 0-5,3-5 0 7,6-2 0-7,-3 0 8 5,3-3-8-5,-3-3 8 6,3 0 9-6,0-4 2 6,0-1 0-6,3-3 0 5,-3-2 15-5,-1 0 3 6,7-3 1-6,-6 0 0 5,-3 0-14-5,-6 0-2 5,6-2-1-4,0 2 0 6,0 0-13-8,0 0-8 8,-9 3 8-6,3-1-8 12,6 1 0-8,-9 3 0-5,0-4 0 0,-6 6 0 0,6 1 0 0,-3 1 0 8,0 1 0-5,-3 0-8-3,-3 2-4 0,3 0 0 9,-3 3 0-9,3 3 0 12,-3 0-22-12,3 2-5 2,-3 3-1-2,-3 0 0 12,3 0 11-11,-5-3 1-1,8-2 1 0,-3 2 0 15,-3-2-58-12,3 2-12-3,0-5-3 0,3 0-368 0,0 0-75 0</inkml:trace>
    </iact:actionData>
  </iact:action>
  <iact:action type="add" startTime="11747">
    <iact:property name="dataType"/>
    <iact:actionData xml:id="d11">
      <inkml:trace xmlns:inkml="http://www.w3.org/2003/InkML" xml:id="stk11" contextRef="#ctx0" brushRef="#br0">2523 6792 115 0,'0'-3'10'2,"-3"-5"-10"10,3 3 0-11,0 5 0 0,0 0 309 0,0 0 60 12,0 0 12-12,0 0 3 0,0 0-248 0,0 0-48 2,0 0-11-2,3 13-1 5,0 0-55-5,0 6-10 7,0 5-3-7,3 2 0 6,-6 6 4-6,3 2 1 4,3 3 0-4,-6 6 0 6,0-4 9-6,3 9 2 7,6 2 0-7,-9 1 0 4,0 2 2-4,3-3 1 6,3 0 0-3,-6 0 0 10,0-2-15-8,0 2-4-5,0-5 0 0,0 3 0 0,0-3-8 0,0-3 0 5,-6 0 9-1,6-7-9-4,0-1 0-1,-3-5 0 11,3-5-10-10,-6-3 10 16,0-2-28-14,6-3 0-2,-6-6 1 0,3-2 0 9,-3-2-13-9,0-4-4 0,3 1 0 0,-3-3 0 18,-3-5 4-17,0-1 1-1,6-2 0 0,-6-2 0 0,-3-3 25 0,6-1 5 0,-3-2 1 0,1-2 0 4,2 5 8-2,0-3 0-2,-3 5 0 0,3-2 0 11,0 5 0-11,3-3 0 0,-6 4 0 0,-3-1-8 20,6 2-23-20,-3 4-4 0,3 2-1 0,-3-3 0 7,0 3-151-2,-3 0-30-5</inkml:trace>
    </iact:actionData>
  </iact:action>
  <iact:action type="add" startTime="12095">
    <iact:property name="dataType"/>
    <iact:actionData xml:id="d12">
      <inkml:trace xmlns:inkml="http://www.w3.org/2003/InkML" xml:id="stk12" contextRef="#ctx0" brushRef="#br0">2324 7744 691 0,'14'0'30'5,"-8"3"7"-4,6-3-29 0,0 0-8 0,0 0 0 0,3 0 0 6,0 0 236-6,3 0 45 0,0 0 10 0,2-3 1 13,-5 1-198-13,6-1-40 0,-3-2-8 0,9-1-2 4,-6 1-32-4,-1 0-12 6,-8 2 0-5,6-2 9 4,-3-3-9-5,3 0 0 4,0 3-10-4,-3-6 10 21,0 3-43-21,-3 0-2 0,-4 3-1 0,4-3 0 16,-3-2-113-16,-3 2-22 0,-3 0-5 0</inkml:trace>
    </iact:actionData>
  </iact:action>
  <iact:action type="add" startTime="12291">
    <iact:property name="dataType"/>
    <iact:actionData xml:id="d13">
      <inkml:trace xmlns:inkml="http://www.w3.org/2003/InkML" xml:id="stk13" contextRef="#ctx0" brushRef="#br0">2288 7710 1267 0,'-21'16'112'6,"18"-8"-89"-5,-3 5-23 0,-3 0 0 11,3 3 132-11,-3-3 23 0,-3 3 4 0,3 0 1 0,1 0-92 0,2 0-17 5,3 2-4-5,0-2-1 7,-3 3-33-7,3-1-13 5,-3 1 11-5,3-1-11 7,3-2 0-7,0 0 0 5,0 0 0-5,3-3 0 8,3 6 11-8,-3-6 2 2,3 0 1-2,-6-2 0 7,12-1 7-7,-4 1 2 4,7-3 0-4,0-3 0 7,6-2 13-7,-6-3 2 5,6 2 1-5,3-4 0 5,-4-1 5-3,4 0 0 5,3 1 1-7,-3-3 0 13,3-1-11-13,-1 1-2 0,4 0-1 0,0-3 0 10,6-3-7-10,-13 1 0 0,-2-1-1 0,6 0 0 12,-3 3 3-11,3 1 1-1,-3-4 0 0,2 3 0 12,-5 0-5-8,3 0-1-4,-3 0 0 0,0 0 0 0,-1 3-1 0,-2-3-1 8,0 3 0-6,-6-1 0-2,-3 4-5 0,3-1-1 12,-6 1 0-7,6 2 0-5,-12 0-2 0,0 0-1 0,0 0 0 0,0 0 0 3,0 0 5 3,0 0 1-6,0 0 0 0,0 0 0 17,0 0-57-17,-12 0-11 0,3 2-3 2</inkml:trace>
    </iact:actionData>
  </iact:action>
  <iact:action type="add" startTime="14558">
    <iact:property name="dataType"/>
    <iact:actionData xml:id="d14">
      <inkml:trace xmlns:inkml="http://www.w3.org/2003/InkML" xml:id="stk14" contextRef="#ctx0" brushRef="#br0">1121 8202 345 0,'0'0'31'5,"0"0"-31"-4,0 0 0 0,0 0 0 4,0 0 248-4,0 0 43 3,0 0 9-3,0 0 1 7,-3 0-202-7,3 0-41 5,-6-5-8-5,6 5-2 8,0 0-33-8,0 0-7 3,0 0-8-3,0 0 11 7,0 0-11-7,0 0 0 5,-3-5 0-5,3 5 8 6,0 0-8-6,0 0 0 4,0 0 0-4,0 0 0 7,0 0 0-7,0 0-12 4,0 0 4-4,0 0 8 7,3-3 0-8,6 0 0 6,-6-2 0-5,3 2 12 7,-6 3-4-7,9-2 0 6,3 4 0-6,-3-2 0 5,3-2 2-6,-9 2 0 7,6 0 0-6,-1 0 0 7,1-3-10-7,-6 3 12 3,-3 0-12-3,9 0 12 9,0 3-12-10,0-1 0 7,-9-2 0-6,0 0 0 16,0 0 0-12,0 0 0-4,0 0 0 0,0 0 8 0,0 0-8 0,0 0-14 1,0 0 3-1,0 0 1 20,0 0-58-13,0 0-11-8,0 0-2 1</inkml:trace>
    </iact:actionData>
  </iact:action>
  <iact:action type="add" startTime="14962">
    <iact:property name="dataType"/>
    <iact:actionData xml:id="d15">
      <inkml:trace xmlns:inkml="http://www.w3.org/2003/InkML" xml:id="stk15" contextRef="#ctx0" brushRef="#br0">1059 8422 1627 0,'0'0'72'3,"0"0"15"-3,0 0-70 1,0 0-17 1,0 0 0-1,0 0 0 11,0 0 33-11,0 0 3 0,0 0 1 0,0 0 0 5,0 0-29-5,0 0-8 5,0 0 0-5,11 0 0 6,-2 0 0-6,0-3 0 4,-3 3 0-4,3-3 0 8,6 1 9-8,-9 2 1 5,3-6 0-5,3 4 0 5,3 2 4-5,-3-3 1 5,6 1 0-5,-7-4 0 6,7 4 17-6,-3-4 3 5,3 4 1-5,0-4 0 8,-3 1-2-8,3 2 0 4,-4 1 0-2,1-1 0 5,0-2-16-2,3 5-3-5,-6-5-1 0,3 5 0 5,-9-3-14-2,3 3 0-1,0-3 0-2</inkml:trace>
    </iact:actionData>
  </iact:action>
  <iact:action type="add" startTime="20155">
    <iact:property name="dataType"/>
    <iact:actionData xml:id="d16">
      <inkml:trace xmlns:inkml="http://www.w3.org/2003/InkML" xml:id="stk16" contextRef="#ctx0" brushRef="#br0">1859 10861 1382 0,'0'0'61'3,"0"0"13"-2,0 0-59 0,0 0-15 2,0 0 0-2,0 0 0 5,-9 0 46-5,9 0 6 3,0 0 2-3,0 0 0 8,0 0-35-8,0 0-7 4,0 0-2-4,0 0 0 7,0 0-10-7,0-2-14 5,3-1 3-5,6 0 1 5,-3-2 10-5,6-3-8 5,-3 3 8-5,3-3-8 7,0 2 8-7,0 1 0 6,3-3 0-6,-1 3-8 5,4 0 8-6,0-1 11 6,3 1-3-5,0 0 0 6,0 2-8-6,0 0 0 8,8 1 0-9,-11 2 0 53,3-3 0-52,3 3 0 1,-3 0 0-1,5 0 0 0,-2 0 0 0,3 0 8 0,-6 0-8 0,9 0 8 0,-10 0-8 0,4 0 12 0,3-2-12 0,-3 2 12 0,3-3 1 0,2 0 1 0,-8 3 0 0,9-2 0 0,0 2 14 3,-9-3 4-3,-1 3 0 0,1-3 0 7,3 3-32-3,-3 0 0-4,6 0 0 0,-6 0-10 9,2-2 10-7,-2 2 12-2,3 0-2 0,-9-3-1 13,6 3 6-13,-3-3 1 0,2-2 0 0,1 2 0 11,-3 1 24-11,0-3 6 0,3-1 1 0,-6 4 0 12,6-4-32-12,-4 4-7 0,1-4 0 0,3 4-8 13,-6-1 19-10,3 0-3-3,-6 3-1 0,3 0 0 0,0 0-3 0,-1 0-1 8,-2 3 0-6,3 0 0-2,0-1 1 0,-3-2 0 12,6 3 0-7,-6 0 0-5,-3-3 4-1,3 2 2 1,0-2 0 0,-4 0 0 6,1 0 6-2,0 0 2-4,0 0 0 0,-3-2 0 7,0 2 13-3,-6 0 2-4,0 0 1 0,6 0 0 10,0 0 15-9,-6 0 3-1,0 0 1 0,0 0 0 13,0 0-33-11,0 0-6-2,0 0-2 0,0 0 0 0,0 0-4 0,9 2 0 8,-9-2-1-8,0 0 0 12,0 0-15-12,0 0-8 0,0 0 8 0</inkml:trace>
    </iact:actionData>
  </iact:action>
  <iact:action type="add" startTime="92836">
    <iact:property name="dataType"/>
    <iact:actionData xml:id="d17">
      <inkml:trace xmlns:inkml="http://www.w3.org/2003/InkML" xml:id="stk17" contextRef="#ctx0" brushRef="#br0">9446 4765 1191 0,'0'0'52'3,"0"0"12"-3,0 0-51 1,0 0-13 1,0 0 0-1,0 0 0 7,0 0 41-7,0 0 6 3,0 0 1-3,0 0 0 7,-5-2-27-7,5 2-5 5,0 0 0-5,0 0-1 7,0 0-15-7,0 0 0 5,0 0 0-5,0 0 0 6,0 0-9-6,0 0-5 4,0 0-1-4,0 0 0 7,0 0 15-7,0 0-9 5,0 0 9-5,0 0-8 5,5 0 8-5,4 0 0 6,0 0 8-6,-3 0-8 5,3 0 0-5,0 0-15 6,0 0 3-6,-3 0 0 6,3 2 12-6,0-2 0 4,0 0 0-4,0 0 0 9,3 3 0-10,0-1 0 30,-3-2 0-23,-1 3 0-6,1 0 0 0,3-1 0 0,-3-2 8 0,0 3-8 0,3 2 0 0,0-2 0 0,0 2 0 0,0-5 0 0,-3 6 0 3,3 1 0-3,-1-7 0 0,1 3 0 9,3 0 0-7,-3 5 0-2,3-8 0-1,0 2 0 15,0 1 0-13,0 0 0-1,3 2 0 0,-4-5 0 12,1 3 0-7,0-1 0-5,-3 1 0 0,0 2 0 0,3-5 0 0,0 3 10 2,-3-1-2 5,3 4 0-7,2-4-8 0,-2 1-11 7,0 0 3-3,3 2 0-4,0-2 8 0,3-1 0 9,-3-2 0-6,-1 3 0-3,-2 2 0 0,3-2 8 12,3-3-8-7,-3 5 11-5,3-5-11 0,-3 0 0 0,-1 0 0 0,1 3 8 5,0-1 1 0,0-2 0-5,0 3 0 0,-3 2 0 5,0-5-9-1,0 6 8-4,-1 2-8 0,1-8 8 9,3 2-8-6,0 1 0-3,0 5 0 0,0-8 0 12,0 5 0-12,-1 3 0 0,1-5 0 0,3-1 0 12,-3 4 0-11,3-4 0-1,-3 1 8 0,3-3-8 10,2 3 0-4,-2-1 0-6,0 1 0 0,6-3 0 0,-3-3 0 0,-1 1 12 5,1-1-12-1,0 3 12-4,0-3 1 0,0 3 1 8,0 3 0-5,-1-3 0-3,-2 0-5 0,0 0-1 13,3 0 0-7,-3 0 0-6,0 0-8 0,2 0 0 0,-2 0 0 0,3 0 8 3,-3 0-8 2,0-3 0-5,2 3 0 0,1-2 8 7,0-1 4-3,3 0 0-4,0-2 0 0,-1 5 0 7,-2-8 3-3,0 3 1-4,0-3 0 0,3 5 0 12,-4 1-2-9,1-4 0-3,0 4 0 0,-3-4 0 10,-3 6-14-6,3 0 9-4,-3 0-9 0,-1 0 8 0,1 0-8 0,0 0 8 4,0 0-8-4,0 3 8 16,0 0-8-13,0-1 0-3,2 4 0 0,1-4 0 0,0 1 0 0,0 5 0 7,0-6 0-4,3 1 8-3,-1 0-8 0,1-3 0 12,0 0 0-7,0 0 0-5,3 0 0 0,-1 0 0 0,-2 0 0 0,0-3 8 4,-3 3-8 1,3 0 0-5,-1-3 9 0,1 1-9 6,-3 2 0-1,3 2 8-5,0-2-8 0,0 0 0 8,-7 0 8-5,4 0-8-3,-6 0 8 0,3 0-8 12,6 0 12-10,-3 0-1-2,2 0-1 0,1 0 0 11,3-2-10-7,-3 2 0-4,-3-5 0 0,2 2 0 0,4 0 11 0,0 1 0 4,0 2 0 0,0-6 0-2,-4 4 0-2,1-1 0 7,0 0 0-2,3-2 0-5,-3 2-11 0,2 3 8 8,-2 0-8-6,3 0 8-2,-3 0-8-1,3 0 12 15,-4 0-12-9,-2 3 12-5,3 2-12-1,0-5 0 1,-3 6 0 0,3-4 0 6,-1 4 10-1,1-6-10-5,0 2 12 0,3 1-12 7,0-3 10-4,-4 3-10-3,4 2 8 0,-3-5-8 8,6 0 0-5,0-5 0-3,-4 5 8 0,1-3-8 12,0 3 0-11,3 0 8-1,-4 0-8 0,4 0 8 12,-3-3-8-9,0 3 8-2,0 0-8-1,-1 3 8 0,1-3-8 0,0 3 10 4,0 2-10-4,-3-5 10 15,-1 0-2-10,1 0 0-5,0 5 0 0,3-5 0 0,0 8-8 0,-4-8 0 6,1 0 0-4,0 0 0-2,0 0 0 0,-3 3 0 13,-3-1-12-7,5 1 12-6,-2-3 0 0,0 3 0 0,3-1 0 0,-3 1 0 4,-1-3 0 1,4 3 0-5,-3-1 0 0,0 1 0 6,-3 2 0-1,0 0 0-5,3 1 0 0,-1-1 0 9,-2 0 0-6,3-2 8-3,-3 2-8 0,0 1 0 10,3 2 0-9,-1-3 0-1,-2 3-14 0,3-3 5 12,0 3 9-6,-3-3 0-6,3 1 0 0,0-4 0 0,-4 1 0 0,4-1 0 2,0-2 0 1,-3 0 0 10,3 0 0-9,0 3 11-4,-4 0-3 0,1-3 0 0,-3 0-8 0,6 0 0 6,0 0 0-3,3 2 0-3,-3 1 0 0,-1-3 0 12,1 3 0-9,3-1 0-2,-3 1 0-1,0-3 0 0,-1 3 0 0,1 2 0 5,0-5 0 0,0 3 0-5,0-1 0-1,0 1-11 9,2 2 11-3,-2-5 0-5,3 0 0 0,-3 0 0 7,3-5 0-4,0 5 8-3,-4 5-8 0,1-5 8 12,0-5 0-11,0 5 0-1,6-3 0 0,-3 3 0 4,-1 0-8-4,1 0-12 7,0 0 4-5,-3-2 0 0,3 2 8-2,-1-3 0 5,1 3 0-5,-3 0 0 15,3 0 0-10,0 0 0-5,0-5 0 0,-4 2 0 0,4 3 0 0,-3 0 0 6,0 0 0-2,0 0 0-5,2 0 0 1,-2 0 11 12,3 0-3-6,-3 0 0-6,-3 0-8 0,3 0 0 0,0-3 0 0,-1 1 0 5,-2 4 0-1,0-2 0-4,3 3 0 0,0-3 0 6,-3 0 0-2,-1 0 0-4,1 0-12 0,0 0 12 9,3 0 0-7,0 0 0-2,-3 0 0 0,3 0 0 13,-4 0 0-12,-2 3 0-1,0-3 0 0,0 5 0 11,3-5 0-10,3 0 0-1,-3 0 8 0,2 0-8 2,-2-5 0-2,-3 2 0 6,6 3 0-6,-3 0 0 15,-6 0 8-10,3-3-8-5,3 1 8 0,-4 2-8 0,4-3 0 0,3 3 0 7,-6 0 0-5,6-3 0-2,-3 3 0 0,0-2 8 11,-4 2-8-5,7-3 0-6,-3 3 0 0,0 0 8 0,-3-3-8 0,3 3 0 4,0 3 8 1,-4-3-8-5,4 0 8 0,0 0-8 7,-3 0 0-4,3 0 0-3,-6-5 0 0,3 2 0 9,0 1 12-6,-1-1-4-3,-2 3 0 0,0-3 0 13,3 1 3-13,0-1 0 0,-3 3 0 0,0 0 0 11,-3-5 5-4,3 5 2-7,3-3 0 0,-6 3 0 0,-1 0 0 0,1 0 0 5,6 0 0-1,-6-3 0-4,0 1-5 0,-3 2-1 5,3 0 0 0,3-6 0-5,-3 6 6 0,0 0 1 8,-9 0 0-6,6 0 0-2,6-2 9 0,-12 2 1 13,0 0 1-7,0 0 0-6,6 0-14 0,-6 0-4 0,0 0 0 0,0 0 0 4,0 0-12 1,0 0 11-5,0 0-11 0,0 0-756 12,-6-3-158-12</inkml:trace>
    </iact:actionData>
  </iact:action>
  <iact:action type="add" startTime="98870">
    <iact:property name="dataType"/>
    <iact:actionData xml:id="d18">
      <inkml:trace xmlns:inkml="http://www.w3.org/2003/InkML" xml:id="stk18" contextRef="#ctx0" brushRef="#br0">13977 4755 1198 0,'0'0'53'3,"0"0"11"-2,0 0-51 0,0 0-13 1,0 0 0 1,0 0 0 2,-3-6 16-3,-3 6 1 3,3-5 0-4,3 5 0 6,-3-5 3-6,0 2 1 6,0-2 0-6,0-1 0 5,-3 4-13-5,0 2-8 5,0-5 8-5,0 2-8 7,0-2 0-7,3-1 8 3,-3 1-8-3,0 2 0 7,0-5 15-7,3 6-2 5,-3-4 0-5,1 1 0 6,-1 0 12-6,0 0 3 5,0-1 0-5,0 1 0 6,0 2-7-6,0-5-1 4,3 3 0-4,-3 0 0 7,3 0 0-7,-3-3-1 5,0 0 0-5,0 0 0 5,3 2 1-2,-3-7 1 0,0 5 0-3,0 0 0 7,0 0-9-7,0 0-3 32,0-2 0-30,-3-1 0-2,3 6-1 0,1-3 0 0,-1 3 0 0,0-8 0 0,-3 5 0 0,3 0-8 0,0-3 12 0,0 6-4 7,-3-8-8-5,3 5 8-2,-3 2-8 0,3-7 8 9,0 5-8-9,-3-2 8 0,0 2-8 0,3-6 8 13,0 7-8-11,0-4 12-2,0 0-12 0,0 1 12 11,-2-3-1-8,2-1 0-3,0 4 0 0,-3 2 0 0,0-8 0 0,3 3 0 9,0-3 0-8,0 3 0-1,0-1-11 0,-3 1 10 12,0 0-10-12,6 0 10 0,3-1-10 0,-3 1 0 11,3 0 0-10,-3 0 8-1,0-3-8 0,0 0 0 11,-3 3 0-8,3 0 8-3,0-3-8 0,-3 0 0 0,0 5 0 0,3-2 0 10,0-3 9-6,-3 3 7-4,4 0 0 0,-1-1 1 7,0 1-17-4,0 0 0-3,3 0-11 0,-3-1 11 9,0 1 0-2,0 3 0-7,3-4 0 0,0 1 0 0,0 0-8 0,-3 0 8 3,3-6 0 0,0 6 0 10,0 5 0-11,0-8 0-2,3 3 0 0,-3 2 0 0,0-2 0 0,3 0 0 10,0 2 0-8,3-2 0-2,-3-5 10 0,0 2-10 12,2 0 10-9,-2 3-10-3,3-1 0 0,0-1 0 0,0 1 0 0,-3-4 0 5,0 5 0-1,3-6 0-4,3 3 0 0,3-2 0 8,-3 4 0-4,3-4 0-4,-3 5 0 0,0-6 0 10,3 3 0-7,0 3 0-3,-4-3 0 0,4 0 0 11,3 0 0-9,-3 3-13-2,0-3 2 0,0 3 1 9,0 0 10-8,3 0 0-1,-3-1 0 0,3 4-8 12,-4-3 8-6,4 5 0-6,0-3-9 0,0 0 9 0,0 1 0 0,0 2 18 4,0-5-3 0,3 7-1-4,-1-4-26 0,4 2-4 11,-3 0-2-3,3 0 0-8,0 3 18 0,0-3 0 0,3 2-8 0,-4-1 8 2,7 1 0 4,-6 1 0-6,0-3 0 0,0 3 0 6,2-1 0-1,-5 4 0-5,0-3 0 0,0-1 0 7,0 4-8-3,-3 2 8-4,0 0 0 0,0 0 0 11,-1-3-8-7,1 3 8-4,0 0 0 0,0 3 0 9,-3-1-10-2,3 4 10-7,3-6-8 0,0 5 8 0,-1-5 0 0,1 2 0 3,-3 4 0 3,0-6 0-6,6 5 0 0,0-5 0 5,-3 0 0 1,-1 3 0-6,1 2 0 0,-3-5 0 7,0 5 0-5,-3-2 0-2,3 0 0 0,-3-1 0 12,0 6-8-9,0-3 8-3,-3 3 0 0,-4-2 0 2,4 2 0-2,0 2-8 5,0-2 8 1,0 3-8-6,0 2 8 0,0 0-8 6,0 0 8-2,0 1 0-4,0-1 0 0,3 0-8 7,-3 0 8-2,3 6 0-5,-3-6 0 0,2 0 0 12,1 1 0-11,0-1 0-1,0 0 0 0,0 0 0 10,-3 0 0-4,3-2 0-6,-3 0 0 0,0-1 0 0,0 3 0 0,-3 1 0 4,3-1 0 3,-1-5 0-7,-2 2 0 0,-3 4 0 5,-3-1 0 1,0 0 0-6,0 0 0 0,3 1 0 7,3-1 0-4,0 5-8-3,0-4 8 0,0-1 0 11,-3 0 0-4,3 3 0-7,0 0 0 0,0 0 0 0,0 2 0 0,0-5 0 4,0 6 0 1,0-6 0-5,0 3 0 0,-3 0 0 7,3-3 0-3,-3 3 0-4,-3 0 8 0,3-3-8 6,-3 3 0 0,3 2 0-6,0-4-10 0,-3 4 10 10,0-5 0-9,0 6 0-1,0 2 0 0,0-8 0 13,0 6 0-8,0-3 0-5,0 2 0 0,0 1 0 0,0-1 0 0,0-2 0 3,-3 0 0 4,3 5 0-7,3-8 0 0,-3 1 0 4,-3-1 0 3,3 0 0-7,0 0 0 0,0-2 0 7,0 2 0-4,-3 0 0-3,0-2 0 0,0 0 0 11,0 2 0-10,-3 0 0-1,0-5 0 0,0 3 0 13,3 2 0-9,0 0 0-4,-6 0 0 0,3 0 0 0,0 1 0 0,0-1 0 5,3-2 8-2,0 2-8-2,3-3 0-1,-3 1 0 6,0 2 0-1,0-8 0-5,-3 6 0 0,3 0 0 11,-3-6 9-9,0 5-9-2,-2-2 8 0,2 0-8 11,-3 0 11-4,3 0-3-7,0-2-8 0,-3-1 12 0,0 3 4 0,0 2 0 3,0-2 0 4,-3-2 0-7,3 1 2 0,-6 1 1 5,3 0 0 0,0 0 0-5,1 0-19 0,-1 5 8 9,3-7-8-6,-3 4 0-3,0 1 8 0,0-6-8 2,0 3 0 5,0 0 0-1,3 0 0-6,0 3 0 0,-3-9 0 0,1 6 0 7,2-3 0-4,-3 3 0-3,-3 0 0 0,3-2 0 7,0 2 9-2,3-8-1-5,0 5-8 0,-3 3 12 6,0-8 8-2,0 2 0-4,3 1 1 0,1 0 0 12,-1 2 7-11,0-5 2-1,0 0 0 0,3 0 0 12,-3 3-4-6,3-1-1-6,-3-2 0 0,0-2 0 0,3 2-3 0,-6-3-1 3,3 3 0 3,-3 0 0-6,3 0-5 0,1 0 0 7,-1 0-1-3,0-5 0-4,0 5-3 0,-3-3-1 7,3 3 0-3,-3-3 0-4,0 1-11 0,3 2 12 11,-3 0-12-7,3-5 12-4,-3 2-4 0,3 3 0 0,-2-3 0 0,2 1 0 8,-3 2 2-4,0-8 0-4,0 5 0 0,0 0 0 8,0 3 2-6,0-5 0-2,-3 2 0 0,3-2 0 12,1 2-4-11,-4 1 0-1,0-1 0 0,0 1 0 11,0-4-8-4,0 4 10-7,0 2-10 0,0 0 10 0,0-6-10 0,-2 4 0 5,2-1 0-1,0 0 0-4,0 3 0 0,0 0 0 7,0-5 0-3,3 5 0-4,-3-3-21 0,0 3 3 5,1-5 1-4,-1 5-774 14,-3 0-154-12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1-07T03:29:13.7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7609">
    <iact:property name="dataType"/>
    <iact:actionData xml:id="d0">
      <inkml:trace xmlns:inkml="http://www.w3.org/2003/InkML" xml:id="stk0" contextRef="#ctx0" brushRef="#br0">8315 4715 576 0,'0'0'25'2,"0"0"6"-2,0 0-31 1,0 0 0 2,0 0 0-2,0 0 0 5,0 0 90-5,0 0 12 5,0 0 2-5,0 0 1 7,0 0-71-8,0 0-14 7,0 0-4-6,0 0 0 5,0 0 3-5,0 0 0 4,0 0 0-4,0 0 0 9,0 0-5-9,0 0-1 4,0 0 0-4,0 0 0 6,0 0 0-6,0 0 0 5,0 0 0-5,0 0 0 6,0 0-3-6,0 0-1 5,0 0 0-5,0 0 0 8,0 0-9-8,0 0-16 3,0 0 4-4,9 3 1 8,3 2 11-7,-6-5 0 5,3 5 0-5,0-2 0 9,0 2 8-9,0-5-8 1,0 5 10-1,-3-2-10 7,3 2 11-7,0-2-11 4,0 0 12-2,2-1-12 6,-2 4 10-4,3-4-10-4,0 1 8 0,0 2-8 42,0-2 12-42,3-1-2 0,-3-2-1 0,0 3 0 0,-3 0-1 0,6-1 0 0,-4-2 0 0,1 3 0 0,6-3 1 0,-3 0 0 0,0 5 0 0,0-5 0 5,3 0 3-5,0 0 0 0,-1 0 0 1,-2 0 0 1,3 0 0 7,0 0 1-6,-3 0 0-3,3 0 0 0,-3 0-1 0,0 0 0 10,-1 0 0-9,4-5 0-1,-3 2-3 0,0 1-1 13,6-1 0-9,-3 0 0-4,-3-2 8 0,2 0 0 0,-2 2 1 0,0 1 0 3,3-4-8-2,-3 1-1 4,3-3-8-5,0 3 12 8,0 2 2-4,-1-8 0-4,-2 4 0 0,3-1 0 9,0 0 8-7,0 2 2-2,-6-4 0 0,6-1 0 12,-3 3 0-10,-1-5 1-2,4 0 0 0,-3 0 0 9,3-1-6-9,-3 1-2 0,0 0 0 0,-3 0 0 11,-3 5-2-10,3-6-1-1,-1 4 0 0,-2 2 0 13,0 0 6-9,-3 0 2-4,0-2 0 0,3 2 0 0,-6 0 4 0,3 0 1 8,-3 2 0-7,3-2 0-1,-3-2-3 0,3 5 0 12,-3-9 0-10,0 6 0-2,-3-5-8 0,3 8-1 9,0-8-1-8,0-1 0-1,0 4-6 0,3-3-8 11,-3 5 11-6,0-6-11-5,-3 1 15 0,3 0-4 0,0 2-1 0,-3 1 0 8,0-1-2-7,0-2-8-1,0 2 12 0,3 1-4 12,-3 5 10-12,0-9 2 0,0 4 0 0,3-1 0 11,0-2-8-11,-3 2 0 0,0-2-1 0,3 3 0 12,-3-1-3-12,0 0 0 0,0 3 0 0,-3-5 0 13,-3 0 3-9,3-3 0-4,6 6 0 0,-6-4 0 0,0 4-11 0,0-4 0 9,0 7 0-8,3-7 0-1,-3 1 0 0,0 3 0 11,0 2 0-11,0-6 0 0,0 4 0 0,0-1 0 11,0-2 8-11,0 2-8 0,-3 3 10 0,3-5-10 13,0 5 12-9,-3-2-12-4,3 2 14-1,0-5-4 1,-3 7-1 0,-3-7 0 8,6 5-9-7,-6-3 12-1,3 4-12 0,-3-4 12 14,3 3-12-13,-2 0 0-1,5-5 0 0,-6 8 8 9,3-6-8-9,0 0 0 0,0 1 0 0,-3 2 0 12,3 0 8-12,0 3-8 0,-3-6 0 0,3 3 8 12,0 0-8-7,-3 3 10-5,3-6-10 0,-3 1 10 0,0 4-10 0,0-4 8 8,1 2-8-6,-1 3 8-2,0-3-8 0,0 2 0 12,0-2-12-7,-3 3 12-5,6-3-11 0,-6 3 11 0,3-3-8 0,0 0 8 3,0 5 0-3,0 1-8 15,0-6 8-11,0 5 0-4,1 1 0 0,-1-6 0 0,0 2 0 0,0 1 0 9,0 0 0-8,0 2 0-1,-3-2 0 0,0-1 0 11,3 4 0-11,-3-6 0 0,0 3 0 0,0 5-8 13,0-6 8-13,1 1 0 0,-4 2 0 0,0-2 0 3,3-3 0 3,0 8 0-5,0-5 0-1,0 5-8 13,0-5 8-9,3 2 0-4,-3 0 0 0,4 1 0 0,-4 2-10 0,0 0 10 8,0-6-12-7,0 6 12-1,0 0-14 0,0-2 4 12,0 2 1-12,0 0 0 0,0 0 1 0,-3 2 0 12,4-2 0-12,-4 6 0 0,0-6 8 0,3 0 0 12,-6 0 0-8,3 5 0-4,3-5 0 0,0 8 0 0,0-8 0 0,-2 5-8 8,2 3-8-7,-3-3 0-1,3-2-1 0,-3 8 0 12,0-9 5-12,0 9 0 0,-3-6 1 0,3 6 0 13,1-1 3-13,-1-4 0 0,3 2 0 0,-6 5 0 10,3-5 8-10,-3 2-10 0,3 4 10 0,0-1-10 13,-2 0 10-9,2 0 0-4,-3 0 0 0,0 1-8 0,-3-1 8 0,3 5-10 9,0-4 10-8,1-1-10-1,5 0 10 0,-3 0 0 13,-3 1-9-9,6 4 9-4,9-10 0 0,-3 5 0 0,-9-2-9 0,3 2 9 4,6-2 0-4,-3 2 0 13,-2 0 0-8,-1 3 0-5,0-8-8 0,3 5 8 0,3 0 0 0,-3-2 0 7,-6 2-8-5,6-2 8-2,6-1 0 0,-3 4 0 13,-3-9 0-13,3 3-8 0,3 0 8 0,3 2 0 10,-3-7 0-8,3 2 0-2,-6 3 0 0,6-3 9 11,6 3-17-11,-6 3-4 0,-6-3-1 0,3 3 0 13,0-4 13-10,3 4 0-3,-3 2 0 0,3-2 0 0,0 2 0 0,0 0-9 7,0 1 9-5,-3 1 0-2,-3-1-11 0,6 2 11 14,3-3-13-13,-6 3 5 0,-2-6 8-1,2 3-13 0,6 1 5 0,-3-1 8 7,3 3-8-3,-3-3 8-4,0-5 0 0,2 3 0 7,7 2 0-3,-6 0 0-4,-3-2 0 0,3 2 0 9,6-3 0-7,-6 4 0-2,-6-4-9 0,3 3 9 13,6-2 0-13,0 0 0 0,-6-3 0 0,0 2 0 10,-3 1-9-10,6-1 9 0,3 1 0 0,-3-1-9 13,-3 1 9-13,0-3 0 0,6 0 0 0,3 2 0 12,-3-4 0-8,0 4 0-4,-3 4 0 0,3-6 0 0,0-1 0 0,3 7-8 7,-9-9 8-5,9 3 0-2,3-3 0 0,-1 3 0 13,-8-3 0-11,3 3 0-2,6-2 0 0,-3 2 0 9,-6-3 0-4,0 0 0-5,3 0 0 0,3 1 0 0,0-1 0 0,0 0 0 5,-3 1 0-1,3 2 0-4,6-6 0 0,-3 4 0 9,-3-1 0-6,5 0 0-3,1 3 0 0,0-5 0 12,0-1 0-12,-3 6 0 0,3-8 8 0,0 6-8 11,0-6 0-11,0 2 8 0,-4 4-8 0,4-6 0 11,3 0 0-11,-3 2 8 0,-3-2-8 0,0 0 0 14,3 3 9-10,-3-3-9-4,0-3 12 0,-1 3-12 0,1 0 16 0,3-2-4 6,-3 2-1-3,0 0 0-3,0 0 1 0,0-6 1 13,0 6 0-7,0-2 0-6,-6 2-3 0,0 0-1 0,3-3 0 0,-4 0 0 2,4 3 0-1,-3 0 0 13,0-5 0-11,-6 5 0-3,0 0-9 0,0 0 10 0,6 0-10 0,-6 0 10 3,0 0-10 4,0 0 12-7,0 0-12 0,0 0-696 14,0 0-147-14</inkml:trace>
    </iact:actionData>
  </iact:action>
  <iact:action type="add" startTime="47609">
    <iact:property name="dataType"/>
    <iact:actionData xml:id="d1">
      <inkml:trace xmlns:inkml="http://www.w3.org/2003/InkML" xml:id="stk1" contextRef="#ctx0" brushRef="#br0">22395 2622 1350 0,'0'0'60'2,"0"0"12"-2,0 0-58 1,0 0-14 2,0 0 0-2,0 0 0 7,0 0 71-7,0 0 11 3,0 0 2-3,0 0 1 6,0 0-22-6,0 0-5 5,0 0-1-5,0 0 0 6,0 0-29-6,0 0-5 6,0 0-2-7,0 0 0 8,0 0-8-7,0 0-1 5,0 0-1-5,0 0 0 8,0 0-11-8,0 0 0 2,0 0 0-2,0 5 0 7,0 3-9-7,0 5 9 5,0-5-12-5,0 6 12 6,0-4 0-6,-3 3-8 6,3 3 8-6,-3 0 0 6,0 0 0-5,3 3 0 34,-3 4 0-35,3-1 0 0,-3 4 0 0,0-7 0 0,0 2 0 0,3 3 0 0,-3-3 0 0,0 0 0 0,0-3 0 0,0 4 0 7,0-4 8-2,0 6-8-5,3-8 0 0,-3 2 0 0,3 1 0 0,0-3 0 5,-3 2 0-1,3 1 0-4,3-6 0 0,-3 5 0 10,-3-4 0-9,6-1 0-1,-3 0 8 0,0 0-8 13,0-5 0-7,0 6 0-6,0-4 8 0,-3 3-8 0,0-5 0 0,3 3 0 2,0-3 0-2,0 0 8 15,-3 0-8-11,3-3 0-4,0-5 0 0,-3 5 0 0,3-5 8 0,-3 6-8 8,0 2-13-6,3-8-6-2,0 0-1 0,0 0 0 16,0 0-135-15,0 0-27-1,-12 5-6 0,12-5 0 1</inkml:trace>
    </iact:actionData>
  </iact:action>
  <iact:action type="add" startTime="48257">
    <iact:property name="dataType"/>
    <iact:actionData xml:id="d2">
      <inkml:trace xmlns:inkml="http://www.w3.org/2003/InkML" xml:id="stk2" contextRef="#ctx0" brushRef="#br0">22350 2667 403 0,'0'0'36'1,"0"0"-36"1,0 0 0-1,0 0 0 7,0 0 230-7,0 0 39 2,0 0 8-2,0 0 2 9,0 0-175-9,0 0-34 3,0 0-7-3,0 0-2 7,0 0-28-7,0 0-5 6,0 0-2-6,0 0 0 9,3 0-26-9,-3 0 0 5,0 0 0-5,6-5 0 3,0-1 0-3,0 4 0 4,3-4 0-5,0 1 0 8,-3 3 12-7,2-4 4 6,1 6 1-6,0 0 0 5,3 0-1-5,0-5-1 5,0 2 0-5,0 3 0 6,3 0-5-6,-3 3-1 5,3-6 0-1,2 3 0 30,-2 0-9-34,3-5 12 0,-3 5-12 0,3 5 12 0,0-5-12 0,0 0 8 0,0 0-8 0,-1 0 8 0,1 0-8 0,3 0 0 0,-6 0 9 0,3 0-9 35,-3 0 0-31,3 0 8-4,-4 0-8 0,1 0 0 0,3 3 0 0,-3 2 0 0,0-5 0 0,-3 6 0 0,0-6 0 0,3 2 0 0,0-2 0 0,-4 5 0 3,1-5 0-2,0 6 8-1,0-6-8 0,0 2 0 12,3-2 10-12,-3 6-2 0,0-6-8 0,0 0 12 11,3 0-3-11,-4-6-1 0,1 6 0 0,0-2 0 12,0 2-8-9,0 0 10-3,-3 0-10 0,0 0 10 0,0 0-10 0,0 0 8 7,3 0-8-2,-3 0 8-5,0 0-8 0,-3 0 10 9,2-6-10-6,-2 6 10-3,0 6-2 0,-6-6 0 12,6 0 0-7,-6 0 0-5,0 0-8 0,3 0 12 0,-3 0-12 0,6 0 12 2,-6 0 12 1,0 0 4 9,0 0 0-7,0 0 0-5,0 0-9 0,0 0-2 0,0 0 0 0,0 0 0 2,0 0 1-2,0 0 0 5,0 0 0-5,0 0 0 6,0 0 2-6,0 0 0 5,3 0 0-5,-3 0 0 6,0 0-8-6,0 0 0 7,0 0-1-7,0 0 0 4,0 0 6-4,0 0 2 5,0 0 0-5,0 0 0 6,0 0-31-6,0 0-5 5,0 0-2-5,3 8 0 7,0-3 11-7,3 0 8 8,-6 3-12-5,3 5 12-3,0-7-8 0,-3 4 8 13,3 6 0-7,-3-8 0-6,3 5 0 0,0 1 0 0,-3-1 0 0,3 5 0 3,-3-4-8-3,0 4 8 13,0-5 0-7,3 3 0-6,-3 0 0 0,3 5 0 0,0-8 0 0,0 1 0 7,0 4 0-5,0-2 0-2,-3-3 0 0,3 3 0 12,0-3 0-11,3 1 0-1,-6 2 0 0,0-3 0 10,3-3 0-9,0 4 0-1,-3-1 0 0,3 0 0 11,-3 0 0-11,3 1 0 0,-3-1 0 0,-3 0 0 12,3-2 0-7,0 2 0-5,-3 0 0 0,3 3 0 0,-3-3 0 0,3 6 0 9,-3-6 0-8,3-3 0-1,-3 4 0 0,3 2 0 11,-3-3 0-10,3 0 0-1,0-2 0 0,0 2 0 11,0-5 0-6,0 0 0-5,0 2 0 0,0-4 0 0,-3 2 0 0,3-3 0 4,0 3 0 1,0-8 8-5,0 0-8 0,0 0 0 7,-3 5 0-3,3-5 0-4,0 0 0 0,0 8 0 18,0-8-30-18,-6 5 1 0,0 3 0 0,0 0 0 13,0 3-43-13,0-6-9 0,0 6-2 0,-3-1-543 6,0 3-109-5</inkml:trace>
    </iact:actionData>
  </iact:action>
  <iact:action type="add" startTime="49530">
    <iact:property name="dataType"/>
    <iact:actionData xml:id="d3">
      <inkml:trace xmlns:inkml="http://www.w3.org/2003/InkML" xml:id="stk3" contextRef="#ctx0" brushRef="#br0">22442 3424 172 0,'0'0'8'1,"0"0"1"-1,0 0-9 1,0 0 0 4,0 0 0-3,0 0 0 3,0 0 247-4,0 0 47 3,0 0 10-3,0 0 1 7,0 0-179-7,0 0-36 4,0 0-7-4,0 0-2 6,0 0-62-6,0 0-19 6,0 0 8-6,0 0-8 7,0 0 19-7,0 0-1 5,0 0 0-5,0 0 0 7,0 0 3-7,0 0 1 3,0 0 0-3,0 0 0 8,0 0 6-8,0 0 2 3,0 0 0-3,0 0 0 8,0 0-3-8,0 0-1 4,0 0 0-5,0 0 0 8,0 0-9-7,0 0-1 4,0 0-1-4,0 0 0 7,0 0-7-7,0 0 0 5,0 0-8-5,0 0 12 6,0 0-12-6,0 0 0 4,0 0 0-4,0 0 0 7,0 0 0-7,0 0 0 5,0 0 0-5,0 0 0 6,0 0 0-6,6 0-10 4,3 0 10-2,0-6-8 3,-3 6 8-6,-6 0 0 7,9 0 0-6,0 0 0 6,0 0 9-6,0 0-9 5,0 0 12-5,0 0-12 6,-1-5 12-6,1 5-4 7,0 0 0-8,3 0-8 8,-3 0 12-7,0-3-4 14,0 3 0-9,0 0-8-5,0 0 9 0,0 0-9 0,0 0 0 0,0 0 9 4,-3 0-9 1,3 0 0-5,2-5 0 0,1 5 8 5,-3 0-8 1,0 0 12-6,3 0-12 0,0 0 12 7,0 0-12-4,0 0 10-3,-3 0-10 0,3 0 10 13,0 0-10-12,-1 0 10-1,1 0-10 0,-3 0 10 11,3 0-1-11,-3 0 0 3,3 0 0-3,-3 0 0 0,3 0 3 0,-3 0 0 5,0 0 0-5,0 0 0 15,0 0-12-10,0 0 12-5,-1 5-12 0,1-5 12 0,-3 0-12 0,6 0 0 7,-3 0 0-5,-3 0 8-2,3 3-8 0,0 2 0 13,0-10 9-8,0 5-9-5,0 0 18 0,-3 0-1 0,3 0 0 0,0-3 0 4,0 3 10-1,-1 0 1-3,1 0 1 0,-3 0 0 8,3 0-5-3,-3 0 0-5,-6 0-1 0,9 0 0 6,-3 0-3-2,3 0 0-4,-9 0 0 0,6 0 0 12,-6 0 1-10,0 0 0-2,0 0 0 0,0 0 0 11,0 0-4-11,0 0-1 0,0 0 0 0,0 0 0 2,0 0-8-2,0 0-8 5,0 0 12-5,0 0-816 14,-9-5-162-14</inkml:trace>
    </iact:actionData>
  </iact:action>
  <iact:action type="add" startTime="52442">
    <iact:property name="dataType"/>
    <iact:actionData xml:id="d4">
      <inkml:trace xmlns:inkml="http://www.w3.org/2003/InkML" xml:id="stk4" contextRef="#ctx0" brushRef="#br0">22773 3032 115 0,'0'0'0'2,"0"0"10"-1,0 0-10 0,0 0 0 2,0 0 0-2,0 0 0 5,0 0 249-5,0 0 48 5,0 0 10-5,0 0 1 7,0 0-192-7,0 0-40 3,0 0-7-3,0 0-1 6,0 0-27-6,0 0-5 7,0 0 0-7,0 0-1 6,0 0-10-6,0 0-1 5,0 0-1-5,0 0 0 6,0 0 10-6,0 0 3 4,0 0 0-4,0 0 0 7,0 0 1-7,0 0 1 4,0 0 0-4,0 0 0 7,0 0-3-7,0 0-1 5,0 0 0-5,0 0 0 7,0 0-8-7,0 0-2 4,0 0 0-4,0 0 0 6,0 0-11-6,0 0-2 4,0 0-1-4,0 0 0 6,0 0-10-7,0 0 12 7,0 0-12-6,0 0 12 6,0 0-12-6,0 0 10 5,0 0-10-5,0 0 10 6,0 0-2-6,0 0 0 4,0 0 0-4,0 0 0 7,0 0-8-8,0 0 0 7,0 0 9-7,0 0-9 8,0 0 8-7,0 0-8 5,0 0 8-5,0 0-8 6,0 0 0-7,0 0 0 7,0 0 0-6,0 0-8 6,0 0 8-6,3 8 0 4,-3-8 0-4,5 5 0 7,-5 1 0-7,3 2 8 5,-3-8-8-6,3 5 0 10,-3 3 0-9,0-3 0 3,0-5 0-3,0 8 8 6,0-3-8-7,3 3 8 7,-3-2-8-6,3 2 8 6,-3-3-8-6,0 3 0 6,3 5 0-5,-3-8 0 8,0-2 0-6,3 7 0-3,-6-4 0 0,3 2 0 13,0-8 0-13,0 5 0 0,0 3 0 0,0 0 0 12,0 0 0-7,0 2 0-5,0-2 0 0,0 3 0 0,0-3 0 0,0-3 8 4,-3 0-8-4,6 3 0 14,-3-2 0-8,0 2 0-6,0-3 0 0,0 3 0 0,0-6 0 0,0-2 0 6,0 6 0-5,0 2 0-1,0-3 0 0,0 0 0 13,0-5 0-8,0 8 0-5,3 3 0 0,-3-11 8 0,0 8-8 0,-3-3 0 4,3 0 0 2,0 3 0-6,3-2 0 0,-3 2 0 6,0-3 0-1,0 3 9-5,0-3-9 0,0 3 0 8,0 0 0-6,0 2 0-2,0-7 0 0,3 8 0 12,-3-6 0-10,3 3 0-2,-3 0 0 0,3 0 0 11,0-3 8-11,-3 3-8 0,0 3 0 0,0-6 0 11,3 3 0-10,-3 0 0-1,-3 2 0 0,3-2 0 11,0-2 0-6,0-1 10-5,0 3-10 0,0 5 8 0,-3-8-8 0,3 3 0 7,0 6 9-5,0-7-9-2,0 4 0 0,0 2 0 12,0-5 0-10,0 3 0 0,-3 2 0-2,3 0 0-1,0 0 0 1,0-2 0 6,3 0 0 0,-3 2 0-7,3 0 0 1,-3-5 0 7,0 3 0-2,0 2 8-5,-3 0-8 0,3-5 0 8,0 5 0-6,0-2 9-2,0-3-9 0,-3 5 0 13,3-8 9-13,-3 9-9 0,3-7 0 0,-3 4 9 12,3-3-9-12,-3 0 0 0,3 3 0 2,0-4 0 0,0 7 0-2,3-9 0 4,-3 8 0-4,3-8 0 16,-3 3 0-13,0 6 0-3,0-9 0 0,0 3 0 0,0-3 0 0,3 3 0 7,-3-8 0-5,-3 5 0-2,3-5 0 0,0 8 0 14,0-8 9-9,0 0-9-5,0 0 11 0,0 0-3 0,0 0 0 0,0 0 0 3,0 0-8-3,0 0 0 5,0 0 0-5,0 3 8 17,0-3-31-16,0 0-6-1,0 0-2 0,0 0 0 10,0 0-153-10,0 0-32 1</inkml:trace>
    </iact:actionData>
  </iact:action>
  <iact:action type="add" startTime="53643">
    <iact:property name="dataType"/>
    <iact:actionData xml:id="d5">
      <inkml:trace xmlns:inkml="http://www.w3.org/2003/InkML" xml:id="stk5" contextRef="#ctx0" brushRef="#br0">22668 3871 806 0,'0'0'72'1,"0"0"-58"4,0 0-14-3,0 0 0 4,0 0 111-5,0 0 19 6,0 0 4-6,0 0 1 4,0 0-67-4,0 0-12 6,0 0-4-6,0 0 0 5,0 0-12-5,0 0-4 8,0 0 0-8,0 0 0 6,-3-3 10-6,3 3 2 4,0 0 0-4,0 0 0 6,0 0-8-6,0 0 0 4,0 0-1-4,0 0 0 7,0 0-9-7,0 0-2 5,0 0 0-5,0 0 0 6,0 0-15-6,0 0-3 5,0 0-1-5,0 0 0 8,0 0-9-8,0 0 0 3,0 0 0-3,0 0 0 6,0 0 0-6,9 8-14 5,-3-3 3-5,3 3 1 6,-9-8 10-6,9 11 14 6,0-6-3-6,-3 3-1 5,0-3-10-5,0 3 0 5,0-2-12-5,0 2 12 6,-3 0 0-7,3 0 0 7,-3 2 0-6,3-5 0 8,0 3 0-9,-3-2 0 8,0 2 0-6,0-3 0 10,-3-5 0-11,6 5 8 0,-3 3-8 0,-1-3 8 13,-2-5 3-8,0 0 0-5,0 0 0 0,0 0 0 0,0 0-11 0,0 0 0 1,0 0 0 6,0 0 0-7,6 8 16 0,-6-8-1 13,0 0-1-12,0 0 0-1,0 0 28 0,0 0 6 1,0 0 0-1,0 0 1 9,0 0 2-9,0 0 0 2,0 0 0-2,0 0 0 6,0 0-19-5,0 0-4 4,0 0-1-5,0 0 0 5,0 0-17-5,0 0-10 6,6-8 12-6,-3 3-12 6,-3 5 0-6,3-8 0 5,0 3 0-4,3 0 0 12,-3-3 0-12,-3 2 0-1,6-2 0 0,-3 3 0 10,0-3 8-9,0 3-8-1,0-3 0 0,3 3 0 12,-3-3 0-7,0 2 0-5,3-2 0 0,-3 3 0 0,3-3 0 0,0 3 0 2,-3 0 0 4,0-3 0-6,0 2 0 0,0-1 0 13,0 1 0-7,-3 6 0-7,3-5 19 1,-3 5 3 0,0 0 1 0,3-3 0 2,-3-2-23-1,0 5 0 13,0 0 0-9,0 0 8-5,0 0 8 0,0 0 1 0,3 0 1 0,-3 0 0 2,0 0-6-2,0 0 0 7,0 0-1-7,0 0 0 4,0 0-11-4,0 0 12 6,0 0-12-6,0 0 12 6,0 0-12-6,0 0 0 7,0 0-12-7,0 0 12 21,0 0-123-20,0 0-17-1,0 0-3 0</inkml:trace>
    </iact:actionData>
  </iact:action>
  <iact:action type="add" startTime="54546">
    <iact:property name="dataType"/>
    <iact:actionData xml:id="d6">
      <inkml:trace xmlns:inkml="http://www.w3.org/2003/InkML" xml:id="stk6" contextRef="#ctx0" brushRef="#br0">22731 4326 1209 0,'0'0'108'4,"0"0"-87"-3,0 0-21 0,0 0 0 4,0 0 159-4,0 0 27 8,6-5 6-8,-6 5 0 4,0 0-117-4,0 0-24 5,6-3-5-5,0-5-1 5,-3 3-28-5,3-1-5 5,-3 1-2-5,0 0 0 7,3 2-10-7,-3-2 0 5,0 0-10-5,0 2 10 7,2-2-10-7,1 2 10 5,0-2-10-5,0 5 10 6,0-5-12-6,0 2 12 5,0 3-13-5,-6 0 5 5,6 0 8-5,-6 0 0 6,9 0 0-6,-9 0-8 7,6 3 8-7,-6-3 0 4,9 5 0-4,-6-3-8 6,-3-2 8-6,6 6-8 5,-3 2 8-5,3 2-8 5,-3-2 8-5,0 3-13 5,-3-3 5-5,3 2 8 7,-3 4 0-7,0-1 0 7,0-3 0-7,0 4 0 11,0-1 0-9,0 3 0-2,-3-3 0 0,3-5 0 10,-3 5 0-10,3-2 0 0,-3 2 8 0,0-3-8 12,0 4 8-12,3-6-8 0,-3 2 0 0,3 1 8 13,-3-6-8-8,3-5 8-5,-3 8-8 0,3-8 8 0,0 0 1 0,0 5 0 5,0-5 0-1,0 0 0-4,0 0-1 0,0 0-8 11,0 0 12-9,0 0-4-2,0 0 0 0,0 0 0 1,0 0 0-1,0 0 0 7,0 0-8-7,0 0 12 4,0 0-12-4,3-5 12 7,0-3-12-2,0 3 10-5,3-8-10 0,-3 5 10 8,3 0-10-5,-3 0 0-3,3 0 0 0,0-5 8 12,-3 2-8-10,3 0 0-2,0 1 0 0,-1 2 0 11,1-3 0-11,-3 3 0 0,3-2 0 0,0 5 0 10,0-3 0-10,-3 0 0 0,3 2 0 0,-3 4 0 13,3-6 0-9,0 2 0-4,-3 1 0 0,3 3 0 0,-3-1 0 0,-3 3 0 7,6-3 0-4,-6 3 0-3,0 0 0 0,0 0 0 3,6 0 0-3,0 0 0 7,-6 0 0-1,6 6 0-6,-6-6 0 0,6 7 0 4,0-4 0-3,-3 8 0 13,3-9 0-9,-3 9 0-5,0-6 12 0,0 3-2 0,-3 0-1 0,3 3 0 5,-3-3-9-1,2 0 0-4,-2 2 0 0,3-2 8 10,-3 0-8-8,3 3 0-2,-3-6 0 0,0 3 0 12,0 0 0-12,0 0 0 0,0-3 0 0,0-5 0 10,0 0 9-9,0 11-9-1,0-9 10 0,0-2-10 11,0 0 12-9,0 0-4-1,0 0-8-1,0 0 12 0,0 0-1 0,0 0-1 4,0 0 0-4,0 0 0 8,0 0 8-8,0 0 2 3,0 0 0-3,0 0 0 7,0 0-20-7,0 0 10 4,0 0-10-4,3-2 8 8,-3-9-8-8,3 3 0 13,-3-3 0-9,6 4-11-4,-3-1 11 0,0-3 0 0,0 0 0 0,0 6-8 5,3-5 8 0,0-1 0-5,0 6 0 0,-3-6-8 11,3 1 8-10,0 2 0-1,-3 0 0 0,0 0-8 12,3 0 8-9,0 2 0-2,-6-1 0-1,6 1 0 0,-3 1 0 0,0 0-8 4,-3 5 8-2,6-3 0 1,-3-2-8-3,-3 5 8 8,0 0-8-3,0 0 8-5,0 0-13 0,0 0 2 2,0 0 1-2,0 0 0 9,0 0-2-9,0 0 0 3,0 0 0-3,6 5 0 7,-3-2 2-7,3 2 0 14,-3 0 0-9,0 3 0-5,0-3 10 0,-1 3 0 0,-2 3 0 0,3-3-8 3,0 3 8-1,0-4 0 11,-3 1 0-10,3 0 0-3,0 3 0 0,0-3 0 0,0 2 0 0,0-2-8 10,0 0 8-10,0 0 0 0,0 3 0 0,0-6 0 13,-3-5 0-13,6 5 0 0,-6-5 0 0,3 6 0 11,3-1-8-11,-6-5 8 0,0 0-8 0,0 0 8 18,6 5-36-18,-6-5-1 0,0 0-1 0,0 0 0 13,6 6-37-8,3-6-7-5,-9 0-2 0,6 0-736 0</inkml:trace>
    </iact:actionData>
  </iact:action>
  <iact:action type="add" startTime="55519">
    <iact:property name="dataType"/>
    <iact:actionData xml:id="d7">
      <inkml:trace xmlns:inkml="http://www.w3.org/2003/InkML" xml:id="stk7" contextRef="#ctx0" brushRef="#br0">23487 4321 921 0,'0'0'82'2,"0"0"-66"5,0 0-16-5,0 0 0 14,0 0 231-12,0 0 42-3,0 0 9 0,0 0 2 0,0 0-188 0,0-8-38 1,-3 0-7-2,0 2-2 9,3 1-49-8,-3-3-12 3,3 0-2-3,-3 3 0 9,0-6 0-9,0 4 0 3,0-1 0-3,3 0 0 6,-3 2 27-6,0-7 6 4,0 5 1-4,0 3 0 8,0-3 7-8,0 0 1 5,0-3 1-5,0 6 0 5,0-3-9-5,-3 3-3 6,3-6 0-6,0 9 0 5,0-6-7-5,0 2-2 8,-3 1 0-8,4 0 0 3,-1 2 1-3,3 3 0 5,-3-5 0-5,-3 2 0 6,3-2-9-6,-3 5 0 4,6 0 0-4,-3 0 0 7,3 0 0-7,-6 3 0 5,3-3 0-5,-3 2 0 6,0 6-11-6,3-5 3 7,0 7 0-7,0-7 0 5,0 2-5-5,0 6-1 4,0 0 0-4,3-1 0 9,-3 3 14-9,3-5-11 1,0 3 11-1,0 2-10 7,0 0 10-7,0 1 0 5,0-9 0-5,0 8 0 6,0-5 0-6,0 5-8 8,0-7 8-9,3 1 0 13,0 1 0-11,-3-8-8-1,0 0 8 0,3 11 0 12,-3-6 0-12,3 3-10 0,-3-8 10 0,3 3 0 10,-3-3-16-9,0 0 3-1,0 0 1 0,6 3 0 3,3-1-7-3,-9-2-1 7,6 5 0-4,3-10 0-3,-3 3 20 0,0-1 0 6,-6 3 0 1,14-11 0-7,-8 6 0 12,0 0 0-10,0-1 0-2,-3 4 0 0,3-6 0 11,-3 3 0-6,0-1 9-5,-3 6-1 0,0 0 0 0,3-10 0 0,-3 7 0 3,0 3-8-2,0 0 12 4,0 0-12 3,0 0 12-3,0 0-2-5,0 0 0 0,0 0 0 0,0 0 0 3,0 0-10-3,0 0 0 5,0 0 0-5,0 0 8 6,0 0-8-6,0 0 0 6,0 0 0-6,0 8 0 6,0 0-13-6,0 0 5 5,-3 2 8-5,3 1-13 14,-3 2 13-11,3 0 0-3,-3 1 0 0,3-1-9 0,-3 0 9 0,0 6 0 8,3 2 0-5,0 0-8-3,0 3 8 0,-3-3 0 11,3 3 0-9,0 2 0-2,0 3 0 0,-3 3 0 12,0 5 0-8,3-8 0-4,0 6-12 0,0-1 0 0,0-5 0 0,0 0 0 4,0 3 12 2,0-3-8-6,-3 0 8 0,3 6-8 7,0-9 8-4,0 1 0-3,0-1 0 0,0 0 0 11,-3-2 0-10,3 0 0-1,0 0 0 0,-3-3 0 12,0-2 8-12,0-4-8 0,1 1 8 0,-1-2-8 10,0-1 8-8,-3-3-8-2,3-2 10 0,0-2-10 11,0 2 16-9,0-3-4-1,-3 3 0-1,3-8 0 0,3 0 24 0,0 0 4 8,-9 0 0-4,0 0 1-4,3 0 9 0,0 0 2 10,0 0 0-8,-3 0 0-2,3-6-21 0,0 1-4 12,-3 3-1-8,3-6 0-4,-3 2-16 0,3-4-10 0,-2 2 12 0,2 0-12 3,-3-3 9 2,0 1-9-5,3 2 0 0,-3-3 9 9,6 6-9-5,-3-8 0-4,0 5 0 0,0 2 0 11,6-4 0-11,0 2 0 0,0 0 8 0,0-3-8 13,0 3 0-13,3-2 0 0,0-1 0 0,0 6 0 3,3-8 0 2,0 0 0-4,0-1-12-1,0 4 12 13,3-1-12-12,0 3 12-1,3-2-12 1,-4 2 12-1,1-3-9 1,3 0 9 7,0 4 0-4,0-1 0-4,0-3 0 0,0 3 0 10,0 3 0-8,0 2 0-2,0-7 10 0,-3 2-1 12,2 2 0-8,-2 1 0-4,0 0 0 0,3 2 0 0,-3 0 0 0,-3-2 0 4,3 5 0 2,-6-5 0-6,-3 5 0 0,6-3 0 6,-6 3 1-1,6 0 0-5,-6 0 0 0,0 0 0 11,0 0 0-11,0 0 0 0,0 0 0 0,0 0 0 4,0 0-10-4,0 0 8 7,0 0-8-7,0 0 8 4,6-2-8-4,-6 2-9 5,0 0 9-4,0 0-13 23,0 0-73-24,0 0-14 0,0 0-4 0</inkml:trace>
    </iact:actionData>
  </iact:action>
  <iact:action type="add" startTime="57351">
    <iact:property name="dataType"/>
    <iact:actionData xml:id="d8">
      <inkml:trace xmlns:inkml="http://www.w3.org/2003/InkML" xml:id="stk8" contextRef="#ctx0" brushRef="#br0">22814 2974 403 0,'0'0'36'3,"0"0"-36"2,0 0 0-4,0 0 0 4,0 0 200-4,0 0 34 5,0 0 6-5,0 0 2 7,0 0-154-7,0 0-30 5,0 0-6-5,0 0-2 6,0 0-30-6,0 0-7 6,0 0-1-6,0 0 0 5,0 0 0-5,0 0 0 5,0 0 0-5,0 0 0 6,0 0 13-6,0 0 3 6,0 0 0-6,0 0 0 6,0 0 12-6,0 0 4 4,0 0 0-4,0 0 0 7,0 0-4-7,0 0 0 5,0 0 0-5,0 0 0 5,0 0-15-5,0 0-3 5,0 0-1-5,0 0 0 7,0 0-21-7,0 0 8 4,0 0-8-4,0 0 0 6,0 0 0-6,0 0-18 5,0 0 3-5,0 0 1 22,0 0-145-17,0 0-29-5,0 0-5 0</inkml:trace>
    </iact:actionData>
  </iact:action>
  <iact:action type="add" startTime="57654">
    <iact:property name="dataType"/>
    <iact:actionData xml:id="d9">
      <inkml:trace xmlns:inkml="http://www.w3.org/2003/InkML" xml:id="stk9" contextRef="#ctx0" brushRef="#br0">22776 3006 864 0,'0'0'38'0,"0"0"8"0,0 0-37 1,0 0-9 8,0 0 0-7,0 0 0-1,0 0 95 0,0 0 17 15,0 0 3-15,0 0 1 0,0 0-37 0,0 0-7 10,0 0-2-4,0 0 0-6,0 0-27 0,0 0-6 0,0 0-1 0,0 0 0 4,0 0-5 2,0 0-2-6,0 0 0 0,0 0 0 4,0 0 1-4,0 0 0 4,0 0 0-4,0 0 0 6,0 0 2-6,0 0 1 7,0 0 0-7,0 0 0 5,0 0-5-5,0 0 0 4,0 0-1-2,0 0 0 3,0 0-3-5,0 0 0 5,0 0 0-5,0 0 0 6,0 0-4-6,0 0 0 5,0-6-1-5,0 6 0 7,0 0 1-7,0 0 1 3,0 0 0-3,0 0 0 8,0 0 2-8,0 0 0 3,0-5 0-3,0 5 0 8,3-5-1-8,-3 5 0 13,-3-8 0-9,3 3 0-4,0 5-6-1,3-3-2 1,-3 3 0 0,0-8 0 7,0 3-6-3,0-3 0-4,0 2-8 0,0 1 12 11,0 5-3-10,0-8-1-1,0 3 0 0,0 0 0 12,0 2 6-12,-3-2 1 0,3-3 0 0,0 8 0 12,0-6 1-12,-3-1 1 0,3 1 0 0,0-2 0 11,0 8-5-9,0-5 0-1,-3-3-1-1,3 3 0 0,3-6-11 0,0 9 8 8,-6-4-8-5,3-2 8-3,3-5-8 0,-3 8 0 11,0 5 0-10,0-8 8-1,0 3-8 0,0-6 0 13,0 8 0-9,0-5 0-4,0 8 0 0,-3-5 0 0,6-3 10 0,-3 3-10 4,-3 5 16-4,3-5-4 14,0 5-1-10,0-8 0-4,-3 2 0 0,3 1 0 0,-3 2 0 0,3-2 0 9,0-3-11-7,0 3 0-2,0 5 0 0,0-5 8 12,0-3-8-11,0 2 0 1,0 1 0-1,0 2 0-1,0-4 0 1,0 1 0 4,0 1 0 0,0 2 0-5,0-2 0 0,0 0 0 5,0-3 9 2,0 2-9-5,0 1 0-2,-3 3 0 1,3-4 0-1,0-2 8 7,-3 3-8-7,3 0 8 11,0-1-8-4,0 4 8-7,0-9-8 0,0 3 8 0,0 0-8 0,-3 0 8 5,3 3-8-1,0 0 0-4,0-3 8 0,0-3-8 11,0 3 0-9,0 0 0-2,0 3 0 0,0 0 0 5,0-3 0 0,0-3 0-6,0 3 0 1,0 0 0 9,0-2 0-7,0 2 0-2,0 0 0 0,0 3 0 13,0-3 0-11,0 2 0-1,0-1 0-1,0-4 0 0,0 3 0 0,0 3 0 5,0-3 0-3,0 0 0 10,0-3 0-10,0 3 0-2,0 3 0 1,0-3 0 0,3 3 0-1,-3-3 0 7,0 3 0-1,0-3 0-6,3 2 0 0,-3-2 0 9,0 3 0-6,0-5 0-1,3 7 0-2,-3-5 0 0,0 3 0 0,0-1 0 7,0-2 0-2,0 3 0-5,0-3 0-1,3 3 0 8,-3-3 0-1,0 3 0-6,0-3 0 0,0 2 0 5,0-1 0 1,0 1 0-6,0 1 0 0,0 0 0 9,0-3 0-7,0 2 0-2,0 4 0 0,3-4 0 10,-3-1 0-8,0 1 0-2,0 6 0 0,0-5-8 10,0 2 8-8,0-2 0-2,3-3 0 1,-3 3 0-1,0-1 0 0,0 4 0 10,-3-3 0-6,3-1-8-5,0 6 8 1,0-2 0 4,0-4 0-4,0-2 0 6,0 3 0 1,0-3 0-8,0 6 0 1,0 2 0 9,0-3 0-6,3-2 0-3,-3-3 0 0,0 2-8 6,0 1 8-1,0-3 0-6,0 8 0 7,3-8 0 0,-3 8 0-6,0-5 0-1,0-3 0 7,0 3 0 0,0 5 0-6,0-8 0 0,0 2 0 11,0-2 0-10,0 6-8-1,0-1 8 0,0 3 0 11,0 0 0-4,0-8 0-6,0 8 0-1,0-5-8 0,0 0 8 1,0 5 0 2,0 0 0-3,0 0 0 3,0-8 0-3,0 2-8 6,0 6 8 2,0 0 0-9,0 0 0 1,0 0 0 5,0 0 0 0,0 0-8-5,0-7 8-1,0 7-8 13,0-6 8-10,0 6-8-1,0 0 8-1,0 0-10 1,0 0 10-1,0 0-10 6,0 0 10-6,0 0-8 3,0 0 8-3,0 0-8 9,0 0 8-9,0 0 0 4,0-8-9-4,0 8 9 6,0 0 0 2,0 0-11-8,0 0 11 0,0 0-8 8,0 0 8-5,0 0 0-3,0 0-9 0,0 0 9 10,0 0 0-4,0 0 0-6,0 0 0 0,0 0 0 0,0 0-9 0,0 0 9 6,0 0 0-6,0 0 0 3,0 0-9-3,-3-10 9 4,3 10 0-4,3-8-9 16,-3 8 9-11,0 0-13-5,0 0 5 0,0 0 8 0,0-8-12 0,2 3 12 7,-2 5-10-5,0 0 10-2,3-8 0 0,-3 8-9 13,0 0 9-8,0 0 0-6,0 0 0 1,0-6 0 0,3 1 0 0,-3 5 0 10,0 0 0-10,0 0 0 0,0-8 0 0,0 8 0 6,0 0 0-1,0 0 0-5,0 0 0 0,0 0 0 9,0 0 0-5,0 0 8-4,0 0-8 0,0 0 0 2,0 0 0-2,3-5 0 6,-6-3 0-6,3 8 0 14,0 0 0-8,0 0 0-6,0 0 0 0,0 0 0 0,0 0 0 0,0 0 0 1,0 0 0-1,0 0 0 7,0 0 0-7,0 0 0 3,0-5 0-3,0 5 0 7,0 0 0-7,0 0 0 5,0-6 0-5,0 6 0 6,0 0 0-6,0 0 0 4,3-2 0-4,-3-4 0 9,0 6 0-5,0 0 0-4,0 0 0 0,0-5 0 4,0 2 0-3,0 3 0 13,0 0 0-8,0 0 0-6,0 0 0 0,0 0 0 0,0 0 0 0,3-5 0 2,-3 5 0-2,0 0 0 4,0 0 0-4,0 0 0 7,0 0 0-7,0-8 0 5,0 8 0-5,0 0 0 5,0 0 0-5,0 0 0 6,0 0 0-5,0 0 0 3,0 0 0-4,0 0 0 7,0 0 0-6,0 0 0 3,0 0 0-4,0 0 0 5,0 0 0-5,0 0 0 7,0 0 0-7,0 0-10 4,0 0 10-4,0 0 0 6,0-5 0-6,0 5 0 14,0 0 0-9,0 0 0-5,0 0-8 0,0 0 8 0,0 0 0 0,0 0 0 4,-3 0 0-4,3 0-8 3,0 0 8-3,0 0 0 7,0-5 0-7,0 5 0 5,0 0 0-5,0 0 0 6,0 0 0-6,0 0 0 5,0 0 0-5,0 0 0 6,0 0-8-7,0 0 8 8,0-3 0-7,0 3 0 5,0 0 0-5,0 0-8 8,-3 0 8-8,3 0 0 11,0 0 0-10,0 0 0-1,0 0-8 0,0 0 8 2,0 0 0-2,0 0 0 5,0 0 0-5,0 0 0 6,0 0 0-6,0 0 0 5,0 0 0-5,0 0 0 6,0 0-9-6,0 0 9 5,0 0 0-5,0 0-9 8,3-5 9-8,-3 5 0 2,0 0-9-2,0 0 9 10,0 0 0-10,0 0-11 2,0 0 11-2,0 0-8 6,3-8 8-6,-3 8 0 6,0 0 0-6,0 0 0 9,0 0 0-7,0 0 0-2,0 0 0 0,0 0 0 5,0 0 0-5,0 0 0 5,0 0 0-5,0 0 8 6,0 0-8-6,0 0 0 8,0 0 0-8,0 0 0 2,0 0 0-2,0 0 0 6,0 0 0-5,0 0 0 4,0 0 0-5,0 0 0 5,0 0 0-5,0 0 0 6,0 0 0-6,0 0 0 5,0 0 0-5,0 0-8 6,-6 2 8-6,6-2 0 4,0 0 0-4,-6 6-8 8,1-1 8-8,-1-2 0 14,0 2 0-10,0 0 0-4,0-5 0 0,0 8-10 0,0 0 10 0,0 3 0 5,0-3-8-1,-3-1 8-4,0 4 0 0,0-3 0 10,3-3 0-9,0 9-8-1,-3-9 8 0,3 8 0 14,-3-5 0-14,6 5 0 0,-3 0-8 0,-2-5 8 10,2 3 0-9,0 2 0-1,-3-8 0 0,3 9 0 11,-3-6 0-11,3 5 0 0,0-8 0 0,0 3 0 13,0-3 0-9,0 3 0-4,0 0 0 0,6-8 0 0,0 0 0 0,-3 6 0 8,0-1 0-6,3-5 0-2,0 0 0 0,0 0 0 11,0 0 0-7,0 0 0-4,0 0-11 0,0 0 2 0,0 0 0 0,0 0 0 18,0 0-31-18,0 0-7-1,0 0-1 1,0 0 0 11,0 0-44-11,0 0-10 0,0 0-2 0,0 0 0 11,0 0-116-11,0 0-24 0,-3-5-5 0</inkml:trace>
    </iact:actionData>
  </iact:action>
  <iact:action type="add" startTime="59649">
    <iact:property name="dataType"/>
    <iact:actionData xml:id="d10">
      <inkml:trace xmlns:inkml="http://www.w3.org/2003/InkML" xml:id="stk10" contextRef="#ctx0" brushRef="#br0">22659 1860 115 0,'0'0'10'1,"0"0"-10"0,0 0 0 0,6 0 0 0,-6 0 190 0,0 0 36-1,0 0 7 1,9-3 2 10,-3 3-131-10,-6 0-25 14,0 0-6-14,6 0-1 0,3-5-25 0,-9 5-6 0,0 0-1 0,0 0 0 5,0 0-24-5,6 5-6 7,0-5-1-7,0 8 0 4,0-2 10-4,3-6 1 5,-3 8 1-3,3-3 0 3,0 3 10-5,-3-3 1 4,6 8 1-4,-3-7 0 7,2 2-15-7,-2 5-3 4,0-5-1-4,3 2 0 6,0-2 8-6,0 0 2 5,0 3 0-5,0-3 0 9,0-3-2-10,0 3 0 14,-3 0 0-13,-3-3 0 0,2 0 5 1,1-5 1 2,-3 6 0-3,0 2 0 5,0-3 0-5,-6-5 0 14,0 0 0-9,0 0 0-5,0 0 2 0,0 0 1 0,0 0 0 0,0 0 0 2,0 0-4-2,0 0-1 6,0 0 0-6,0 0 0 5,0 0-6-5,0 0 0 6,0 0-1-6,0 0 0 19,0 0-131-19,0 0-27 0,0 0-5 0,0 0 0 0</inkml:trace>
    </iact:actionData>
  </iact:action>
  <iact:action type="add" startTime="60072">
    <iact:property name="dataType"/>
    <iact:actionData xml:id="d11">
      <inkml:trace xmlns:inkml="http://www.w3.org/2003/InkML" xml:id="stk11" contextRef="#ctx0" brushRef="#br0">23103 1643 1555 0,'0'0'138'5,"0"0"-110"-4,0 0-28 0,0 0 0 4,0 0 75-3,0 0 9 2,6 0 3-3,-6 0 0 7,0 0-52-7,0 0-11 3,6-8-1-3,3 8-1 8,-3-5-22-9,0 5 0 6,3-5 0-5,0 2 0 7,2-2 0-7,-2 5 8 6,3-6-8-6,3-2 0 5,0 8 24-5,3-5 0 7,-3 0 0-7,3 2 0 4,3-2 4-4,-4 5 2 8,1-5 0-8,0 2 0 3,0 3 0-3,3-5 0 5,-3-1 0-5,-1 4 0 6,4 2-18-4,-3 0-3 5,0-6-1-2,0 6 0-5,0-8-8 0,0 8 0 8,-6 0 0-6,2-5 0-2,1 5 0 0,-6 0 0 14,-9 0 0-8,12-5 0-6,-3 5 0 0,-9 0 0 0,0 0 0 0,0 0 0 14,6 0-48-13,-6 0-12 0,0 0-3 1,0 0 0 11,0 0-33-13,0 0-8 0,0 0 0 0,0 0-1 5,0 0-3-5,-3 5 0 0,3-5 0 0,0 0 0 10,-6 5-34-10,0 3-7 0,0-2-2 0,6-6-273 8</inkml:trace>
    </iact:actionData>
  </iact:action>
  <iact:action type="add" startTime="60369">
    <iact:property name="dataType"/>
    <iact:actionData xml:id="d12">
      <inkml:trace xmlns:inkml="http://www.w3.org/2003/InkML" xml:id="stk12" contextRef="#ctx0" brushRef="#br0">23439 1598 57 0,'-3'5'0'2,"3"-5"0"3,-6 8 0-4,3-8 0 5,-3 6 72-5,3-4 10 4,3-2 2-4,-5 3 0 8,-1 5-46-8,0-8-9 3,3 5-1-3,3-5-1 8,-3 3-19-9,-3 2-8 6,3 0 0-5,3-5 8 7,0 0 15-7,-6 0 2 5,0 8 1-5,0-8 0 6,6 0 55-6,0 0 11 7,0 0 3-7,0 0 0 4,-3 6-11-4,3-6-1 8,0 0-1-8,0 0 0 2,-3 8-10-2,3-8-3 6,0 0 0-7,-3 5 0 8,3-5-4-7,0 0-1 5,0 0 0-5,0 8 0 6,3 5-14-6,0-8-3 5,-3 3-1-5,3 3 0 7,-3-3-14-7,3 0-4 4,0 2 0-4,-3-2 0 8,3 0-8-8,0 3-1 5,-3-3-1-6,3 5 0 9,0 0 1-6,0-5 0 10,-3 3 0-7,3 2 0-5,0 0 9 0,0 0 1 0,0 1 1 0,0-1 0 7,0 0 0-5,0 6 0-2,2-6 0 0,-2 5 0 10,-3-4-6-9,3-1 0-1,0 5-1 0,-3-5 0 13,3 3-7-13,0 3-2 0,-3-6 0 0,3 6 0 9,0-6-6-9,-3-5-8 0,3 5 11 0,0 0-11 14,0 0 15-9,-3 1-4-5,3-4-1 0,0 4 0 0,-3-7 6 0,3 4 0 6,0-3 1-4,0-3 0-2,-3 3-1 0,0-2 0 12,0-6 0-11,0 0 0-1,0 7-6 0,0-1-2 1,0-6 0-1,0 0 0 20,0 0-60-20,0 0-13 1,0 0-3 4</inkml:trace>
    </iact:actionData>
  </iact:action>
  <iact:action type="add" startTime="80501">
    <iact:property name="dataType"/>
    <iact:actionData xml:id="d13">
      <inkml:trace xmlns:inkml="http://www.w3.org/2003/InkML" xml:id="stk13" contextRef="#ctx0" brushRef="#br0">11048 6149 813 0,'0'0'36'2,"0"0"8"-1,0 0-36 0,0 0-8 3,0 0 0-3,0 0 0 5,0 0 64-5,0 0 12 5,-6 0 1-5,6 0 1 6,-6 3-55-6,0-3-11 5,0 2-3-5,0 1 0 7,0-3-9-7,6 0 0 4,0 0 0-4,0 0 0 7,-6 0 24-8,6 0 4 6,-6 0 0-5,6 0 0 9,0 0 52-9,0 0 10 3,0 0 2-3,0 0 1 6,0 0-13-6,0 0-4 4,0 0 0-4,0 0 0 7,0 0-22-7,0 0-5 5,0 0-1-5,0 0 0 6,-3-3-4-6,3 3-2 5,0 0 0-5,0 0 0 6,0 0-4-6,0 0-1 7,-3-5 0-7,3 5 0 4,0 0-2-4,0 0-1 4,0 0 0-4,0 0 0 7,-3-3-6-7,3 3 0 5,0 0-1-5,0 0 0 6,0-5-16-7,0 5-3 6,0 0-8-5,0 0 12 6,0 0-12-6,0 0 0 5,0 0 0-5,0 0 0 6,3-5 0-6,-3 5 0 5,3-3 0-5,-3 3 0 8,0 0 0-8,6-3 0 3,-6 3 0-4,6-2-10 9,-6 2 10-8,6-6 0 4,3 1-9-4,-3 3 9 7,0-1 0-7,3 3 0 3,-3-3-9-3,0 3 9 8,3 0 0-8,0-2 0 5,-3 2-8-5,0-3 8 6,5 0 0-6,-2 1 0 6,0 2 0-7,0-3 0 14,3 3 0-13,-3 0 0 0,3 0 8 0,0 0-8 14,-3 0 0-14,6-3-12 0,0 3 1 0,-3 0 0 12,-1 3 11-7,1-3 11-5,0 3-3 0,0-3 0 0,3 0-8 0,0 0-11 6,-3 2 3-4,3-2 0-2,0 0 8 0,2 0 11 13,-5 0-3-12,3 0 0-1,0 0-8 0,0 0-11 11,0 0 3-9,0 3 0-2,0-3 8 0,0 0 0 0,-1 0 0 0,1 0 0 7,0 0 0-3,0-3 11-4,0 3-3 0,0 0 0 9,-3 3-8-7,3-3 0-2,-1 3 0 0,4-3 0 13,-6 2 0-13,3-2 0 0,3 0 0 0,-3 0 0 12,3 3 0-12,-3 0 0 0,0-1-12 0,2-2 12 11,-2 3 0-11,0-1 0 0,3-2 14 0,-3 0-4 12,0 0-10-7,3 0 0-5,-3-2 0 0,-1 2 0 0,1 0 0 0,0 0 10 6,0 0-2-3,0 2-8-3,0-2 12 0,-3 3-12 12,6-3 12-11,-4 3-12-1,-2-1 9 0,0-2-9 12,3 0 0-8,-3 3 9-4,3 2-9 0,-3-2 0 0,0 0 9 0,3 2-9 4,-3-5 0 0,-1 3 8-4,1-1-8 0,-3 1 0 9,-3-3 8-6,0 3-8-3,3-3 8 0,0 0-8 12,3 2 29-12,-3-2 2 0,0 0 0 0,0 0 0 12,0 0-21-12,-3 0-10 0,3 0 10 0,-3 0-10 4,-1 0 20-4,1 3-3 5,0-3 0-5,-6 0 0 15,6 0-5-11,0 0-2-4,-6 0 0 0,6 0 0 0,0 0-10 0,-6 0 12 6,0 0-12-3,9 0 12-3,-9 0-4 0,0 0 0 13,0 0 0-12,6 0 0-1,-6 0 4 0,0 0 0 1,0 0 0-1,6 0 0 9,-6 0 0-9,0 0 1 11,0 0 0-9,0 0 0-2,0 0-1 0,6-3 0 0,0 3 0 0,-6 0 0 9,0 0 0-5,0 0-1-4,0 0 0 0,0 0 0 4,0 0 3-4,0 0 1 6,0 0 0-6,0 0 0 5,0 0 2-5,0 0 1 7,0 0 0-7,0 0 0 4,0 0-2-4,0 0-1 4,0 0 0-4,0 0 0 7,0 0-6-7,0 0-1 5,0 0 0-5,0 0 0 5,0 0-8-5,0 0 0 6,0 0 9-6,0 0-9 18,0 0-112-15,0-5-28-3</inkml:trace>
    </iact:actionData>
  </iact:action>
  <iact:action type="add" startTime="82142">
    <iact:property name="dataType"/>
    <iact:actionData xml:id="d14">
      <inkml:trace xmlns:inkml="http://www.w3.org/2003/InkML" xml:id="stk14" contextRef="#ctx0" brushRef="#br0">11896 4855 1152 0,'0'0'102'4,"0"0"-82"-2,0 0-20-1,0 0 0 6,0 0 148-6,0 0 24 2,0 0 6-2,0 0 1 6,0 0-126-6,0 0-25 6,0 0-4-6,0 0-2 6,0 0-13-6,0 0-9 5,0 0 12-5,0 0-12 6,0 0 0-6,0 0-9 5,0 0-1-5,0 0 0 6,0 0-6-6,6 11-2 5,-3-1 0-5,3 6 0 6,-3 0 18-6,3 3 0 5,-3 2 0-5,3 5 0 6,0 9 0-6,0-1 0 7,-3-5 0-8,3 5 0 8,0 1 0-6,3-6 0 49,-3 0 0-50,3 0 0 0,-4-5 0 0,7-3 0 0,-3 3 0 0,0-6 0 0,0-4 0 0,3-4 0 0,-3-2 0 0,0 0 0 0,3-3 0 0,-3 1 0 0,0-4 0 0,0-4 0 0,0-1 0 2,2-2 8-2,1-6-8 0,0 1 12 10,-3-1 4-10,-3 0 1 0,0-2 0 0,3-3 0 13,-3-2 54-13,3-1 10 0,0 1 3 0,0-1 0 15,-3 1-99-12,0-3-19-3,-3-1-4-1,3 1-1 1,-3-3 48 0,0 1 10 0,0-1 1 0,0 0 1 6,-3 6-6-1,0-4-2-5,0 4 0 0,-3 2 0 7,3 3 10-2,-3 2 1-5,0-2 1 0,3 8 0 7,-3-9-9-3,0 6-3-4,0 3 0 0,0-3 0 11,-3 0 0-11,3 6 0 0,-3-1 0 0,6 3 0 13,-6-5-3-13,6 5-1 0,-3-3 0 0,3 3 0 10,0 0-9-10,0 0 0 0,0 0 0 0,0 0 0 2,0 0 0-2,0 0-9 6,0 0 9-6,0 0 0 7,0 0-17-7,0 0 3 4,0 0 1-4,0 0 0 6,0 8-1-6,0 0 0 14,3 5 0-13,0-8 0-1,0 9 14 0,3-4 0 11,-3 3-10-7,3 3 10-4,3-5 0 0,-3 5 0 0,0-3-9 0,0 0 9 5,-1 1 0-5,1-1 0 14,3 0 0-11,0-5 0-3,-3 0 0 0,0 2 0 0,-3-2 0 0,3 3 0 10,0-8 0-9,-6-3 11-1,3 5-2 0,-3-5 0 11,0 0 14-9,0 0 2-2,0 0 1 0,0 0 0 2,0 0 13-2,0 0 2 7,0 0 1-7,0 0 0 4,0 0 17-4,0 0 3 5,0 0 1-5,0 0 0 6,0 0-10-6,0 0-1 4,0 0-1-4,0 0 0 7,0 0-25-7,0 0-5 4,0 0-1-4,0 0 0 6,-6 0-20-6,0-3 0 13,-6 1 0-13,6-1 8 18,-6 3-148-16,3 0-30-2</inkml:trace>
    </iact:actionData>
  </iact:action>
  <iact:action type="add" startTime="83116">
    <iact:property name="dataType"/>
    <iact:actionData xml:id="d15">
      <inkml:trace xmlns:inkml="http://www.w3.org/2003/InkML" xml:id="stk15" contextRef="#ctx0" brushRef="#br0">12608 5445 748 0,'0'0'67'2,"0"0"-54"0,0 0-13-1,0 0 0 7,0 0 190-7,0 0 35 4,0 0 7-4,0 0 2 5,0 0-168-5,0 0-34 6,0 0-6-6,0 0-2 6,0 0-24-6,0 0 0 6,0 0 0-7,0 0 0 8,0 0 30-7,3-5 1 4,3 0 0-4,-3-1 0 7,-1 1 2-7,1 2 1 5,0-7 0-6,0 2 0 8,0 0 5-7,0 0 1 7,3-3 0-7,-3 1 0 4,0-3-11-4,0-1-1 5,0 1-1-5,0 0 0 7,0-3-4-8,0 3-1 6,0-6 0-1,0 1 0 45,3-1-8-47,-3 3-2-2,0-8 0 0,0 1 0 0,0 2-12 0,3-1 8-1,-6 1-8 1,3-5 0 0,-3 5 8 0,3-1-8 0,-3-1 0 0,3 4 0 0,-6 3 8 0,3 3-8 0,0-3 0 0,3 3 0-1,0 0 8 7,-3-1-8-6,3 4 0 0,-3-1 9 6,0 3-9-2,0-2 0-4,-3-1 9 0,6 3-9 9,-3 0 0-7,0 3 8-2,0-3-8 0,0 3 0 13,0-3 0-13,0 2 0 0,-3-1 0 0,3 1 8 12,0 6-8-12,0 0 8 1,-3-8-8-1,3 8 8 1,-3-5-8-1,3 5 0 7,0 0 0-7,0 0 0 4,0 0 8-4,0 0-8 4,0 0 8-4,0 0-8 7,0 0 0-7,0 0 9 4,0 0-9-4,0 0 0 7,0 0 8-7,0 0-8 3,0 0 0-3,0 0 0 9,0 0 0-9,-3 5-9 4,-3 3 1-4,0 0 0 8,3 0 8-4,0 3-12-4,-3-3 12 0,0 2-12 6,0 1 12-2,3-1 0-4,-3 1 0 0,0 2-8 11,-3 0 8-10,3-2 0-1,3 0 0 0,0 2 0 13,0-5 0-13,-2 2 0 0,2-2 0 0,-3 3 0 10,3-3 0-8,0 0 0-2,3-8 0 0,0 0 8 11,-3 8-8-6,3-8 0-5,0 0 0 0,0 0 0 0,0 0 0 0,0 0 0 5,0 0 0 0,0 0 0-5,0 0-18 0,0 0-2 2,0 0 0-2,0 0 0 20,0 0-26-17,0 0-6-3,0 0 0 0,0 0-1 8,0-3-120-8,6-8-24 0,-3 1-5 1,3-1-1-1</inkml:trace>
    </iact:actionData>
  </iact:action>
  <iact:action type="add" startTime="83693">
    <iact:property name="dataType"/>
    <iact:actionData xml:id="d16">
      <inkml:trace xmlns:inkml="http://www.w3.org/2003/InkML" xml:id="stk16" contextRef="#ctx0" brushRef="#br0">12753 4752 1177 0,'0'0'52'2,"0"0"11"-1,0 0-51 0,0 0-12 0,0 0 0 0,0 0 0 2,0 0 98-2,3 5 17 6,-3-5 3-6,3 8 1 1,0-3-53-1,0 3-10 6,0 0-3-6,0 0 0 7,-3-2-18-7,3 1-4 4,0 1-1-4,0 0 0 9,3 3-11-9,-3 2-3 3,0-8 0-3,3 6 0 9,-3 0 8-9,3-1 0 2,0 1 1-3,-3-1 0 8,0 4 6-7,3-6 1 5,0 2 0-5,0-2 0 6,-3 3-4-6,3-3 0 6,-3 0 0-6,3-1 0 5,-3 4 0-5,3-6 0 7,-3 3 0-7,0-5 0 6,-3-3-3-7,0 0-1 7,0 0 0-5,0 0 0 12,0 0 6-12,0 0 1 0,0 0 0-1,0 0 0 1,0 0 8-1,0 0 1 5,0 0 1-5,0 0 0 5,0 0-12-5,0 0-2 5,-6-3-1-5,0 3-846 14,-6-8-168-14</inkml:trace>
    </iact:actionData>
  </iact:action>
  <iact:action type="add" startTime="87109">
    <iact:property name="dataType"/>
    <iact:actionData xml:id="d17">
      <inkml:trace xmlns:inkml="http://www.w3.org/2003/InkML" xml:id="stk17" contextRef="#ctx0" brushRef="#br0">9149 6191 345 0,'-3'0'15'3,"3"-5"4"-3,-3 5-19 1,3-3 0 1,-3 1 0-1,3 2 0 5,0 0 300-5,0 0 56 6,-3-3 11-6,0 3 2 5,3 0-254-5,-3 0-51 8,0 0-11-8,3 0-1 3,0 0-30-3,0 0-6 6,0 0 0-6,0 0-1 9,0 0-15-9,0 0 8 3,0 0-8-3,0 0 0 5,0 0 0-5,0 0 8 5,0 0-8-5,0 0 0 7,0 0 8-7,0 0 0 4,0 0-8-4,0 0 12 6,0 0-12-6,0 0 0 6,0 0 8-6,9 0-8 5,-9 0 0-5,9 3 0 6,-9-3 0-6,9 5 0 8,0 3 0-8,0-3 0 2,-9-5 8-2,9 5-8 7,0 3 0-7,-4 0 0 4,1-5 0-4,-6-3 0 6,6 5 0-6,0-2 0 5,3 0 0-3,-9-3 0 5,0 0 0-2,6 2 8-5,3 1-8 0,-9-3 0 12,6 3 18-12,0-1-2 0,3-2-1 0,-3 0 0 12,0-2 2-11,0-1 1-1,0-2 0 0,3-1 0 10,0 4-1-9,-3-4 0-1,0 1 0 0,2 0 0 12,1-1 8-8,0-1 2-4,-3 1 0 0,0-4 0 0,3 2-16 0,-3 2-3 6,0-1-8-3,0-1 12-3,-3 0-1 0,3 2-1 12,0 1 0-11,0 0 0-1,-3-1 1 0,3 1 0 12,3-3 0-7,-3 3 0-5,-3 2-11 0,3-2 12 0,-3 2-12 0,3-5 12 3,-3 6-12-1,-3 2 0 1,2-3 0-3,4-2 0 9,-3 2 0-8,-3 3 0-1,6-5 0 0,-6 5 0 14,0 0 0-13,0 0 0-1,3-3 0 0,-3 3 0 2,0 0 0-3,9 0 0 10,-3 0 0-9,-6 0 0 11,0 0-8-11,6 0 8 0,-3 0 0 0,-3 0 0 13,6 0 0-9,3 6 0-4,-6-4-9 0,6 1 9 0,-3 2 0 0,-6-5 0 7,6 0 0-4,3 5 0-3,-3 3-8 0,0-5 8 10,3 2-12-8,-3-2 12-2,-6-3 0 0,6 5 0 12,-1 1 0-8,4-4 0-4,-6 3 0 0,-3-5 0 0,9 3 0 0,-3 0 0 5,-6-3 8 0,6 2-8-5,-6-2 0 0,9 0 0 9,-3 0 8-8,-6 0-8-1,6 0 0 0,0-2 9 12,-3-1 6-11,3 3 1-1,-6 0 0 0,6-3 0 12,3-2-3-11,-3 3 0-1,-6 2 0 0,6-3 0 10,0 0-5-10,0-2-8 0,0 2 11 0,3-2-11 13,-7 2 9-8,7-2-9-5,-3 0 0 0,3 2 9 0,-3-5-9 0,0 0 0 5,3-2 9-3,0 2-9-2,-3 0 0-1,3 3 8 14,0-6-8-12,-3 3 0-1,3 3 0 0,0-1 0 9,-3 1 0-6,0 2 8-3,3-4-8 0,-4 1 0 11,-5 6 0-7,9 0 0-4,0-5 0 0,-3 2 0 0,-6 3 0 0,6-2-8 7,3-1 8-5,-3 3 0-2,0-3 0 0,-6 3 0 11,0 0 0-10,0 0 0-1,0 0 0 0,6 3-8 5,3 0 8-5,-3-1 0 5,0-2 0-5,0 0 0 13,0 3 0-13,3 2 0 0,-3-5 0 0,0 3 0 13,0 2 0-8,3 0 0-5,-1-2 0 0,-2 0 0 0,0 2 0 0,3 0-15 6,-3-2 4-4,-3 0 1-2,6-1 10 0,-9-2 0 13,0 0 0-8,6 6 0-5,0 2 0 0,0-6 0 0,0 1 0 0,-6-3 0 4,0 0 0-4,9 2 0 5,-3 1 0-5,-6-3 0 7,0 0 0-2,6 3 0-5,-6-3 0 0,9 2 0 7,-3 1 11-3,-6-3-3-4,6 0 0 0,3 0 0 11,-9 0-8-10,0 0-14-1,0 0 3 0,5 3 1 12,-5-3 10-12,9 2 0 0,-9-2 0 0,6 3 0 11,-6-3 0-10,9 0 0-1,-9 0 0-1,9 0 8 13,-3 0-8-6,3 0 0-6,-3-3 0 0,0 1 8 0,3-1-8 0,-3-2 0 5,3-1 8-3,0 1-8-2,-3 0 0 0,3 0 9 12,0-1-9-11,-3 1 0-1,2-3 8 0,-2 5-8 13,0-2 0-10,0 2 0-3,0 3 8 0,0-5-8 0,-6 5 0 0,0 0 0 5,3-2 0 0,0-1 0-5,3 0 0 0,-6 3 0 8,0 0 0-6,6 0 0-2,0 0 0 0,0 0 0 11,0 0 0-9,0 0 0-2,0 3 0 0,0-3-9 12,0 3 9-12,0-1-10 0,3 3 10 0,0-2-10 10,0 5 10-8,-4-3 0-2,-2 1 10 0,3 2-10 11,0-3 0-6,0 3-10-5,0 2 0 0,0-2 0 0,0 0 10 0,3 0 0 6,0 0 0-2,-3-3 0-4,3 3 0 0,-3-2 0 11,0-1 0-10,0-2 0-1,0-1 0-1,-6-2 0 13,3 3 0-7,-3-3 0-5,9 3 0 0,-3-3 8 0,-6 0-8 0,6-3 11 4,2 3 13 1,-2-3 4-5,-6 3 0 0,9-2 0 8,-3-4 1-5,3 1 1-3,0 2 0 0,-3 3 0 11,3-8-10-10,-3 3-3-1,-6 5 0 0,6-5 0 13,0 2-5-13,-6 3 0 0,3-5-1 0,-3 5 0 3,0 0 0-3,0 0 0 5,0 0 0-5,0 0 0 5,0 0 4-5,0 0 1 4,3-5 0-4,-3 5 0 7,0 0 4-7,0 0 0 5,0 0 1-5,0 0 0 6,0 0-21-6,0 0 0 5,0 0 0-5,0 0-1327 7</inkml:trace>
    </iact:actionData>
  </iact:action>
  <iact:action type="add" startTime="120652">
    <iact:property name="dataType"/>
    <iact:actionData xml:id="d18">
      <inkml:trace xmlns:inkml="http://www.w3.org/2003/InkML" xml:id="stk18" contextRef="#ctx0" brushRef="#br0">11003 7760 1152 0,'0'0'102'4,"0"0"-82"-3,0 0-20 0,0 0 0 3,0 0 154-3,0 0 26 6,0 0 6-6,0 0 1 5,0 0-107-5,0 0-20 5,0 0-5-5,0 0-1 6,0 0-22-6,0 0-4 5,0 0 0-5,0 0-1 7,0 0-19-7,0 0-8 5,0 0 0-5,0 0 8 6,0 0 1-6,0 0 0 5,0 0 0-5,0 0 0 8,0 0 13-8,0 0 2 3,0 0 1-3,0 0 0 7,0 0-25-7,0 0 0 4,0 0 0-4,0 0 0 7,0 0 0-7,0 0 0 4,0 0 0-4,0 0 8 7,0 0-8-7,0 0 0 4,0 0 0-4,9 0 0 7,-3 6 0-8,3-1-11 6,-3-3 1-5,0 1 0 7,-6-3 10-7,9 5 11 7,-3-5-3-7,3 0 0 3,0 6-8-3,0-4 0 6,0-2 0-7,-1 0 0 7,1 0 0-4,0-2-11 5,3-1 3-5,3 0 0 11,-3-2 17-10,3 0 4-3,3-3 1 0,3 0 0 0,-7 3 6 0,1-1 0 10,-3 1 1-9,6-3 0-1,3-2-8 0,0-1-1 11,-3-2-1-5,3 5 0-6,-1-3-11 0,4 1 12 0,-6 2-12 0,3 0 12 2,0 0-12-1,-3 0 0 13,-1 3 0-10,1-1 8-4,-3 4-8 0,0-1 0 0,0 0 0 0,-3 1 8 10,3-1-8-9,0 0 0-1,-1 1 0 0,1-1 0 10,3 3 0-10,0 0 0 0,0 0 0 0,-6-3 0 12,-3 3 0-12,3-2 0 0,3 2 0 0,-1 2 0 12,1 1 18-11,-3-3-2-1,3 3 0 0,0 2 0 12,0-5-25-9,0 3-6-3,0-1-1 0,-3-2 0 0,2 3 16 0,1 0 0 8,0-1 0-6,-3 4 0-2,3-6 0 0,0 2 0 12,0 1 0-7,0-3 0-5,-3 0 0 0,5 0 0 0,-2 3 0 0,0-6 0 5,3 3 0-1,-6-3 0-4,3 1 0 0,0 2 0 7,0 0 13-3,-1-3-1-4,-2 0 0 0,0 3 0 11,3 0-1-9,-6-2-1-2,-9 2 0 0,6 0 0 11,6 2-10-11,0 1 0 0,-6 0 0 0,6-3-11 12,0 2 11-12,3-2 11 0,-7 0-3 0,1 3 0 11,3-3-8-10,0 5 12-1,-3-2-12 0,3-3 12 12,-3 2-12-9,3-2 10-3,-3 0-10 0,3 0 10 0,-3 0-10 0,3 0 0 9,-1 3 9-8,1-6-9-1,-3 1 15 0,0 2-2 12,3-3 0-9,-3 1 0-2,3-1 8-1,-3 0 2 0,3 1 0 0,-3-1 0 5,0 0-2-5,-3 1 0 14,-6 2 0-10,9 0 0-4,-4-3-5 0,4 0-2 0,-9 3 0 0,6 0 0 9,-6 0-14-8,6 0 11-1,-6 0-11 0,0 0 10 13,0 0-10-13,0 0 10 0,0 0-10 0,0 0 10 1,0 0-10-1,0 0 12 6,0 0-12-5,0 0 12 4,0 0 6-5,0 0 2 5,6 0 0-5,-3 0 0 6,-3 0-4-6,0 0 0 9,0 0 0-7,0 0 0-2,0 0-6 0,0 0-2 5,0 0 0-5,0 0 0 6,0 0 0-6,0 0-8 4,0 0 12-4,0 0-4 8,0 0 0-8,0 0 0 4,0 0 0-4,0 0 0 6,0 0 4-6,0 0 0 4,0 0 0-4,0 0 0 7,0 0 0-7,0 0 1 5,0 0 0-5,0 0 0 6,0 0-2-6,0 0-1 5,0 0 0-5,0 0 0 5,0 0-10-5,0 0 10 7,0 0-10-7,0 0 10 5,0 0-10-5,0 0 0 5,0 0 0-4,0 0 8 4,0 0-8-5,0 0 0 5,0 0 0-5,0 0 8 6,0 0-8-6,0 0 0 5,0 0 0-5,0 0 0 7,0 0 0-7,0 0 0 4,0 0 0-4,0 0-964 13,0 0-195-13</inkml:trace>
    </iact:actionData>
  </iact:action>
  <iact:action type="add" startTime="124342">
    <iact:property name="dataType"/>
    <iact:actionData xml:id="d19">
      <inkml:trace xmlns:inkml="http://www.w3.org/2003/InkML" xml:id="stk19" contextRef="#ctx0" brushRef="#br0">9423 7580 633 0,'0'0'56'1,"0"0"-44"5,0 0-12-5,0 0 0 7,0 0 216-7,0 0 42 2,0 0 8-2,0 0 2 8,0 0-171-8,0 0-33 4,0 0-8-4,0 0 0 7,0 0-12-7,0 0-1 5,0 0-1-5,0 0 0 8,0 0-26-9,0 0-6 6,0 0-1-5,0 0 0 5,0 0-9-5,0 0 0 4,0 0 0-4,0 0 0 6,0 0 0-6,0 0 0 5,0 0 0-5,0 0 0 7,0 0 0-7,0 0 0 4,0 0 0-4,9 3 0 6,0 0 12-6,-4-1 0 6,-5-2 0-6,3 8 0 6,0-3-12-6,0 3 0 4,3 0 0-4,-3 0 0 7,0 0 12-7,-3-8-4 4,0 8 0-4,0 0 0 7,0 0-8-7,3-3 0 4,0 3 0-4,0 0 0 9,3-2 0-10,-3-1 0 26,0 3 0-23,0-3 0-2,-3-5 0 0,0 0 0 0,6 5 0 0,-6-5 0 0,3 3 0 0,-3-3 0 8,3 8 0-8,0-3-11 0,3 0 11 0,0 1 0 13,0 2 0-8,-3-3 8-5,-3-5-8 0,0 0 12 0,6 5-4 0,-6-5 0 4,0 0-8 1,0 0 0-5,6 8 0 0,-6-8 8 8,0 0 0-5,6 6 1-3,0-1 0 0,-6-5 0 12,0 0 27-11,6-3 6-1,0 3 1 0,-3-2 0 12,0-4-5-12,2 4-1 0,1-6 0 0,0 5 0 10,0-2-9-10,0 2-1 0,-6 3-1 0,3-5 0 2,3-1-13-2,0 1-2 9,-3 0-1-5,3 0 0-4,0-1-10 0,0 1 0 8,0 0 9-5,-3-3-9-3,3 3 0 0,-3-3 0 12,0 2 0-11,0 1 8-1,3 2-8 0,-6 3 0 12,3-5 8-9,-3 5-8-3,6-5 0 0,0-1 8 0,-3 1-8 0,3 0 0 5,-3 0 0 0,0-1 0-5,2 4 0 0,-5 2 0 9,0 0 0-7,6-6 0-2,-6 6 0 0,3-2 0 12,-3 2 0-11,0 0 0-1,6-3 0 0,-6 3 0 3,0 0 0-3,0 0 0 7,3-5 0-7,-3 5 0 12,0 0 0-12,0 0 9 0,0 0-9 0,0 0 0 2,0 0 9-2,6 0-9 5,-6 0 0-5,6 0 9 7,-6 0-9-7,0 0 0 9,0 0 0-5,6 2 0-4,-6-2 0 0,6 3 0 3,0 2 0-3,0-2 0 7,0 5 0-7,0-3 0 13,-3 1 0-12,3-1 0-1,0 0 0-1,-3 3 0 4,0-3 0 4,3 3 0-2,-3 0 0-5,0 0 0 0,0-3 0 0,3 1 0 7,-3 2 0-5,3-3 0-2,0-2 0 0,-6-3 0 13,5 2 0-13,-5-2 0 0,0 0 0 0,6 6 0 4,0-4 0-4,-6-2 8 7,6 5-8-7,-6-5 0 13,0 0 0-13,0 0 0 0,6 3 0 0,-6-3 0 2,9 3 0-3,-9-3 0 10,0 0 8-4,6 2-8-5,-6-2 0 0,0 0 0 8,6 0 0-6,3 3 0-2,-9-3 0 0,6 0 0 12,-6 0 0-11,9-3 0-1,-3 1 9 0,-6 2 0 12,0 0 0-8,0 0 0-4,3-6 7 0,0-1 0 0,0 1 1 0,0 1 0 4,3-3 1 1,-3 3 0-5,3-3 0 0,-3 3 0 9,3-3-10-7,0 0-8-2,-3 2 12 0,0 1-12 13,5 0 0-13,-2 2 0 0,0-2 0 0,-3 2 0 12,3-5 0-12,-3 3 0 0,3-3 0 0,0 5 0 11,-6 3 0-10,0 0 0-1,3-5 0 0,0 0 0 11,3 2 0-6,0-2 0-5,0 2 0 0,-6 3 0 0,6-5 0 0,0 2 0 5,-3 1 0-1,3-1 0-4,-3 0 0 0,-3 3 0 12,6-2 0-11,0 2 0-1,0-3 0 0,-6 3 0 2,0 0 0-2,0 0 0 7,6-3 0-2,-6 3 0-5,0 0-8 0,0 0 8 6,6 0 0-6,2 3-9 4,-8-3 9-4,6 3-8 8,-6-3 8-5,9 5 0-3,-3 0-9 0,0-2 9 12,-6-3 0-10,6 5 0-2,-6-5 0 0,6 5 8 12,0-2-8-12,3 5 0 0,-3-5 0 0,-3 2-11 9,3 0 11-8,-3 1 0-1,0-1 8 0,3 0-8 12,-3 3 0-7,0-3 0-5,0 1 0 0,0-1 0 0,0 3 0 0,3 0 0 7,0 0 0-4,-3-3-8-3,0 0 8 0,0 3 0 11,0-2 8-10,-3-6-8-1,0 0 0 0,0 0 0 11,0 0 0-7,0 0 0-4,6 5 0 0,-1 0 0 0,-5-5 0 0,0 0 8 5,0 0-8-1,0 0 0-4,0 0 0 0,0 0 0 5,0 0 0-5,0 0 0 5,0 0 0-5,6 5 0 6,-6-5 0-6,0 0 0 5,0 0 0-5,0 0 0 6,0 0 0-6,0 0 0 7,0 0 8-7,6 0-8 5,3 0 12-5,-3-2-1 6,0-3-1-6,0 5 0 15,-6 0-2-11,6 0 0-4,-6 0 0 0,6-6 0 0,0 1-8 0,0 2 8 7,-3 1-8-5,3-1 8-2,3-2-8 0,-6-3 0 12,3 5 9-11,-3 1-9-1,3-4 0 0,-3 4 0 11,-3 2 0-7,6-6 0-4,0 4 0 0,0-4 0 0,-3 4 0 0,-3 2 0 4,0 0 0-4,0 0 0 4,0-6 0-4,0 6 0 9,5-5 0-5,1 0 0-4,-6 5 0 0,3 0 0 11,3-5 0-9,0 2 0-2,-6 3 0 0,3-3 0 11,-3 3 0-11,6 0 0 0,0-2 0 0,-6 2 0 10,0 0-8-9,6 0 8-1,0 2-8 0,0-2 8 13,-6 0-8-9,6 3 8-4,0-3-8 0,-6 0 8 0,6 3-8 0,0 2 8 6,-3 3-8-4,3-3 8-2,0 0 0 0,-6-5 0 13,3 6 0-12,0 2 0-1,0 0 0 0,0-3 0 11,-3-5 0-6,3 8 0-5,3 0 0 0,-6-8 0 0,0 0 0 0,0 0 0 5,0 0 0-1,0 0 0-4,0 0 0 0,3 8 0 5,0-3 0-5,-3-5 0 5,0 0 0-5,0 0 8 6,0 0-8-6,0 0 0 5,0 0 0-5,0 0 0 5,0 0 0-5,0 0 0 7,0 0 0-7,0 0-1255 6</inkml:trace>
    </iact:actionData>
  </iact:action>
  <iact:action type="add" startTime="143427">
    <iact:property name="dataType"/>
    <iact:actionData xml:id="d20">
      <inkml:trace xmlns:inkml="http://www.w3.org/2003/InkML" xml:id="stk20" contextRef="#ctx0" brushRef="#br0">11054 9260 172 0,'0'0'16'4,"0"0"-16"-3,-3 0 0 0,3 0 0 5,0 0 155-5,0 0 28 4,0 0 5-4,-3 0 2 7,0 0-107-7,3 0-22 5,0 0-4-5,-3-2-1 6,-3 2-15-6,3 0-3 5,3 0-1-5,-3 0 0 6,3 0-8-6,-3-3-1 6,0 3-1-6,3 0 0 4,-6-3-3-1,3 1-1 4,0-1 0-7,3 3 0 3,0 0 3-3,0 0 1 4,0 0 0-4,0 0 0 7,0 0 9-7,0 0 1 4,-3-2 1-4,0-1 0 7,-3 0-2-8,6 3-1 6,0 0 0-5,0 0 0 7,0 0-3-8,0 0-1 9,0 0 0-8,0 0 0 4,0 0-11-4,0 0-1 5,0 0-1-5,0 0 0 6,0 0-8-6,0 0-2 5,0 0 0-5,0 0 0 5,0 0-8-5,0 0 0 5,0 0 0-5,0 0 8 7,0 0-8-8,0 0 0 7,0 0 0-6,0 0 0 6,0 0 0-6,0 0 0 5,0 0 0-6,0 0 0 10,0 0 0-9,9 0 0 2,0 0-9-2,0 0 9 7,-3 3 0-8,3-3 0 7,-3 0 0-6,0-3 0 6,3 3 0-6,-3-2 0 5,0 2 0-5,3 0 9 5,3 0-1-5,-4 0-8 6,-2 0 12-6,3 0-4 8,0 0 4-9,3 0 1 7,-3 0 0-6,-3 0 0 13,3 0-13-13,0 0 0 0,0 0 0 0,3 0-10 14,-3 0 10-10,0 0 0-4,0 0 0 0,-1 2 8 0,-2 1 3 0,3-3 1 7,0 3 0-5,-3-3 0-2,-6 0-12 0,0 0 0 12,0 0 0-11,9-3 0-1,3 3 8 0,-3 0 0 11,0 0 0-7,0-3 0-4,0 3 4 0,0-2 0 0,-9 2 0 0,9 0 0 4,0 2-12 2,-1 1 8-6,-8-3-8 0,9 0 8 7,-3 3-8-3,3-1 0-5,0 1 0 1,0-1 0 12,-3-2 0-12,3 0 0 0,0 3 0 0,-3-3 0 14,-6 0 0-9,6 3 0-5,0-3 0 0,0 0 0 0,-6 0 8 0,9 0-8 3,-9 0 8-2,0 0-8 2,9 0 9-3,0 0-9 8,-3 0 10-4,2 2-10-4,1-2 13 0,-3 3-3 10,0 0-1-8,0-1 0-2,3-2-9 0,-3 3 0 11,0-3 0-9,0 3 0-2,0 2 0 0,3-2 8 10,0-3-8-8,-3 0 0-1,0 0 12-1,3 0-4 0,0 0 0 0,0 0 0 7,-1 0-8-2,1 0 0-5,3 0 0 0,0 0 8 9,-3 0-8-7,3 0 10-2,-3 0-10 0,0 0 10 13,3 2-10-13,0-2 0 0,-12 0 0 0,6-2 0 11,0 2 0-5,3 0 0-6,2 0 8 0,1 0-8 0,0 0 0 0,-3 0 12 3,6 0-12-3,-6 0 12 14,3-3-4-9,-3 0-8-5,3 1 12 0,0 2-4 0,0-3 3 0,-1 3 0 6,-2-3 0-3,3 1 0-4,0 2-11 1,0-3 0 13,-3 0 0-13,0 3 0 0,3-2 26 0,-3-1 6 3,0 3 2-3,0 0 0 5,0 0-34-5,3 0 0 16,-4 0 0-13,1 0 0-3,3 0 8 0,-3 0 0 0,0-3 1 0,0 3 0 8,0-2-9-6,3 2 0-2,-3 0 0 0,3 0 0 12,-3-3 0-12,0 3 8 0,3 0-8 0,-4-2 8 12,1 2 1-11,3-3 0-1,-3 3 0 0,0-3 0 10,0 3 0-10,-3-2 0 0,0 2 0 0,3 0 0 13,0-3-1-9,0 0 0-4,0 1 0 0,0 2 0 0,3-3 0 0,-4 0-8 6,7 3 12-3,-6 0-4-3,3 0-8 0,-3-2 0 12,0 2 9-11,0-3-9 1,0 3 8-2,-3 0-8 0,3-3 8-1,0 3-8 10,-3 0 8-5,3-2-8-4,-3-1 10 0,2 3-10 6,-2 3 12-2,3-3-4-4,-9 0-8 0,6 0 12 9,0-3-1-6,0 3-1-3,-6 0 0 0,0 0 0 12,6 0 4-10,-6 0 1-2,0 0 0 0,0 0 0 0,0 0 3 0,0 0 1 7,0 0 0-7,0 0 0 6,0 0-4-6,0 0-1 4,0 0 0-3,0 0 0 4,0 0-14-5,0 0 0 6,0 0 8-6,-6 5-1308 8</inkml:trace>
    </iact:actionData>
  </iact:action>
  <iact:action type="add" startTime="147508">
    <iact:property name="dataType"/>
    <iact:actionData xml:id="d21">
      <inkml:trace xmlns:inkml="http://www.w3.org/2003/InkML" xml:id="stk21" contextRef="#ctx0" brushRef="#br0">9313 9184 403 0,'0'0'36'4,"0"0"-36"-1,0 0 0-2,0 0 0 6,-3-8 236-6,0 5 40 5,3 3 8-5,0 0 1 5,0 0-196-5,-3-5-39 7,0 0-8-7,3 5-2 5,0 0-6-5,-6-3-2 7,0 0 0-7,6 3 0 6,0 0-24-6,0 0-8 2,0 0 0-2,0 0 0 8,-6-2 17-6,6 2-3 0,-3-6-1-2,3 6 0 6,0 0 17-6,0 0 3 5,0 0 1-5,0 0 0 6,0 0-6-6,0 0-2 5,0 0 0-5,0 0 0 6,0 0-26-6,0 0 0 5,0 0 0-5,0 0 0 6,0 0 0-6,0 8 0 5,3 0 0-5,-3 0 0 6,0 0-8-6,3 0 8 4,0 3 0-4,0-1 0 6,0 1 0-6,0-3 0 5,3 2 0-5,-3 1 0 8,0-1 0-9,0-2 0 38,0 3 0-37,2-3 0 0,-5 0 0 0,6 2 0 0,0-2 0 0,-3-2 0 0,3 2 0 0,-3-3 0 0,0 3 0 0,0-3 0 7,-3-5 0-3,3 5 0-4,-3-5 0 0,6 6 0 0,-6-6 20 0,0 0-2 7,3 5 0-5,-3-5 0-2,0 0-18 0,0 0 0 12,9 0 0-12,-3 3 0 0,-6-3 15 0,0 0-4 12,9-3-1-12,-3 0 0 0,3 1 6 0,-3-1 0 11,-6 3 1-7,6-3 0-4,3 1-4 0,-3-1-1 0,0-2 0 0,0 2 0 8,-3-2 9-5,-1 0 2-3,7 5 0 0,-3-6 0 12,-3-2-23-11,-3 8 0-1,0 0 0 0,3-5-8 11,3-3 8-11,3 3 12 0,-6-3-2 0,3 5-1 10,0-2-9-8,-3 0 12-2,3 2-12 0,0 0 12 12,-6 3-12-8,0 0 8-4,0 0-8 0,3-5 8 0,3 0 0 0,-6 5 0 6,0 0 0-4,3-3 0-2,-3 3-8 0,0 0 0 13,0 0-10-12,0 0 10-1,0 0 0 0,0 0 0 1,3-5 0-1,-3 5 0 8,6-5 0-8,-6 5 0 13,0 0 0-8,0 0 0-5,0 0 0 0,0 0 0 0,6-3 0 0,-6 3 0 6,0 0 8-4,0 0 0-2,0 0 1 0,0 0 0 6,3-3 3-7,-3 3 1 7,6-2 0-6,-6 2 0 5,3-3-5-5,-3 3 0 7,0 0-8-7,0 0 12 4,0 0-12-4,0 0 0 5,0 0 0-5,6 0 0 6,-6 0 0-6,9 0 0 6,-9 0 0-5,6 3 0 16,-1 2 0-15,1 0 0-2,-3 0 0 0,3 3 0 0,-3-2 0 0,0 2 0 11,-3-8 0-10,6 5 0 0,-3 0 0-1,3 3 0 0,-3 0 0 0,0-3 0 7,-3-5 0-1,6 6 0-6,-6-6 0 0,3 8 0 5,3-3 0 0,-3 3 0-5,-3-8 0 0,3 5 0 8,-3-5 0-6,6 5 0-2,-6-5 0 0,3 6 0 13,-3-6 0-12,0 0 0-1,0 0 0 0,0 0 0 3,0 0 0-3,3 5 0 7,-3-5 0-7,0 0 0 12,0 0 8-10,0 0-8-2,0 0 0 0,0 0 0 1,3 5 8-1,-3-5-8 8,0 0 0-3,0 0 9-5,0 0 2 0,0 0 0 2,0 0 0-2,0 0 0 8,0 0 5-8,6-2 2 4,-6 2 0-4,6-3 0 7,3 0-7-7,-3-2-2 14,0-3 0-10,-3 3 0-4,3-3-9 0,-1 3 0 0,1-6 0 0,3 3 8 4,-3 0-8 1,0 0 0-5,3 0 0 0,-3 0 0 9,0-2 0-6,3-1 0-3,0 6 0 0,-3-3 0 12,0-3 0-12,0 1 0 0,0 2 0 0,0 0 0 11,3 0 0-11,0 3 0 0,-6-3 0 0,3 2 0 11,-1 4 0-11,1-3 0 0,-3-1 0 0,0 1 0 12,0 0 0-6,-3 5 0-6,0 0 0 0,3-3 0 0,-3 3 0 0,0 0 0 6,6-3 0-4,-6 3 0-2,0 0 0-1,0 0 0 15,0 0 0-10,3-2 0-4,-3 2 0 0,3-3 0 0,-3 3 0 0,0 0 0 6,6 0 0-6,-6 0 0 13,0 0 0-8,6 3 0-5,0-3 0 0,-6 0 0 0,0 0 0 0,6 5 0 5,-3 0-9-1,3 3 9-4,0-2 0 0,-6-6 0 11,0 0 0-9,3 5 0-2,3 0 0 0,-3 3 0 11,-3-8 0-11,0 8 0 0,0-3 0 0,3 3 0 10,-3-8 0-10,3 6 0 0,0-1 0 0,0 0 0 13,-3-5 0-8,0 8 0-5,0-8 0 0,6 5 0 0,-3 1 0 0,0-1 0 5,-3-5 0-1,6 5 0-4,-6-5 0 0,0 0 0 12,0 0 0-5,0 0 0-7,0 0 0 0,0 0 0 0,0 0 0 0,0 0 0 3,0 0 0-3,3 0 0 3,3 5 0-3,2-5 0 8,-8 0 0-4,0 0 0-4,3-2 0 0,3-1 0 8,0 3 0-5,0 0 0-3,-6 0 0 0,0 0 0 13,6 0 0-13,-6 0 0 0,6-2 0 0,-3 2 0 12,-3 0 0-6,0 0 0-6,9-3 0 0,-9 3 0 0,6-3 0 0,-3 1 0 2,3-4 0-2,0 4 0 15,0-4 0-10,0 1 0-5,0 2 8 0,0-2-8 0,0-3 0 0,0 3 0 6,-3 0 0-4,3-1 0-2,0-2 0 0,-3 3 0 13,-1 0 0-11,4 0 0-2,-3 2 8 0,-3 3-8 9,3-5 0-6,-3 5 0-2,0 0 0-1,0 0 0 0,6-8 0 0,-3 2 0 6,-3 6 0-1,0 0 0-5,0 0 0 0,3-2 0 8,-3 2 0-5,6-6 0-3,-6 6 0 0,3-5 0 12,3 0 0-10,-6 5 0-2,0 0 0 0,0 0 0 10,6-3 0-8,-6 3 0-2,0 0 0 0,0 0 0 8,0 0 0-6,0 0 0-2,0 0-8 0,0 0 8 2,0 0 0-2,0 0 0 4,0 0 0-4,6 0 0 6,3 5-8-6,-9-5 8 8,0 0 0-3,6 3 0-5,0 0 0 0,-3 2-8 12,3 0 8-10,0 1 0-2,0-1 0 0,-3 0 0 0,0 1 0 1,0 1 0 6,3-1 0-1,-3 2 0-6,0 0 0 0,0 0 0 8,0-3 0-6,0 0 0-2,0 6 0 0,2-3 0 8,-2-3 0-6,0 0 0-2,-3-5 0 0,3 6 0 14,0-1 0-14,3 0 0 0,-6-5 0 0,0 0 0 11,0 0 0-11,3 5 0 0,-3-5 0 2,0 0 0 0,0 0 0-2,6 3 0 4,-6-3 0-4,0 0 0 6,0 0 0-6,0 0 0 4,0 0 0-4,6 5 0 7,-3-5 0-7,-3 0 0 9,0 0 0-6,0 0 0-3,9 0 0 0,-3 0 0 12,-6 0 0-12,6-2 0 2,0-1 8-2,3 0-8 2,-3-2 0-2,0 2 9 7,-3-2-9-3,6 3 0-4,0-4 9 0,-3 1-9 6,-3 0 0-1,0 2 9-5,3-2-9 0,-1-1 0 9,-2 1 12-8,-3 5-4-1,0 0 0 0,6-2-8 12,0-4 0-11,0 1 0-1,-6 5 0 0,6-5 0 11,0 2 0-8,3 0 0-3,-9 3 0 0,6-2 0 9,-6 2 8-9,6-3-8 0,0 0 0 0,0 1 0 13,0-1 0-8,-6 3 0-5,0 0-13 0,6 0 5 0,0-3 8 0,-6 3 0 6,0 0 0-4,0 0 0-2,6 0 0 0,3 0 0 11,-3 0 0-9,0 3 0-2,-6-3 0 0,6 3 0 12,-6-3 0-7,8 2 0-5,-2 4 0 0,0-1 0 0,-3 0 0 0,3 3 0 3,-3-2 0 3,3-1 0-6,-6-5 0 0,6 5 0 7,0 0 0-4,0 1 0-3,-3-1 0 0,-3-5 0 12,6 3 0-12,0 2 0 0,-3 0 0 0,3-2 0 13,-6-3 0-8,3 2 0-5,-3-2 0 0,6 3 0 0,0 2 0 0,-6-5 0 5,0 0 0 0,6 3 0-5,-6-3 9 0,0 0-9 8,0 0 12-6,6 5-12-2,-6-5 16 0,6 3-4 8,-6-3-1-5,0 0 0-3,0 0 4 0,0 0 1 3,0 0 0-3,0 0 0 8,0 0 1-8,0 0 1 4,0 0 0-4,0 0 0 9,0 0-6-9,0 0 0 1,0 0-1-1,0 0 0 8,0 0-11-5,0 0 0-2,0 0 0-1,0 0-1262 14</inkml:trace>
    </iact:actionData>
  </iact:action>
  <iact:action type="add" startTime="165674">
    <iact:property name="dataType"/>
    <iact:actionData xml:id="d22">
      <inkml:trace xmlns:inkml="http://www.w3.org/2003/InkML" xml:id="stk22" contextRef="#ctx0" brushRef="#br0">11024 10734 1465 0,'0'0'64'2,"0"0"15"-1,0 0-63 0,0 0-16 3,0 0 0-3,0 0 0 6,0 0 50-6,0 0 7 4,0 0 2-4,0 0 0 6,0 0-24-6,0 0-5 5,0 0-1-5,0 0 0 8,0 0-17-8,0 0-4 6,0 0-8-6,0 0 12 4,0 0 0-4,0 0 0 5,0 0 0-5,0 0 0 9,0 0 17-9,0 0 3 2,0 0 1-2,0 0 0 6,0 0 9-6,0 0 2 4,0 0 0-4,0 0 0 7,0 0-2-7,0 0 0 5,0 0 0-5,0 0 0 6,0 0-28-6,0 0-6 5,0 0 0-5,0 0-8 7,0 0 11-8,0 0-11 9,0 0 10-8,0 0-10 3,0 0 0-3,0 0 0 5,0 0 0-5,0 0 0 7,0 0 8-7,0 0-8 4,0 0 0-4,0 0 0 6,0 0 11-6,0 0-11 5,6 0 12-5,-6 0-12 7,6 0 15-7,0 0-4 4,-6 0-1-4,9-2 0 7,-3 2-10-7,3 0 12 4,-9 0-12-4,9 0 12 9,-3 0-12-9,3 0 0 1,-1 0 0-1,1 0 8 8,0 0 8-8,0 0 2 6,0 0 0-7,0 0 0 10,-3 0-18-5,3 0 0-4,0 0 0 0,3 0 0 11,-3 0 0-10,3 0 0-1,-3-3 0 0,3 3 0 12,2 0 14-12,-5 3-4 0,0-3-1 0,-3 2 0 11,-6-2-9-11,6 0 0 0,3 0 0 0,0 0 0 12,-3 3 0-8,3-3 12-4,0 2-12 0,0-2 12 0,3 0-12 0,-3 0 0 7,0 0 9-4,-1 3-9-3,1-3 0 0,-3 0 9 12,3 0-9-10,3 3 0-2,-3-1 9 0,0-2-9 10,0 3 0-5,0-3 9-5,0 0-9 0,0 0 10 0,0 0-10 0,-3 0 10 5,3 0-10-1,-3 3 8-4,2-3-8 0,-2 2 8 9,3-2-8-8,0 0 12-1,0 3-12 0,-3-3 12 13,3 3-12-11,3-3 0-2,-6 2 0 0,3-2 8 11,-3 0-8-11,3 3 0 2,0 0 0-2,0-3 0 0,0 2 0 0,-1-2 8 6,1 0-8-6,3 0 0 14,0 0 0-10,-3 0 0-4,0 0 8 0,3 0-8 0,0 0 0 0,0 0 0 7,0 0 9-4,-6 0-9-3,-6 0 16 0,0 0-2 12,12 3 0-11,-4-3 0-1,1 0-14 0,3 2 8 12,0 1-8-8,-3-3 0-4,0 0 0 0,3 0 0 0,-3 0 0 0,3 3 0 4,-3-3 0 1,3 0 0-5,-3 0-11 0,3-3 11 8,-1 3 0-5,4-3 0-3,-6 3 0 0,3 0 0 11,0-2 11-10,-3 2 0-1,3-3 0 0,0 3 0 12,0-2-11-11,-3 2 0-1,0 0 9 0,-1-3-9 10,4 3 10-10,-3-3-2 0,0 3-8 0,0-2 12 12,0 2-12-7,0 0 0-5,0 0 0 0,0 2 0 0,0-2 8 0,0 0-8 6,3 0 0-3,-3 0 9-3,0 0-9 0,2 0 8 12,-2 0-8-11,3 0 8-1,-3 0-8 0,0 0 0 12,3 0 0-8,0 0 0-4,-6 0 13 0,-6 0-2 0,0 0-1 0,9-2 0 4,0 2 2 2,0-3 0-6,0 3 0 0,0 0 0 7,-1 0-12-4,1 0 8-3,0-3-8 0,3 3 8 11,-3 0-8-10,-3 0 10-1,3 0-10 0,-3 0 10 12,3 0-10-12,0 0 10 0,0 0-10 0,-3 0 10 11,0 0-10-11,-3 0 12 0,3 3-12 0,0-3 12 12,0 0-4-7,-6 0 0-6,0 0 0 1,0 0 0 0,0 0 0 0,0 0-8 4,0 0 12 2,0 0-4-6,0 0-8 0,0 0 0 3,0 0 0-3,0 0 0 20,0 0-86-12,0 0-16-8</inkml:trace>
    </iact:actionData>
  </iact:action>
  <iact:action type="add" startTime="169053">
    <iact:property name="dataType"/>
    <iact:actionData xml:id="d23">
      <inkml:trace xmlns:inkml="http://www.w3.org/2003/InkML" xml:id="stk23" contextRef="#ctx0" brushRef="#br0">9375 10639 403 0,'0'0'17'4,"0"0"5"-3,0 0-22 0,0 0 0 1,-3 0 0-1,-3-3 0 5,6 3 213-5,0 0 39 3,-3-2 7-3,-3 2 1 6,-3-3-175-6,3 3-35 6,6 0-7-6,-3-3-2 7,-3 1-1-7,3-1 0 6,3 3 0-6,-6-3 0 5,3 1-14-5,0-4-3 6,1 4-1-6,-4-3 0 7,6 5 6-7,0 0 2 2,-6-3 0-2,3 0 0 7,0-2-2-8,3 5 0 7,-3-3 0-6,3 3 0 8,0 0 3-8,0 0 0 2,-3 0 0-2,3 0 0 7,0 0-7-7,0 0 0 5,-3-2-1-6,3 2 0 8,0 0-13-7,0 0-2 4,0 0-8-4,0 0 12 7,0 0-12-7,0 0 0 5,0 0-12-5,0 0 12 6,0 5 0-6,3 6-8 7,0-4 8-7,-3 4 0 3,3-3 0-3,0 3 0 6,0-1-8-6,3 3 8 6,-3-2 0-6,0 2 0 5,2 0 0-4,-5-2 0 14,3 0 0-10,0-1 0-5,3 1 0 0,-3-1 0 0,0-2 0 0,0 0 0 8,0 0 0-6,3 0 0-2,-3 0 0 0,3 0 0 12,0-3 0-7,-3 1 0-5,0-1 0 0,-3-5 0 0,6 2-8 0,0 4 8 4,0-1 0 2,-6-5 0-6,0 0 0 0,6 3 0 6,0-3 0-2,-6 0 0-4,6 0 0 0,0-3 0 10,0 0 0-8,0 1 8-2,0-1-8 0,0-2 0 12,2 0 20-12,-2-3-1 0,3 2-1 0,-3-2 0 12,3 0 6-12,-6 0 2 0,-6 3 0 0,6-3 0 11,3 0-18-10,-3 3-8-1,6-3 8 0,-3 3-8 12,0-3 0-9,0 0 8-3,3 3-8 0,-3-3 0 0,0 2 0 0,0 1 0 7,0-3 0-5,0 6 0-2,-3-4 0-1,3 4 0 14,0-1 8-11,-1 0-8-2,-2 1 0 0,3-1 0 11,0 0 0-7,-6 3 0-4,0 0 0-1,6-2 0 1,-3-1 0 0,-3 3 0 6,6-3 0-2,0 3 0-4,0-2 0 0,-3-1 0 8,-3 3 0-6,0 0 0-2,6 3 0 0,0-1 0 13,-6-2 0-11,6 3 0-2,0 0 0 0,0 2 8 10,-6-5-8-10,6 5 0 0,0 1 0 0,-3 2 8 12,0-1-8-11,3 1 0-1,-3-2 0 0,3 2 0 12,-3 0 0-8,3 0 8-4,-3-1-8 0,0 1 0 0,-1 0 0 0,4-2 0 7,-3 2 0-6,3-3 0-1,-3 0 0 0,0 0 0 12,0 1 8-11,0-1-8-1,-3-5 0 0,3 5 0 13,-3-5 0-10,0 0 0-3,0 0 0 0,9 6 0 0,-6-4 0 0,-3-2 8 5,6 3-8 0,-6-3 0-5,9 3 9-1,-6-3-9 11,-3 0 8-9,0 0-8-1,0 0 10 0,9 0-10 13,0-6 10-13,0 4-10 0,-3-4 10 0,3-2-10 12,-3 3 15-12,3-3-3 0,-3 0-1 0,2 0 0 11,-2 0 5-11,0 0 0 0,6 0 1 0,-3 1 0 13,-3-1-7-9,0-3-2-4,6 0 0 0,-6 3 0 0,0-2-8 0,-3 2 0 7,3 0 0-5,-3 3 0-2,6-3 0 0,-3 2 0 11,0-1 0-9,0-1 0-2,3 2 0 0,-3 4 0 10,2-4 0-4,-5 4 0-6,-3 2 0 0,6 0 0 0,3-3 9 0,-3 0-9 3,0 1 0-1,0 2 0 1,-3-3 0-3,3 1 8 9,-6 2-8-7,6 0 0-2,-6 0 0 0,6 0 0 13,0 2 0-11,0 1-12-2,-6-3 12 0,9 2-12 10,-3 4 12-9,0-4 0-1,-6-2 0 0,6 6 0 10,0-1 0-9,-3 0 0-1,3 1 0 0,-3 1 0 11,2 1 0-5,-2 0 0-6,3 0 0 0,-3 0 0 0,0 0 0 0,0 0 0 7,0-3 0-5,0 3 8-2,0-2-8 0,0-1 0 11,-3-5 0-11,3 5 0 0,-3-5 0 0,6 6 0 13,-6-6 0-8,6 5 0-5,-6-5 0 0,6 2 0 0,-6-2 0 0,3 3 0 3,-3-3 0 3,6 3 0-6,-6-3 0 0,0 0 0 8,6 0 0-6,0 2 0-2,-6-2 0 0,6-2 8 12,-6 2-8-9,6-3 12-4,3 0-4 1,-3 1 0 11,0-3 4-11,3 2 2 2,-3-2 0-2,0-1 0 1,2 4-6-1,-2-4 0 6,0 1-8-6,0 2 12 15,3-2-12-13,-3 0 8-2,3 2-8 0,0 1 0 0,-3-1 0 0,0-2 0 8,0 2 0-6,3 0 0-2,-3 1 0-1,0-1 0 14,3 3 0-13,-9 0 0 3,6-3 0-3,0 3 0 0,0-2 0 1,-6 2 0 6,0 0 8-3,0 0-8-4,0 0 0 0,0 0 0 5,8 5 0 1,1-2 0-6,0-1 0 0,-3 1 0 10,3 5 0-9,-3-3 0-1,0 0 0 0,0-2 0 12,0 2 0-10,0 1 8-2,0-1-8 0,0-2 0 10,0 2 0-10,0-2 0 0,-6-3 0 0,3 5 0 11,3 0 0-11,0 0 0 0,0-2 0 0,-3 0 0 13,-3-3 0-9,6 5 0-4,-6-5 0 0,0 0 0 0,0 0 12 0,3 3-3 7,-3-3-1-5,5 2 0-2,-5-2 3 0,0 0 0 13,0 0 0-11,0 0 0-1,6 3-1-1,-6-3 0 0,0 0 0 0,0 0 0 7,0 0-10-4,0 0 12-3,0 0-12 0,9 0 12 7,-9 0-12-1,0 0 0-6,0 0 0 0,0 0-1236 10</inkml:trace>
    </iact:actionData>
  </iact:action>
  <iact:action type="add" startTime="184772">
    <iact:property name="dataType"/>
    <iact:actionData xml:id="d24">
      <inkml:trace xmlns:inkml="http://www.w3.org/2003/InkML" xml:id="stk24" contextRef="#ctx0" brushRef="#br0">21793 7549 806 0,'12'-3'36'3,"-12"3"7"-3,0 0-35 1,0 0-8 2,0 0 0-2,0 0 0 5,6 0 133-5,-6 0 25 5,0 0 5-5,0 0 1 5,-3-8-112-5,3 8-21 6,0-5-5-6,0 5-1 6,-6-8-25-6,0 2 8 4,3-4-8-4,-6 2 0 7,3 0 20-7,0 3-2 5,0-1 0-5,4-2 0 7,-4 1-18-7,3 1 0 5,3-2 8-5,-3-2-8 6,0 2 14-6,0 0-1 5,0-3 0-5,-3 3 0 6,3-2 9-6,3 2 2 5,-6 0 0-5,3-3 0 6,0 3-3-6,3-2 0 5,-3-1 0-5,-3 1 0 7,3-4-3-6,0 1-1 23,0 3 0-22,0-1 0-2,-3-2-8 0,3 0-1 0,-3-1-8 0,3 4 12 0,0-4-12 0,0-1 9 10,0 1-9-5,0-1 8-5,3-1 8 0,-3 2 0 0,0-1 1 0,0-1 0 5,0 0 4-1,0 0 1-4,-3 3 0 0,3-3 0 6,3 3-22-1,-3-3 0-5,3-3 0 0,-3 3-8 10,3-2 8-9,0 5 9-1,0-6-1 0,0 3-8 12,0 3 8-10,0-3-8-2,0 0 0 0,-3-2 0 10,3 4 15-10,3 1-4 0,-3-3-1 1,0 0 0 2,0 3 3-3,0-3 1 5,0 3 0-5,0-3 0 14,3 3-2-9,-3-3-1-5,-3 0 0 0,0 0 0 0,3 3-11 0,0 0 0 8,-2 0 0-6,2-3 8-2,0 0-8 0,0-3 0 12,-3 1 0-7,3 2 0-5,0 0 0 0,0 0 0 0,0 3 0 0,3-5 0 4,-3-1 0 0,0 3 10-4,2 3-10 0,1-3 10 8,-3 0 6-3,3-2 0-5,-3 2 1 0,3 3 0 9,0 2-17-7,0-2 8-2,-3-1-8 0,3 1 0 12,0 3 0-10,0-1 0-2,0-5 0 0,-3 3 0 2,3 0 8-2,-3 0-8 5,0-3 12 1,0 0-12-6,3 3 0 0,0-1 0 6,-3-4-12 0,3 2 3-6,-3 3 9 0,3-3 11 6,3 0-3-2,-3 0 0-4,0-2-8 0,0-1-14 10,0 1 3-8,3 4 1-2,-3-2 10 0,3 3 0 12,-3-3 8-7,3 3-8-5,0-3 0 0,0 3 0 0,-3-3 0 0,6 3 0 3,-3-3 0 2,0 0 0-5,-6 0 0 0,3 3-8 7,0-3 8-2,-1 3 0-5,4 0 0 0,-3-1 0 9,0-1 0-6,0-1 0-3,3 0 0 0,-3 3 0 11,0 2 0-11,-3-2 0 0,3-6 0 0,0 6 0 12,3 0 0-12,-3 0 0 0,3-3 0 0,-3 5 0 11,3-2 0-5,-3 0 0-6,3-1 0 0,0 1-8 0,-3 0 8 0,0 2 0 5,3 3 0 0,0-2 0-5,-3-1 0 0,3-2 0 9,-3 2 0-7,0 4 0-2,3-9 0 0,-3 5 0 12,3 3 0-7,-1-2 0-5,-2-1 0 0,3 3 8 0,0 0-8 0,0 0 0 4,0 3 0 0,3-6 0-4,-3 3 0 0,3 0-12 7,-3 0 12-2,3 1 0-5,0-1 0 0,0 0-8 8,3 0 8-5,-3 2 0-3,0-4 0 0,3 2-8 13,2 0 16-12,1 0 3-1,-3-3 1 0,0 4 0 10,6-1-12-10,-3 0-17 0,0 0 4 0,3 2 1 10,-4-2 12-10,1 3 16 0,0-3-3 0,-3 3-1 13,3 2-12-8,0-5 0-5,-3 3 0 0,0 5 0 0,0-5 0 0,2 2 0 8,-2 0 0-6,0 1 0-3,0 2 0 1,0 0 0 14,0 0 0-9,0 0 0-5,0 0-13 0,0 0-6 0,0 0-1 0,0 0 0 4,-1 0 20 1,1 0 0-5,0 2-8 0,0-2 8 6,0 3 0-2,0-3 0-4,-3 3-8 0,3 2 8 10,0-5 0-9,0 3 0-1,-3 2 0 0,2 0 0 13,-2-2 0-13,3 2-8 0,-3 1 8 0,0-1 0 11,3 3 0-9,-3-6 0-2,0 4-8 0,0-1 8 9,0 0 0-5,0 1-10-4,0-1 10 0,-3 3-8 0,3 0 8 0,-4 0 0 7,1 2 0-2,3-2 0-5,-3-3 0 0,3 3 0 9,-3 3 0-7,3-3 0-2,-3 0 0 0,0 2-8 12,0 1 8-10,0 0-8-2,0 2 8 0,3-5-8 0,-6 2 8 0,3 4-8 7,0-4 8-1,0 1 0-6,0-1 0 0,-3 1 0 10,3 2 0-9,0 0 0-1,-4 1 0 0,4-1 0 7,-3 0 0-4,3 3 0-3,-3-3 0 0,3 3 0 13,0 0 0-13,0 0 0 0,-3-3 8 0,0 3-8 11,0-3 0-11,3 0 0 0,-3 1 0 0,3-4 0 11,-3 3 0-10,0-2 0-1,3 0 0 0,-3 2 0 12,0-3 0-8,0 1 0-4,0 0 0 0,0-3 0 0,0-1 0 0,0 7 0 8,0-9 0-6,0 6 0-2,-3-1 0 0,3 3 0 12,0 1 0-7,-3-4 0-5,3 1 0 0,-3-1-8 0,-3 6 8 0,6-3 0 7,-3-2 0-4,0 2 0-3,3 0 0 0,-3 3 0 6,3 0 0-2,-3-3 0-4,3-2 0 0,-3 2 0 9,0 1 0-7,0-4 0-2,0 1 0 0,3 2 0 13,-3 0 0-12,0 0 0-1,0 1 0 0,0-1 0 11,0 3 0-9,0 0 0-2,0-1 0 0,0 1 0 9,0-5 0-7,-3 2 0-1,3 6 0-1,0-3 0-1,-3-1 0 1,3 4 0 9,-3-6 0-6,3 3 0-3,-3-3 0 0,3 0 0 11,-3 6 0-9,0-3 0-2,3 0 0 0,-3 0 0 12,3-3 0-7,-3 3 0-5,3 2 0 0,-3-2 0 0,0-3 0 0,3 3 0 8,-3 0 0-7,3 0 0-1,0-3 0 0,-3 3 0 6,3 3 0-1,-3-6 0-5,3 3 0 0,-3 0 0 10,3 2 0-8,3 1 0-2,-6-1 0 0,3 3 0 11,0-5 0-11,-3 0 0 0,3 3 0 0,-3-1 0 12,3 1 0-11,-3-1 0-1,3 3 0 0,-3-2 0 3,0-1 0-3,0-2 0 5,0-3 0-5,0 3 0 14,0 3 0-9,0-1 0-5,0 1 0 0,0-3 0 0,0 2 0 0,-3 1 0 6,3-1 0-3,0 4 8-3,0-7-8 0,0 4 0 12,0-1 0-10,0 4 0-2,0-4 0 0,0 3 0 3,0-2 0-3,0-1 0 5,0-4 0 0,1-1 0-5,-1 3 0 0,0 0 0 7,-3-3 0-4,0 0 0-3,3-2 0 0,-3 2 0 11,-3 0 0-9,3-2 0-2,-3-1 0-1,3 3 0 13,-3 1 0-12,0-4 0 0,0-2 8 0,0 0-8 12,3 3 0-12,0-1 8 0,-3-2-8 0,-3 3 0 11,4-6 0-9,-4 3 0-2,0 3 0 0,0-3 0 1,0-1 0-1,0 1 0 7,0 0 0-2,-3 0 8-5,0 0-8 0,3-2 0 8,-2 1 0-5,2-1 8-3,-3-1-8 0,3 0 8 13,-3-2-8-8,3 2 8-5,-3-2-8 0,3 2 0 0,-3-2 0 0,4-3 0 9,-1 3 8-7,-3-1-8-2,3-2 8 0,-3 3-8 11,3-6 0-9,0 3 0-2,0 0 0 0,0 0 8 4,0 0 8-1,0 0 1-3,1 0 1 0,2 0 0 13,0 3-27-13,3-3-6 0,-3 0-1 0,0 0 0 11,-3 0 16-4,3 0 0-7,3 0 0 0,0 0-9 0,0 2 9 0,-3-2 0 2,3 3 0 4,6-3 0-6,-9 0 0 0,9 0 0 7,0 0 0-3,0 0 0-4,-9 0 0 0,4 0 0 4,-1 0 0-4,6 0 0 6,-6 0 0-6,-3 0-8 5,6 3 8-5,-3-1 0 6,0-2 0 0,0 0 0-6,3 0 0 0,-3 0 0 7,-3 3 0-3,6-3-8-4,3 0 8 0,-6 0 0 6,3 3 0-1,-3-3 0-5,6 0 0 0,-3 0 0 8,3 0 0-5,0 0 0-3,-6 0 0 0,6 0-8 12,0 0 8-11,0 0 0-1,-6 0 0 0,6 0 0 11,0 0 0-10,0 0 0-1,0 0 0 0,0 0 0 2,0 0 0-2,0 0 0 5,0 0 10-5,0 0-10 6,0 0 0-6,0 0 0 4,0 0-8-4,-3 0 8 7,3 0-12-7,0 0 12 4,0 0-12-4,0 0 12 7,0 0-10-7,0 0 10 4,0 0-8-4,0 0 8 8,6 8 0-8,0-6-8 14,-6-2 8-10,0 0 0-4,9 3 0 0,0 2 0 0,0-2 0 0,0-1 0 5,0-2 0 0,0-2 0-5,0 2 0 0,0 0 0 7,0 0 0-4,-1 0 0-3,4 0 0 0,0 0 0 11,0 0 0-10,0-3 11-1,-3 1-11 0,3-1 12 13,0 0-12-8,0 3 0-5,3-2 9 0,-3 2-9 0,-1-3 0 0,4 0 9 9,-3 3-9-7,3-2 0-2,0-1 8 0,0 0-8 11,0 1 0-6,0-1 0-5,0 0 0 0,2 1 0 0,-2-1 0 0,3 1 0 4,-3-4 8 1,0 1-8-5,6 5 0-1,-3-5 0 14,-4 2 8-12,4 0-8-1,3-2 0 0,0 2 0 11,-3 1 0-11,0-1 10 0,-6 0-10 0,3 3 8 11,-1 0-8-11,4-2 0 0,0-1 0 0,0 3-11 11,0 0 11-9,0 0 0-2,-3-2 0 0,2 2 0 8,-2-3 0-7,3 0 8-1,-3 1-8 0,3-1 11 11,-3 0-11-11,0 1 0 0,3-1 0 0,-4 0 0 11,1 1 0-11,0-1 0 0,3 0 0 0,-3 1-11 13,0-1 11-8,0 0 0-5,3 3 0 0,-1-2 0 0,4 4 0 0,-6-2 0 8,-3-2 0-7,3 2-8-1,0 0 8 0,0 0 0 11,0 0 8-5,-1 0-8-6,4 0 0 0,-3 0 0 0,0 0 0 0,0 0 0 4,0 0 0 2,-3 2 0-6,3-2 0-1,0 0-8 8,-4-2 8-3,4 4 0-4,0-2 0 0,-3 3 0 8,0-3 11-5,0 0 4-3,3 0 1 0,0 3 0 12,-3-1-26-11,2-2-5-1,-2 3-1 0,3 0 0 12,3-1 16-6,-3-2 0-6,0-2 0 0,0 2 0 0,3 0 0 0,-3 0 0 2,-1 0 0 0,1 0 0 12,6-3 0-10,-3 3 10-4,0 0-10 0,-3 3 8 0,0-3-8 0,2 0 0 7,1 0 0-5,0 0-11-2,-3 2 11 0,0 1 0 11,3-3 0-9,-3 0 0-2,3 3 0 0,-4-1 0 11,4 1 0-7,3 0 0-4,-3-1 0 0,0 1 0 0,-3-3 0 0,6 3 0 4,-4-3 0 2,4 2 8-6,0 1-8 0,-3-3 0 12,-3 0 0-11,3-3 9-1,-3 3-9 0,-1 0 0 9,1-2 17-9,0 2-3 0,-3-3-1 0,0 3 0 13,0 0 3-8,0-3 0-5,3 3 0 0,-3-2 0 0,3 2-16 0,-4 0 8 5,1 0-8 1,-3 0 0-6,3 0 8 0,-3 0-8 5,0 0 0 0,0 0 9-5,0 0 0 0,0 0 0 8,-3-3 0-5,3 3 0-3,-3 0 7 0,0 0 2 12,3 0 0-8,-9 0 0-2,0 0-2-2,3 0-1 0,5 0 0 0,-8 0 0 4,0 0 4 1,6-3 1-5,-3 1 0 0,-3 2 0 6,0 0 6-1,0 0 2-5,6 0 0 0,-6 0 0 4,0 0-5-4,0 0-1 6,0 0 0-6,0 0 0 5,0 0-11-5,0 0-3 6,0 0 0-6,0 0-828 16,0 0-165-16</inkml:trace>
    </iact:actionData>
  </iact:action>
  <iact:action type="add" startTime="189292">
    <iact:property name="dataType"/>
    <iact:actionData xml:id="d25">
      <inkml:trace xmlns:inkml="http://www.w3.org/2003/InkML" xml:id="stk25" contextRef="#ctx0" brushRef="#br0">22082 10708 1166 0,'0'0'52'4,"0"0"10"-4,0 0-50 1,0 0-12 1,0 0 0-1,0 0 0 4,0 0 40-4,0 0 6 6,0 0 1-6,0 0 0 5,-3-6 1-5,3 6 1 6,-3-5 0-6,0 0 0 7,-3 0-2-7,6 5-1 3,-3-3 0 0,0-2 0 3,-3-1-12-6,3 1-2 3,0 2-1-4,0-2 0 8,-3 0 3-7,3 2 1 4,0-5 0-4,0 3 0 8,0-3-9-8,0 3-2 3,0-1 0-3,0 4 0 6,1-4-4-6,-1 1-2 5,-3 0 0-5,3 0 0 8,0-3-3-8,0 2-1 3,0 1 0-3,0-3 0 7,-3 0 0-7,3 3 0 4,0-3 0-4,0 0 0 7,0-3 3-1,-3 3 1-6,3 1 0 0,-3-4 0 43,3 0-2-43,-3 1-1 0,3-1 0 0,-3 1 0 0,0-1-3 0,0 0 0 0,0-4 0 0,0 1 0 0,-3-2-4 0,3 1-8 0,-3 1 11 0,4-1-11 5,-1-4 8-4,0 0-8-1,-3 4 0 0,0-4 0 12,0-2 13-8,0 0-4-4,0 0-1 0,0-1 0 0,0 1 2 0,3 0 0 7,-3 0 0-5,3-3 0-2,0 3-2-1,-3-3-8 14,6 0 12-13,-6-2-4 0,1-1-8 0,2 4 8 13,0 1-8-9,0-1 8-4,0-4-8 0,0 1 8 0,0-3-8 0,-3 2 8 4,3 1-8 1,0-3 0-5,0-1 0 0,0-1-11 8,0 2 11-5,0-1 0-3,0-1 0 0,3 2-8 11,-3 0 8-10,3-3 11-1,0 0-3 0,0 0 0 12,0 3-8-12,0 0 0 0,0 0 0 0,0 0 0 12,3 0 0-8,-3 0 0-4,1 2 0 0,2-2 0 0,-3 0 0 0,3 3 0 5,3 2 0 1,-1-3 0-6,1 1 0 0,-3-1-17 8,0 1 2-6,3-1 1-2,0 1 14 0,0 0 0 12,0 2 0-11,3 0 0-1,-3 0 0 0,3 0-9 11,-3 0 9-5,3 1 0-6,0-1 0 0,3 3 19 0,-6-6-3 0,6 6-1 4,-3 0-28-1,3 0-6-3,0 0-1 0,0-1 0 9,0 4 20-6,-3-1 0-3,3 1 0 0,-1 2 0 11,1-3-16-10,0 1 4-1,0 2 1 0,0 0 0 12,3 0 11-11,-3 6 0-1,3-4 0 0,-3 1 0 10,3 0 0-9,0 0 8-1,3 2-8 0,-4 1 0 12,1-1 0-7,0 0 0-5,-3 1 0 0,6 2 0 0,-3-3 0 0,0 3 0 5,0 0 0-1,3 1 0-4,-3-4 0 0,2 3-10 11,1-3 10-8,0 3 0-2,0 1-8-1,3 1 8 0,0-2 0 0,0 0 0 7,0 3 0-3,-1 0-8-4,1 2 8 0,0 0 0 7,3 1 0-3,-3 2-12-4,3-3 12 0,-1 3-10 9,1 5 10-7,3-2-10-2,0 2 10 0,-3-2-10 11,3 2 10-8,-4-2-10-3,4 0 10 0,0 2-10 11,-3-2 10-11,0 2 0 0,0 3-9 0,-1-3 9 10,1-2 0-10,0 2 0 0,0 0-9 0,0 3 9 12,-6 0 0-7,0 0 0-5,-1 5-8 0,4-2 8 0,-3 0 0 0,3 2 0 7,-3-3 0-5,0 6 0-2,0-3 0 0,-3 3-15 13,2 3 5-13,1-3 1 0,-3 5 9 0,0-3 0 3,0 4 0-3,0-1 0 6,-3 0 0-6,3 0 0 13,0-2 0-8,-3-1 0-5,0 3-8 0,-1 0 8 0,1 1-8 0,-3 1 8 7,3-1 0-5,-3-1-8-2,3 3 8-1,-3-1 0 15,0 1 0-12,3 3 0-2,-3-1 0 0,0 3 0 9,-3 0 0-9,3 0 0 0,-3 1 0 0,0-1 0 11,0 0 0-9,3 3 0-2,-3-3 0 0,0 0-8 11,0-3 8-6,0 1 0-5,-3 2 0 0,3-3 0 0,-6 1 0 0,3-1 0 7,0 3 0-5,3-2 0-2,-3-1 0 0,0-2 0 12,0 0 0-10,-3 2 0-1,3-2 0-1,-3 2 0 0,0 1 0-1,0-3 0 9,0 0 0-3,3-1 0-5,-6 4 0 0,3-3 0 5,-3-1 0 0,3 1 0-5,-3 0 0 0,-3 0 0 8,3 2 0-5,0 1 0-3,0-3 0 0,0-1 0 12,-3 1 0-11,3 3 0-1,0-1 0 0,0 1 8 12,-3-4-8-10,4 4 0-2,-1-6 0 0,-3 3 0 2,3-3 0-2,-3 0 0 4,0-2 0-4,3-1 0 15,-3 1 0-10,0-1 0-5,3-2 0 0,-3 3 8 0,0-3-8 0,0-1 11 2,-3 1-11 5,3 0 12-7,0 0-12 0,1 3 0 11,-4-1 0-10,3-2 8-1,-6 3-8 0,6-4 0 13,-3 1-10-9,3 0 10-4,3 3 0 0,0-3 0 0,-6-1 0 0,0 1 0 3,3 0 0 3,-2 0 0-7,-4 0 0 1,3 0 0 7,0-3 0-3,0 3 0-4,-3-3 0 0,0 0 0 12,0 1 0-9,3-4 0-3,-3 1 0 0,4-1 0 9,-4 4 0-9,3-4 0 0,-3 3 0 0,3-2 0 12,0 0 8-11,0-1-8-1,-3-2 12 0,3 3-12 12,-2-3 0-8,2 0 0-4,-3 2 0 0,0-2 0 0,3 3 0 0,-6-3 0 7,3-1 0-6,0-1 0-1,0-1 0 0,4 3 0 13,-1-3 0-12,0 3 0-1,3-2 0 0,-3-1 0 12,0 0 0-9,0 0 0-3,0-2 0 0,0 0 0 0,3-3 0 0,0 2 0 5,0 1 0 1,1-3 0-6,-1 0 8 0,3 0-8 8,-3 3 0-7,3-1 8-1,6-2-8 0,-3 0 0 13,-3 0 14-12,6 0-4-1,-3 0-1 0,3 0 0 10,0 0 8-7,0 0 2-3,-6-5 0 0,6 5 0 9,0 0 0-9,0 0 0 0,0 0 0 0,0 0 0 2,0 0-9-2,0 0-2 5,-6-3 0-4,6 3 0 4,-3-2-8-5,3 2 8 12,0-6-8-11,0 6 8-1,0 0-8 0,0 0 0 3,0 0 0-3,0 0 8 7,0 0-8-7,0 0 0 5,0 0 0-5,0 0 0 8,0-2 0-8,0 2 0 3,0-6 0-3,0 6 0 8,0 0 0-4,0 0-11-5,0 0 11 1,6-5-8 6,-3 0 8-6,-3 5-10 5,0 0 10-5,6-3-10 6,3 3 10-6,0-2 0 6,-3-4-9-5,3 6 9 12,-3-5 0-6,2 5 0-7,1-3-9 0,0 3 9 0,0-2 0 0,0 2 0 1,3 0 0 1,-3-3 0 11,-9 3 0-8,6 0 0-5,6 0 0 0,-3 0 0 0,3 0 0 0,-3-3 0 6,3 1 0-3,-1 2 0-3,-2 0 0 0,3 0 0 11,-3 0 0-11,3 0 0 0,-3 0 0 0,3 0 0 14,-3-3 0-11,0 0 0-3,0 1 0 0,0 2 0 0,3 0 8 0,-3 2-8 5,-1-4 0 0,4 2 0-5,-3-3 0 0,-3 3 0 9,3 0 11-7,-3 0-11-2,3 0 12 0,0 0-12 12,0 0 0-12,3 0 0 0,-3 0 0 0,-3 0 0 12,6-2 0-7,-3 2 0-5,-1 2 0 0,4 1 0 0,-3-6 0 0,0 3 0 4,3 3 0-4,-3-3 0 14,0 0 0-9,3 0 0-5,0 2 0 0,0 1 0 0,0 0 0 0,-3-3 0 6,-1 2 0-4,1 1 0-2,3-3 0 0,-3 3 0 14,3-1 0-10,0-2 0-4,0 3 12 0,0-3-4 0,-3 0 0 0,3 0-8 7,0 3 0-4,0-3 0-3,2 2 0 0,-2-2 0 6,3 0 0-1,-3 0 0-5,0 0 0 0,0 0 0 8,3 0 12-6,-3 0-12-2,0 0 12 0,0 0-12 13,-1 0 10-11,4 0-10-2,-3 0 8 0,0 0-8 11,0 0 0-6,3 0 8-5,-3 0-8 0,3 0 0 0,0 0 0 0,2 0 0 2,-2 0 0 0,6 0 0 12,-3-2 0-11,0 2 0-3,-6-3 8 0,6 3-8 0,-3-3 14 0,2 3 1 8,1 0 0-6,0-2 0-2,0 2-15 0,0-3 8 12,0 3-8-7,-3 0 0-5,2-3 8 0,1 3-8 0,-3-2 0 0,3 2 0 5,0 2 0-1,-3 1 0-4,3-3-13 0,-1 0 4 7,1 3 9-3,0-3 8-4,0 2-8 0,0-2 11 9,3-2-11-7,-3 2 0-2,2 2 0 0,1 1 8 13,0-6-8-13,0 3 8 0,-3-2-8 0,3 2 8 12,-6 0-17-12,5 0-4 3,-2 0-1-3,0 0 0 0,0 0 14 0,0 0 15 5,3 0-3-5,-3 2-1 15,-1-2-11-9,4 3 0-6,-3 0 0 0,3-3 0 0,-3 0 0 0,3 0 0 6,-4 0 0-4,4 0 8-2,-3 0-8 0,3-3 0 12,0 3 0-6,0 0 0-6,-6-5 8 0,2 2-8 0,-2 0 8 0,3 1-8 3,0-1 16 3,0 3-3-6,-3 0 0 0,0-3 0 11,0 1-13-10,-1 2 0-1,4-3 0 0,-3 3 0 12,-3-2 0-11,3 2 9 0,0 2-9-1,0-2 8 2,0-2-8-2,-1 2 10 4,1 0-10-4,0 0 10 15,0-3-10-10,0 3 0-5,0-3-10 0,3 3 10 0,0 0 0 0,-4 0 0 4,1 0 0 1,0-2 0-5,3 2 0 0,-9-3 0 6,-9 3 0-1,9-3 0-5,3 3 8 0,0-2 0 9,-6-1 1-8,0 3 0-1,3 0-9 0,-3-3 12 12,-6 3-12-10,0 0 12-2,0 0-12 0,0 0 0 4,6-2 0-4,-6 2-823 12,0 0-166-12</inkml:trace>
    </iact:actionData>
  </iact:action>
  <iact:action type="add" startTime="297510">
    <iact:property name="dataType"/>
    <iact:actionData xml:id="d26">
      <inkml:trace xmlns:inkml="http://www.w3.org/2003/InkML" xml:id="stk26" contextRef="#ctx0" brushRef="#br0">4746 15150 1504 0,'0'0'67'4,"0"0"13"-4,0 0-64 1,0 0-16 1,0 0 0-1,0 0 0 5,0 0 32-5,0 0 4 5,0 0 0-5,0 0 0 5,0 0-24-5,0 0-12 6,0 0 12-6,0 0-12 25,0 0-14-25,0 0-10 0,0 0-1 0,0 0-1 0,6 3 5 0,-6-3 1 0,0 0 0 0,0 0 0 3,0 0 20-3,3 8-11 5,3-3 11-5,-6-5-8 8,0 0 8-8,3 8 0 3,0 0 0-3,0-3 0 7,3 3 0-7,-6-3 0 4,0 3 0-4,3 3 0 7,0-3 8-8,0 2-8 6,0 1 8-5,0 0-8 6,3-1 17-4,-3 3-1 34,0-5 0-36,-3 3 0 0,3-3-16 0,0 5 0 0,3-2 8 0,-3 2-8 0,0-5 9 0,3 2-1 0,-3 1-8 0,0 0 12 5,3-1-12-5,-3 1 0 0,3-3 8 0,-3 2-8 12,3 1 0-7,0-3 0-5,-3 2 0 0,3-2 0 0,-1 0 0 0,-5 0 0 7,6 0 0-5,-3-3 0-2,-3-5 8-1,0 8-8 15,0-8 0-14,6 8 0 0,0-2 9 0,0-1-9 11,6-3 8-6,-6 1-8-5,0-3 18 0,3 0-2 0,3 0 0 0,-6 0 0 4,6-3 1 1,0 1 0-5,0 2 0 0,-1-3 0 8,1 1-2-5,3-1-1-3,-6-2 0 0,3 5 0 11,3-6-14-9,0 4 11-2,0-4-11 0,-3 4 10 11,3-1-10-12,-1-2 0 1,1-1 0 0,-3 4 8 13,3-3-8-12,-3-1 0-1,6 4 0 0,-3-4 8 11,-3 4-8-6,6-4 0-5,-4 6 0 0,1-5 8 0,0 5-8 0,-3 0 0 6,-3 3 0-4,0-1 0-2,21 1 8 13,-18 0-8-11,2-1 8-2,7 4 0 0,-9-1-8 10,3 0 12-5,-3 0-4-5,6-2-8 0,0 2 12 0,-6-2-12 0,3 2 12 4,-7-2-12 1,7 0 0-5,-3-3 0 0,3 0 8 8,-6 0-8-4,6 2 0-4,0-4 9 0,-3 2-9 11,0-3 16-10,0 0 0-1,2 3-1 0,4-2 0 11,-3-1 1-11,-3 3 1 0,3-3 0 0,0 3 0 11,0-2-6-9,3 2-2-2,-1 0 0 0,-2 0 0 11,0 0-9-6,0 0 0-5,0 0-12 0,0-3 12 0,3 3 0 0,0-5 0 6,-1 2 0-4,4-2 0-2,-3 2 0 0,3-2 0 12,3 0 0-10,-6-1 8-2,-1-2 4 0,7 1 0 11,-3-1 0-6,3 2 0-5,-3-2-12 0,3 0 12 0,-1 0-12 0,1 3 12 4,0-3-12 0,-3 3 0-4,-6 2 0 0,6-2 8 7,2 2-8-2,1-2 0-5,0 0 0 0,3 2 0 11,-6 0 0-10,-1 1 0-1,4-3 0 0,-3 2 0 11,3-2 0-11,-3-1 0 0,0 1 0 0,-1 2 0 11,1 1 0-11,0-1 0 0,3 0 8 0,-3 3-8 12,0 0 9-5,-1 0-9-7,-2 0 10 0,0 0-10 0,3 0 8 0,0 3-8 5,0 0 0-3,0-1 0-2,-4 1 0 0,1 2 0 12,3 1 0-11,0-1 0-1,-6 0 8 0,0 0-8 12,3 1 0-7,-1-1 0-5,-2-2 0 0,0-1 0 0,0 1 0 0,3-3 0 4,-3 3 0-4,0-3 8 15,-3 2-8-13,-1 1 0-2,4-3 0 0,0 3 0 0,-6-3 8 0,3 2-8 11,0 1 20-10,3 2 2-1,0-2 0 0,0-1 0 11,-6 4-14-9,2-4-8-2,1 4 10 0,0-4-10 8,-6 1 0-7,3 0 0-1,9 2 0 0,-3-2 0 12,-3-1 0-6,3 1 0-6,0-3 0 0,2 3 0 0,-2-1 0 0,0-2 0 5,-3-2 0-2,3 2 0-3,3 0 0 0,0 0 0 12,-9 0 9-11,3-3-9-1,2 3 9 0,-2 0-9 11,0 0 10-7,0-3-10-4,0 3 12 0,0 0-3 0,0-2-1 0,0 2 0 5,-6 0-8 1,3 0 10-6,3-3-10 0,-4 3 10 7,1-3-10-5,0 1 0-2,6 2 9 0,-3-3-9 12,3 3 0-11,-6 0 9-1,-9 0-9 0,0 0 0 11,12 0 13-10,-3 0-4-1,-9 0-1 0,9-3 0 11,9 3 0-11,-7 3 0 0,-11-3 0 0,6 0 0 12,0 0-8-6,3 0 10-6,-9 0-10 0,0 0 10 0,0 0-10 0,6 0 0 5,3 0 9-2,-6 0-9-3,-3 0 9 0,0 0-9 12,6 3 12-11,0-3-12 1,-6 0 18-2,0 0-3 0,0 0-1 0,6 0 0 7,0 0 2-2,-6 0 1-5,0 0 0 0,0 0 0 5,9 2-1 1,-3-2-1-7,-6 0 0 1,0 0 0 9,0 0-7-6,0 0 0-3,0 0-8 0,0 0 12 4,0 0-12-4,0 0 0 6,6 0 0-6,-6 0 0 5,0 0 0-5,0 0 0 8,9 0 0-8,-3 0 0 12,-6 0 0-12,0 0 0 0,6 0 0 0,3-2 0 12,-6 2 0-7,-3 0 0-5,0 0 0 0,11 0 0 0,1 0 0 0,-6-3 0 6,-6 3 0-2,6 0 0-4,3 0 0 0,0 0 0 11,-9 0 0-10,0 0 0-1,9-3 0 0,0 3 0 12,-3-2 0-8,-6 2 0-4,0 0 0 0,9 0 0 0,0-3 0 0,0 0 0 3,-9 3 0 3,6 0 0-6,3-2 0 0,0 2 0 8,-3-3 0-5,-6 3 0-3,2-3 0 0,7 3 0 11,3-2 0-10,-12 2 8-1,0 0-8 0,0 0 0 12,12-3 14-12,-6 3-3 0,-6 0-1 0,0 0 0 10,0 0 6-10,0 0 0 0,0 0 1 0,0 0 0 4,0 0-1-4,0 0 0 4,0 0 0-4,0 0 0 7,0 0 0-8,0 0 0 7,0 0 0-6,0 0 0 7,0 0-4-7,0 0-2 3,0 0 0-3,0 0 0 8,0 0-10-8,0 0 8 3,0 0-8-3,0 0 8 9,6 0-8-9,-6 0 8 12,0 0-8-7,0 0 8-5,0 0-8 0,0 0 12 0,0 0-12 0,0 0 12 3,0 0-3-3,0 0 0 6,0 0 0-6,0 0 0 5,-6 0-9-5,6 0 12 5,0 0-12-5,0 0 12 6,0 0-12-6,0 0 0 6,0 0 0-6,0 0 0 22,0 0-104-22,0 0-22 0</inkml:trace>
    </iact:actionData>
  </iact:action>
  <iact:action type="add" startTime="336022">
    <iact:property name="dataType"/>
    <iact:actionData xml:id="d27">
      <inkml:trace xmlns:inkml="http://www.w3.org/2003/InkML" xml:id="stk27" contextRef="#ctx0" brushRef="#br0">12468 12367 403 0,'0'0'36'4,"0"0"-36"-3,0 0 0 0,0 0 0 5,0 0 96-5,0 0 12 3,0 0 2-3,0 0 1 6,0 0-38-6,0 0-7 5,0 0-2-5,0 0 0 6,0 0-16-6,0 0-3 5,-3-6-1-5,3 6 0 8,0 0 8-8,0 0 0 5,0 0 1-5,-3 0 0 5,-3-2-5-5,6 2 0 5,0 0-1-5,0 0 0 7,-3-3-7-7,3 3-2 5,0 0 0-5,-6-3 0 6,3 1-10-6,3 2-1 3,0 0-1-3,0 0 0 8,0 0 2-8,0 0 0 7,0 0 0-7,-3-3 0 4,-3 0-2-4,6 3 0 4,0 0 0-4,0 0 0 6,-3-2-4-6,3 2-1 5,0 0 0-5,0 0 0 7,-6-3-7-8,3 1-2 5,0-1 0-4,3 3 0 7,0 0-4-7,-6-3 0 6,6 3-8-6,-3 0 12 5,-3 0-4-5,6 0 0 6,0 0-8-6,0 0 12 8,-6 0-4-8,0 0-8 2,3 0 11-2,3 0-11 7,0 0 8-4,-6-2-8-2,3-1 0-1,3 3 0 7,-6 0 0-7,6 0 10 4,0 0-10-4,0 0 8 7,0 0-8-7,-6 3 0 5,1-1 9-5,-1 1-9 6,6-3 0-6,0 0 8 6,-9 0-8-6,3 5 0 7,0-2 0-8,0 2 0 6,6-5 0-3,-6 5 0 10,6-5 0-10,-3 6 0-2,0-1 0 0,3-5-8 1,-6 5 8-1,3 1 0 8,3-6 0-4,-3 5 0-4,3-5-8 0,-3 5 8 12,0 3-8-12,0-3 8 0,0 3 0 0,3-2 0 12,-3-1 0-7,3 3 0-5,0 0 0 0,3-3 0 0,-6 3 0 0,3 0 0 4,-3 0 0 1,3 0 0-5,-6 0 0-1,6 2-8 8,-3-2 8-1,3 0 0-6,-3 3 0 0,0-3 0 10,3 0 0-9,0 0 0-1,0 2 0 0,0-2 0 12,0 0 0-12,0 0 0 0,-3 0 0 0,3 3-8 11,0-4 8-11,3 1 0 0,-3 0 0 0,0-8 0 12,3 11 0-10,-3-11 0-2,0 8 0 1,3 0 0-1,-3 0 0 0,0-8 0 8,0 0 0-6,3 10-8-2,0-2 8 0,0 0 0 13,0 0 0-12,-3-8-8-1,3 8 8 0,0 0 0 12,0-3 0-8,-3-5 0-4,6 6 0 0,-3-1 0 0,3 3 0 0,0-3 0 4,-3 0-8-2,3 1 8 0,-6-6-8-2,6 2 8 8,0 1 0-4,-6-3-8-4,3 5 8 0,-3-5 0 12,9 3 0-12,-9-3 0 0,6 3 0 0,2-1 0 12,-8-2 0-12,6 3 0 3,3 0 0-3,-9-3 0 0,0 0 0 0,9 2 0 6,0 1 0-4,-3-1 0 10,-6-2 0-10,9 0 0-2,-9 0 0 0,9 0 0 1,-3 0 0-1,-6 0 0 8,9 0 0-5,-3 0 0-3,-6 0 0 0,9 0 0 11,-9 0 0-9,9-2 0-2,0-1 0 0,0 1 0 11,-9 2 0-5,9 0 8-6,-1-3-8 0,1 0 0 0,-3-2 0 0,0 0 8 4,0 2-8 1,0-2 0-5,0-1 8 0,-3 1-8 6,0 0 8-1,3 0-8-5,0-1 10 0,0 1-10 10,-6 5 24-9,3-5 0-1,0-3-1 0,0 0 0 12,3 2-13-12,-3-1-2 0,0 1-8 0,0 1 12 11,0-3-12-11,0 0 0 0,-3 0 8 0,0 0-8 12,3-2 10-9,0-1-1-3,-3 0 0 0,3 1 0 1,-3-1-1-1,0 3 0 6,0-2 0-1,0-1 0-5,-3 1 3 0,3 2 0 10,-3 0 0-7,3-3 0-3,0 3-11 0,0-2 10 11,0-1-10-6,3 3 10-5,-6 0-10 0,3 0-16 0,0 0 4 0,0 3 1 4,0-3 20 0,0 3 4-4,0-3 1 0,0 3 0 8,0-1 3-5,0 6 1-3,0-5 0 0,0 5 0 11,0-5-18-9,0-1 0-2,-3 1 0 0,0 0 0 11,3 5 0-10,0-3 16-1,0 3-3 0,-3-5-1 4,3 0-3-4,-3 2-1 4,0-2 0-4,0 2 0 14,0 0-8-14,3 3 8 2,0 0-8-2,0 0 8 1,-3-2-8-1,0-4 0 7,-3 4 0-2,6-1 8-5,-6-2 1 0,3 2 0 11,0-2 0-9,3 5 0-2,0 0-9 0,-3 0 0 11,-3-3 0-6,0 3 0-5,6 0 0 0,-3-5 8 0,-3 5-8 0,3-3 0 6,3 3 0-4,0 0 0-2,0 0 0 0,-6 0 0 8,-3-2 0-4,3 2 0-4,6 0 0 0,-6 0 0 11,1 0 0-10,-1 0 0-1,3 0 0 0,3 0 0 11,0 0 0-10,-6 2-9-1,0-2 9 0,0 0 0 11,6 0 0-11,-3 0 0 0,-3 0 0 2,3 0 0 0,3 0 0 3,-6 0 0-1,0 3 0-4,0-3 0 0,0 0 0 0,0 0 0 9,6 0 0-5,0 0 0-4,-3 3 0 0,-3-1 0 11,3-2 0-8,-3 3 0-3,3-3 0 0,-3 0 0 10,6 0 0-5,0 0 0-5,0 0 0 0,0 0 0 0,-3 3 0 0,3-3 0 3,0 0 0-1,0 0 0 1,-3 2 0-4,3-2 0 9,0 0 0-3,0 0 0-5,-6 3 0 0,6-3 0 5,0 0 0-5,0 0 8 4,-3 2-8-4,3-2 0 7,-6 3 11-8,6-3-11 8,0 0 12-5,0 0-12 1,-3 3 8-3,3-3-8 6,0 0 0-4,0 0 0 1,0 0 0-3,0 0 0 5,0 0 0-5,0 0 0 23,0 0-86-23,-6 5-21-1</inkml:trace>
    </iact:actionData>
  </iact:action>
  <iact:action type="add" startTime="341712">
    <iact:property name="dataType"/>
    <iact:actionData xml:id="d28">
      <inkml:trace xmlns:inkml="http://www.w3.org/2003/InkML" xml:id="stk28" contextRef="#ctx0" brushRef="#br0">16611 12435 576 0,'0'0'51'5,"0"0"-41"-3,0 0-10-1,0 0 0 3,0 0 123-3,0 0 22 4,0 0 5-4,0 0 1 6,0 0-100-6,0 0-20 7,6-5-4-7,-6 0-1 5,0 5-26-5,-3-5 0 5,6-1-9-5,-3 6 9 7,0 0 17-7,0 0 11 4,0-2 1-4,0 2 1 9,0-6 36-9,0 6 7 1,0 0 2-1,0 0 0 7,0 0-30-7,0 0-5 5,0-5-2-5,0 5 0 9,-3-3-20-9,3 3-4 2,0 0-1-2,-3-5 0 5,-3 0-13-5,3 2 0 6,3 3 8-6,0 0-8 10,-3-5 12-10,3 5-1 1,0 0 0-1,0 0 0 6,-6 0 6-6,6 0 2 5,-3-3 0-5,3 3 0 6,0 0-3-6,-6-2-1 5,0 2 0-5,6 0 0 6,0 0-3-6,0 0-1 5,-9 0 0-5,9 0 0 7,0 0-11-8,0 0 8 6,0 0-8-5,-6 2 8 7,-2 1-8-7,2 0 0 5,6-3 0-5,-3 2 0 5,-6 3 0-5,3-2-11 6,6-3 11-6,0 0-8 6,0 5 8-6,-3 3 0 5,0-2-9-5,-3 2 9 6,6-3 0-6,-3 0 0 4,0 0-9-4,0 1 9 6,3-6 0-6,-3 8 0 4,0 0 0-4,3-3 0 10,-3 0 0-10,3 3 0 14,0 0-8-10,-3 0 8-4,3-3 0 0,0 3 0 0,0 0-8 0,-3 3 8 5,0-3 0-1,0 0 0-4,6-3 0 0,-3 3 0 8,0-3 0-5,0 3 0-3,3-3-8 0,0 3 8 12,-3-8 0-11,3 8 0-1,0 0 0 0,3 0 0 11,0 0 0-8,-3 0 0-3,-3-8 0 1,3 8 9-1,3 0-9 0,0-3 10 6,-6-5-10-1,3 8 10-5,0 3-10 0,6-3 0 8,-3-3 0-5,-1 0 8-3,-5-5-8 0,3 5 0 11,3 1 0-10,0-1 0-1,-6-5 0 0,6 8 8 12,3-3-8-7,-3 1 8-5,0-4 1-1,0 4 0 1,0-4 0 0,3 1 0 4,0-1-9 3,0 1 0-7,-3 0 9 0,3-1-9 6,3 1 8-2,0-3-8-4,-12 0 8 0,8 0-8 11,1 0 0-9,3 0 8-2,-3-3-8 0,-3 3 0 11,0-2 0-11,3 2 8 0,0 0-8 0,-9 0 0 11,0 0 0-9,0 0 9-2,6-6-9 0,-6 6 0 1,0 0 11-1,0 0-11 4,6 0 10-4,3-5-10 18,3 3 16-14,-3-4-2-5,-9 6-1 1,3-2 0 0,9-4-4 0,-6 1-1 8,-6 5 0-6,5-3 0-2,7 1-8 0,-6-1 12 12,-6-2-12-12,0 5 12 0,0 0-2 0,6-6 0 13,-3 4 0-10,-3 2 0-3,0 0 6 0,3-5 0 0,3-3 1 0,-6 2 0 5,0 1 5-1,-3 2 1-4,6-2 0 0,3 0 0 11,-6 0-1-10,0-1 0-1,0 1 0 0,3-3 0 12,3 3-3-12,-3-3-1 0,-3 2 0 0,0 1 0 10,3 0-18-10,-3-3 10 0,-3 3-10 0,3-1 8 12,0-2-8-11,0 3 12-1,-3 0-12 0,0 0 12 13,-3-1-12-9,3-2 10-4,9 3-10 0,-6 0 10 0,-6-3-10 0,6 8 0 7,0-8 0-6,0 8 0-1,-3-5 0 0,3-3 8 14,3 2-8-9,0-2 0-5,-3 8 0 0,-3-5 0 0,-3 0 8 0,6 0-8 3,6-1 0 3,-6 6 0-6,-3-5 9 0,0 0-9 6,3-1 0-2,0 6 9-4,-6-5-9 0,3 2 0 12,-3-2 9-11,3 0-9-1,3 5 0 0,-3-5 9 11,-6-1-9-9,3 4 0-2,6 2 0 0,0 0 8 3,-2-6-8-3,-1 1 0 4,3 5 0-4,0 0 0 13,-3-3 8-11,0-2-8-2,-3 2 0 0,6 3 8 12,3-5-8-8,-3 5 0-4,0 0 9 0,0 0-9 0,0 0 0 0,-6-2 0 2,-3-1 0-2,3 3 0 7,-3-3 0-7,3 3 0 14,0-2 0-10,-6 2 0-4,0-3-8 0,3 3 8 0,6-3-8 0,-6 3 8 5,3 3 0-2,-3-3 0-3,3 0 9 0,0 0-9 7,1 0 10-3,-4 0-10-4,-3 0 8 0,6 0-8 10,0 3 8-8,0-1-8-2,-3 1 0 0,3 0 8 12,0-1-8-12,-3 1 0 0,0 2 0 0,0-2 0 12,3-1 0-12,0 1 0 0,0 0 0 0,0-1 0 11,-3-2 0-11,6 3 0 0,3-3 0 0,-2 0-11 16,-7 3-111-13,6-3-22-3</inkml:trace>
    </iact:actionData>
  </iact:action>
  <iact:action type="add" startTime="350930">
    <iact:property name="dataType"/>
    <iact:actionData xml:id="d29">
      <inkml:trace xmlns:inkml="http://www.w3.org/2003/InkML" xml:id="stk29" contextRef="#ctx0" brushRef="#br0">14295 12171 230 0,'0'0'20'4,"0"0"-20"-2,0 0 0-1,0 0 0 2,0 0 199 0,0 0 35 2,0 0 7-4,0 0 2 5,0-3-162-5,-3-2-32 6,0 0-6-6,3 5-2 6,0 0-21-6,0 0-4 5,0 0 0-5,-3-3-1 6,3-2 13-6,0 5 2 7,0 0 1-7,0 0 0 5,-3-6 15-5,3 6 3 4,0 0 1-4,0 0 0 7,0 0-6-7,0 0 0 4,0 0-1-4,0 0 0 7,0 0-13-7,0 0-2 5,0 0-1-5,0 0 0 6,0 0-19-6,0 0-8 5,0 0 0-5,0 0 8 6,0 0-8-7,0 0 0 6,0 0 0-5,0 0 0 7,0 0-11-7,0 0 11 5,0 8-8-5,0-2 8 6,0-6 0-7,3 10 0 7,-3-2 0-6,0 0 0 6,3 0 0-6,-3 0 0 5,0 3 0-5,3-4 0 6,0 1 0-7,-3 3 8 7,0-3-8-5,0 3 8 6,0 2-8-5,0-3 0 0,0 4 8-2,0-4-8 8,0 1 9-3,3 2-9-5,-3 0 12 0,3 0-12 5,0 3 8 0,0 0-8-5,-3-3 0 0,3 3 0 7,-3-3 8-3,3 1-8-4,0 2 0 0,0-1 0 11,-3-4 8-9,3 2-8-2,0 3 0 0,0-3 0 11,0 1 0-11,0-1 0 0,3-3 0 0,-3 4 0 11,0-1 0-11,0 0 0 0,0 0 0 0,0-5 0 12,3 0 0-11,-3 3 0-1,0-3 8 0,0 0-8 2,3 0 0-2,-3 0 0 6,0-3 0-1,3 3 0-5,0-3 0 0,-1 3 0 12,-2-3 0-11,6 3 0-1,-3-2 0 0,3-1 0 11,0 0 0-10,0-2 0 0,-3 2 0-1,0 0 0 0,-6-5 8 0,6 6-8 7,3-4 0-1,0 1 10-6,-3 0-10 0,-6-3 8 7,0 0 3-4,0 0 0-3,0 0 0 0,9 0 0 6,-9 0 11-6,9-3 2 4,0 0 1-3,0-2 0 12,-1 2 5-13,-2-2 1 0,0 0 0 0,0-3 0 11,0 0-2-9,3 0 0-2,-6 0 0 0,0 0 0 11,0-3-9-6,0 4-1-5,3 1-1 0,-6-2 0 0,3-5-3 0,-3 0-1 6,0 5 0-3,6-5 0-3,-3-1-2 0,0 1-1 11,0 0 0-10,0 0 0-1,-3 2 1 0,3-2 1 12,-3 2 0-7,0 1 0-5,0-1-1 0,0 3 0 0,0-2 0 0,0-1 0 3,0 1-3-3,0-1-1 5,0 3 0-5,0-3 0 8,0 1-8-4,0 2 0-4,-3-3 9 0,3 3-9 10,3 0 0-9,0-2 0-1,-3-1 0 0,0 3 8 12,0-2-8-12,0-1 0 0,0 3 0 0,0-2 0 11,3-1 0-9,0 0 0-2,-3 1 0 0,3 2 0 11,0 0 0-11,-3 0 0 0,0 0 0 0,0 3 8 2,0-3 0-2,0 5 1 8,0-2 0-4,0 5 0-4,0 0 6 0,0-5 1 3,-3-1 0-3,3 4 0 7,0 2-5-2,0 0-1-5,0-6 0 0,0 6 0 8,-3-5-10-5,3 5 12-3,0 0 0 8,0-2-12-2,0 2 0-6,0 0 0 0,0 0 8 6,0 0-8-2,0 0 0-4,0 0 0 0,0 0 8 5,0 0-8-5,0 0 0 5,0 0 0-5,0 0 0 6,0 0 0-6,0 0 0 6,0 0 0-6,0 0 0 5,0 0 0-5,0 0 0 4,0 0-12-1,0 0 12 1,0 0-9-4,0 0 9 5,-3 7 0-5,3 4 0 17,3-6-13-13,-3 3 4-4,0 3 1 0,3-1 0 0,0 1 8 0,-3 0 0 9,3-1-9-8,0 3 9 0,-3-2 0 0,6 0 0-1,-3-1 0 1,0 3 0 5,0-2 0-1,0 2 0-5,0 0 0 0,0-2 0 5,-1 0 0 0,1-1 0-5,3 1 0 0,-3-3 0 8,-3 2 0-5,3-2 0-3,3 0 0 0,-6-3 0 12,0-5 0-10,3 6 0-2,-3-6 0 0,0 0 0 11,0 0 8-10,3 5 0-1,-3-5 0 0,0 0 0 9,0 0 11-7,0 0 1-2,0 0 1 0,0 0 0 2,0 0 1-2,0 0 0 5,0 0 0-5,0 0 0 5,0 0-10-5,0 0-1 6,0 0-1-6,0 0 0 6,0 0-10-6,0 0-14 4,0 0 3-4,-6 3-1267 9</inkml:trace>
    </iact:actionData>
  </iact:action>
  <iact:action type="add" startTime="352565">
    <iact:property name="dataType"/>
    <iact:actionData xml:id="d30">
      <inkml:trace xmlns:inkml="http://www.w3.org/2003/InkML" xml:id="stk30" contextRef="#ctx0" brushRef="#br0">13155 12562 864 0,'0'0'38'2,"0"0"8"-1,0 0-37 0,0 0-9 0,0 0 0 0,0 0 0 6,0 0 175-6,0 0 33 5,-6 3 6-5,6-3 2 6,0 0-159-6,0 0-31 5,-9 0-6-5,9 0-2 6,-9 0 10-6,9 0 3 6,0 0 0-4,3 0 0 4,-3 0 9-6,0 0 1 4,0 0 1-4,0 0 0 5,0 0-1-5,0 0 0 5,0 0 0-5,0 0 0 9,0 0-19-9,0 0-4 1,0 0-1-1,0 0 0 7,0 0-9-7,0 0-8 5,0 0 9-5,0 0-9 6,0 0 0-6,6 3 0 7,3-1 0-7,-3-2 0 4,3 0 13-4,3 0-3 4,0 0-1-4,0 0 0 7,-3 0 1-7,3-2 0 9,3 2 0-9,0 0 0 43,-1-3-2-38,-2 3 0-5,3-3 0 0,-3 1 0 0,6-1 4 0,-3 3 1 0,-3-3 0 0,3 3 0 0,0-2-1 0,-1 2-1 0,1-3 0 0,3 3 0 0,-3 0 1 0,0-2 0 1,-3 2 0 1,3 0 0-2,-3 0-3 0,0 2 0 11,-7 1 0-7,7-1 0-4,0-2 0 0,0 0 0 0,0 0 0 0,3 0 0 4,0 0-9 3,3-2 0-7,0-1 0 0,-4 3 0 5,1-5 0-1,0 5 0-4,3-3 0 0,-3 1 0 11,0-1 12-9,0 3 1-2,-3 0 0 0,-3-3 0 12,2 1 3-12,1 2 0 0,-6 0 0 0,3 0 0 10,0 0-4-10,-6 0 0 0,-3 0 0 0,0 0 0 12,0 0-4-9,0 0 0-3,0 0-8 0,0 0 12 0,0 0-1 0,0 0-1 3,0 0 0-3,0 0 0 8,0 0 0-8,0 0 0 4,0 0 0-4,0 0 0 7,0 0-10-7,0 0 10 4,0 0-10-4,0 0 10 20,0 0-98-19,0 0-19 5,-3 5-4-6</inkml:trace>
    </iact:actionData>
  </iact:action>
  <iact:action type="add" startTime="353360">
    <iact:property name="dataType"/>
    <iact:actionData xml:id="d31">
      <inkml:trace xmlns:inkml="http://www.w3.org/2003/InkML" xml:id="stk31" contextRef="#ctx0" brushRef="#br0">13655 12348 460 0,'0'0'41'2,"0"0"-33"1,0 0-8-2,0 0 0 7,0 0 218-8,0 0 42 7,0 0 8-6,0 0 1 5,0 0-188-5,0 0-37 5,0 0-8-5,0 0-2 8,0 0-13-8,0 0-2 4,0 0-1-4,0 0 0 6,0 0 2-6,0 0 0 4,0 0 0-4,0 0 0 8,6 5-1-8,-3 1 0 5,-3-6 0-5,6 5 0 5,0 0 10-5,0 1 3 6,0-1 0-6,0-2 0 6,0 2-8-6,0 0-2 6,0 0 0-6,3 3 0 5,-3-2-6-5,3 2 0 4,-3-3-1-4,3 3 0 6,-3-3-15-6,2 0 8 6,1 1-8-6,0-1 0 6,0 0 8-4,3-2-8 4,-3 5 0 0,-3-3 0-6,3-2 10 0,-3 2-10 11,3 0 10-10,-3-2-10-1,3 2 15 0,-3-2-3 10,-6-3-1-4,3 5 0-6,3 1-1-1,-6-6 0 1,3 2 0 0,0 3 0 5,0 1-2 0,-3-6-8-5,3 2 12-1,0 4-4 9,-3-6-8-3,0 5 12-5,0-5-12 0,0 0 12 9,0 0-12-7,2 8 12-2,-2-3-12 0,0-5 12 11,0 0 8-9,0 0 1-2,0 5 1 0,0-5 0 2,0 0 13-2,0 0 2 4,-5 6 1-3,2-4 0 14,-3 6-3-10,3-5-1-5,-6 2 0 0,3-2 0 0,0 2-16 0,0 1-3 6,-3-4-1-3,3 6 0-3,-3-3-14 0,0 3 0 12,0-2 0-11,0 2 0-1,0 0 0 0,0-1 0 11,0 1 0-4,1-2 0-7,-1 2 0 0,0 0 0 0,0-3 9 0,0 0-9 5,0 0 8-3,3 1-8-2,-3-4 0 0,6 1 8 7,3-3-8-2,-6 3 0-5,3-3 9 0,3 0-9 9,0 0 8-8,0 0-8-1,0 0 8 0,0 0-8 5,0 0-11-5,0 0-6 6,0 0-2-6,0 0-747 17,-3-6-150-18</inkml:trace>
    </iact:actionData>
  </iact:action>
  <iact:action type="add" startTime="354367">
    <iact:property name="dataType"/>
    <iact:actionData xml:id="d32">
      <inkml:trace xmlns:inkml="http://www.w3.org/2003/InkML" xml:id="stk32" contextRef="#ctx0" brushRef="#br0">15159 12562 230 0,'0'0'10'4,"0"0"2"-4,0 0-12 0,0 0 0 2,0 0 0-1,0 0 0 5,0 0 256-5,0 0 49 4,0 0 10-4,0 0 1 6,0 0-248-6,0 0-51 5,0 0-9-5,0 0-8 6,0 0 0-6,0 0 0 5,0 0 0-5,5 0 0 7,1-2 20-7,-6 2 4 5,0 0 2-5,9 0 0 9,-3-3 13-9,3 3 2 2,-3 0 1-2,3 0 0 7,0 0 4-7,0 3 1 4,0-3 0-4,3 0 0 7,0 0-11-7,0-3-3 3,3 3 0-3,-1 0 0 7,-2 0-10-5,6 0-3 17,-3 0 0-18,0 0 0-1,-6 3-4 0,3-3 0 0,-3 0-1 0,3 0 0 41,2 0-3-35,-2 2 0-6,0 1 0 0,3-3 0 0,0 3-12 0,0-1 8 0,0-2-8 0,-3 3 0 0,0-3 9 0,0 0-9 0,2 3 8 0,-2-3-8 0,0 0 18 0,0 0-2 0,-3 0 0 1,3 0 0-1,0 0 8 0,0-3 2 10,-3 3 0-9,3-3 0-1,0 3-10 0,-4 0-1 13,1 0-1-9,-3 0 0-4,3 0-2 0,-3 0-1 0,3 0 0 0,0 3 0 4,-3-3-3 1,3 0-8-5,-9 0 12 0,6 3-4 7,0-1-8-3,0-2 12-4,-6 0-12 0,0 0 12 11,6 3 9-10,-6-3 3-1,0 0 0 0,0 0 0 11,0 0-24-11,6 0 0 0,0 0 0 0,-6 0 0 11,0 0 14-11,0 0-2 0,0 0 0 0,0 0 0 4,0 0-12-4,0 0 8 4,0 0-8-4,0 0 0 8,0 0-12-8,0 0-9 3,0 0-2-3,0 0-1082 8</inkml:trace>
    </iact:actionData>
  </iact:action>
  <iact:action type="add" startTime="355165">
    <iact:property name="dataType"/>
    <iact:actionData xml:id="d33">
      <inkml:trace xmlns:inkml="http://www.w3.org/2003/InkML" xml:id="stk33" contextRef="#ctx0" brushRef="#br0">15688 12472 345 0,'0'0'31'3,"0"0"-31"-1,0 0 0-1,0 0 0 6,0 0 178-6,0 0 30 3,0 0 5-3,0 0 2 5,0-5-118-5,0 5-23 6,0 0-5-6,0 0-1 5,-3-5-5-5,3 5-2 7,0 0 0-7,0 0 0 7,0 0 9-7,0 0 2 4,0 0 0-4,0 0 0 6,0 0-23-6,0 0-4 5,0 0-1-5,0 0 0 5,0 0-25-5,0 0-6 6,0 0-1-6,0 0 0 6,0 0-12-6,0 0 0 7,0 0 8-7,0 0-8 3,0 0 0-3,0 0 0 7,9 0 0-7,-3 0 0 5,0 0 0-5,3 0 0 5,-9 0 0-5,6 3 0 6,3-1 0-6,3 3 0 4,0 1 0-4,-3-4 0 6,0 4 0-6,0-1 0 6,3 3 0-5,-1-3 0 22,-2 1 0-18,0-1 0-5,0 0 0 0,-3 0 0 0,-6-5 0 0,0 8 9 0,0 0-9 0,3 0 8 2,3-3 1 3,-3 1 0-5,-3-6 0 0,0 8 0 6,6-3 12-1,-6-5 3-5,0 0 0 0,-3 8 0 11,6-3 2-10,-3-5 1-1,0 0 0 0,0 0 0 12,0 8-11-12,-3 0-3 0,3-8 0 0,-3 8 0 11,6 0-3-8,-3-8-1-3,0 5 0 0,0-5 0 0,0 0 21 0,-6 8 4 6,0 0 1 0,-3 0 0-6,6 0-15 0,-6-3-4 6,3-2 0-1,-3 2 0-5,3 1 25 0,-2-4 5 10,-1 1 1-7,0-1 0-3,3 1-34 0,-3-3-13 10,0 0 11-5,0 0-11-5,3 0 8 0,-3 0-8 0,3 0 0 0,-3 0 0 16,-3 3-28-16,3-3-11 0,-3-3-2 6,1 3-1135-5</inkml:trace>
    </iact:actionData>
  </iact:action>
  <iact:action type="add" startTime="356424">
    <iact:property name="dataType"/>
    <iact:actionData xml:id="d34">
      <inkml:trace xmlns:inkml="http://www.w3.org/2003/InkML" xml:id="stk34" contextRef="#ctx0" brushRef="#br0">13944 11372 115 0,'0'0'0'4,"0"0"10"-3,0 0-10 0,0 0 0 0,0 0 0 0,0 0 0 5,0 0 324-5,0 0 62 4,0 0 13-4,0 0 2 7,0 0-309-7,0 0-63 3,-6-3-12-3,0 3-2 9,-3 0-4-9,3 0-1 4,0 0 0-4,0 0 0 5,6 0 6-5,-6 0 2 6,0 3 0-6,1-1 0 5,-1-2-4-5,0 6-1 6,0-1 0-7,0-2 0 9,0 5-13-8,0-3 0 3,0 5 8-3,0 1-8 7,0 0 0-7,0-1 0 4,0 3 0-4,0 3-10 9,0 0 10-9,0 3 0 5,0-1 0-6,0 1-8 24,0 2 8-19,0-3 0-4,3 1 0 0,-3 0 0 0,3-1 0 0,0 1 0 0,1-1 0 0,-1-2 0 41,3 0 0-36,0 2 0-5,0-4 0 0,0 1 0 0,3-1 0 0,-1-1 0 0,1 0 0 0,0-2 0 0,6-1 0 0,-3-2 11 0,0 0-3 0,3 0 0 0,-3-3-8 0,3 1 12 0,-3-1-12 0,3-2 12 0,0 2-12 0,-3-2 0 8,0-1 9-4,3 1-9-4,0-3 8 0,-3 0-8 8,3 0 8-5,-4-3-8 12,4 3-24-7,-3-2-10-9,3 2-2 1,-3-3-482 0,0-2-97 0</inkml:trace>
    </iact:actionData>
  </iact:action>
  <iact:action type="add" startTime="356875">
    <iact:property name="dataType"/>
    <iact:actionData xml:id="d35">
      <inkml:trace xmlns:inkml="http://www.w3.org/2003/InkML" xml:id="stk35" contextRef="#ctx0" brushRef="#br0">14081 11343 1555 0,'0'0'138'5,"0"0"-110"-4,0 0-28 0,12 0 0 9,0 0 60-8,-3-3 6-1,0 0 2 0,-3 1 0 12,3 2-50-12,2-6-10 0,-2 4-8 0,0-3 12 5,0 2-30-5,0-2-6 5,3-1 0-2,0 1-1 0,0 5 25-3,0-5 0 5,0 2 0-5,3 0-8 6,-1 3 8-6,1-2 0 4,-3-1 0-4,3 0 0 7,-3 1 0-7,0 2 0 4,0 0 0-4,0 0 0 7,0 2-11-7,-3 1-3 5,0-3-1-5,-9 0 0 19,5 3-57-18,-5-3-12-1,0 0-3 2,0 0 0-2</inkml:trace>
    </iact:actionData>
  </iact:action>
  <iact:action type="add" startTime="357118">
    <iact:property name="dataType"/>
    <iact:actionData xml:id="d36">
      <inkml:trace xmlns:inkml="http://www.w3.org/2003/InkML" xml:id="stk36" contextRef="#ctx0" brushRef="#br0">14144 11483 1209 0,'0'0'108'3,"0"0"-87"-3,0 0-21 1,0 0 0 10,0 0 94-9,0 0 14-1,0 0 4 0,5 8 0 7,-5-8-84-7,3 5-16 13,-3 3-3-12,3-3-1-1,0 3-8-1,-3 0 0 2,0 0 0-1,-3 3 0 7,3-1 0-7,-3 1 0 5,0 2 0-5,0 0 0 6,3 3 0-6,-2 0 12 5,-1 5-12-5,-3-2 12 5,3-1 0-5,0-2 0 7,0 0 0-7,3 0 0 5,-3 3 8-5,0-4 1 8,0-1 1-8,0-1 0 18,0 0-48-18,0-2-10-1,0-3-1 1,3-3-1 13,0-5-39-11,0 0-8-2,0 0-2 0,0 0-559 0</inkml:trace>
    </iact:actionData>
  </iact:action>
  <iact:action type="add" startTime="357408">
    <iact:property name="dataType"/>
    <iact:actionData xml:id="d37">
      <inkml:trace xmlns:inkml="http://www.w3.org/2003/InkML" xml:id="stk37" contextRef="#ctx0" brushRef="#br0">14176 11467 1627 0,'0'0'36'3,"0"0"7"-3,0 0 1 1,0 0 2 0,0 0-37-1,9 5-9 1,0-2 0 0,-3 0 0 0,-6-3 19 0,9 5 1 3,0-2 1-3,0-3 0 5,-3 2-21-5,3-2 0 13,0 0 0-13,0 0 0 0,0 0-11 0,2-2 11 13,-2 2-13-13,0 0 5 0,3-3 8 0,-3 3 0 1,3 0 0-1,-3 3 0 7,3-3 0-8,0 0 0 7,0 0 12-6,0 2-4 6,-1 4 1-6,-2-6 1 5,3 2 0-5,-3 1 0 6,3-3-10-6,-3 2 0 6,-3 4 9-6,-6-6-9 4,0 0 18-4,0 0-1 5,3 5 0-2,0 0 0 0,0 3-17-3,0 0-16 5,-3 0 4-5,0 3 0 6,9-3 21-6,-6 2 5 8,-3 3 1-9,0 3 0 7,-3 0-6-6,3 0-1 12,-6 3 0-10,3-1 0-2,0-5-8 0,-3 9 10 11,3-4-10-5,0 3 10-6,0 0-10 0,0 1 0 0,0-4 0 0,-3 1 0 3,3-1 0 2,0-2 0-5,3-3 0 0,-3 0 0 7,3 1 0-3,-3-1 0-4,3-5 0 0,0 2-11 10,0-10-4-8,-3 6-1-2,0-1 0 0,3-5 0 17,0 0-25-17,0 0-6 0,0 0-1 0,0 0-696 0</inkml:trace>
    </iact:actionData>
  </iact:action>
  <iact:action type="add" startTime="357791">
    <iact:property name="dataType"/>
    <iact:actionData xml:id="d38">
      <inkml:trace xmlns:inkml="http://www.w3.org/2003/InkML" xml:id="stk38" contextRef="#ctx0" brushRef="#br0">14239 11689 1094 0,'0'0'97'2,"0"0"-77"8,0 0-20-9,0 0 0 0,-3 3 132 0,3 2 24 4,-3 3 4-4,0-3 0 5,3-5-127-5,0 8-25 5,-6 0-8-5,3 3 0 7,0-3 0-7,0 0-18 4,3 2 4-4,-3 1 1 7,3 0 1-7,0-4 1 6,0-7 0-6,3 8 0 7,-3 0 11-7,3 0 0 3,-3-8 0-3,0 8 0 7,0-8 0-7,0 0 0 4,0 0 8-4,0 0-8 8,0 0 17-8,9 6-1 3,-3-4 0-3,-6-2 0 9,9-2 8-9,-3-1 0 2,0-5 1-2,0 0 0 7,3 0-1-7,-4 0-1 6,-2-2 0-6,3-1 0 4,-3 0 2-4,-3 1 1 5,0 5 0-5,0-3 0 7,0 2 6-7,-3 1 2 6,0 2 0-6,0-2 0 4,0 0-1-4,-2 2 0 8,-1 0 0-8,0 1 0 6,0-1-19-7,0 3-4 7,0 0-1-5,3 0 0 12,-3 0-9-13,0 0-17 0,6 0 4 0,0 0 1 18,0 0-31-10,0 0-5-8,-6 0-2 0,6 0-560 0,0 0-112 0</inkml:trace>
    </iact:actionData>
  </iact:action>
  <iact:action type="add" startTime="358173">
    <iact:property name="dataType"/>
    <iact:actionData xml:id="d39">
      <inkml:trace xmlns:inkml="http://www.w3.org/2003/InkML" xml:id="stk39" contextRef="#ctx0" brushRef="#br0">14513 11404 2185 0,'0'0'48'3,"6"2"9"-2,2 1 3 0,-2-1 2 0,3 1-50 0,-3-3-12 0,3 0 0 0,0 3 0 0,-9-3 0 0,9 0-12 1,0-3 3-1,3 3 0 21,-3 0-43-21,0-5-8 0,-3 2-1 0,6-2-1 0,-3 5 42 0,2-5 9 12,-2 2 2-8,3-2 0-4,0 2 20 0,-3 0 4 0,0-2 1 0,0 2 0 2,-9 3 10-2,9-2 2 6,-9 2 1-6,0 0 0 5,0 0-11-5,0 0-2 6,0 0-1-6,0 0 0 5,0 0-15-5,0 0 0 7,0 0 8-7,0 0-8 4,0 0 0-4,0 0 0 5,0 0 8-5,3 5-8 5,0 6 0-5,-3-3 0 6,0-3 8-6,0 5-8 7,0 1 0-7,0 0 0 3,-3 2 8-3,0 0-8 10,3 3 0-10,-3 0 0 11,0 2 0-9,-3 4 0-2,3 1 0 0,0 4 0 13,-3 2 0-10,0-3 0-3,0 6 12 0,0-3-4 0,0 3-8 0,-3 0 12 4,3 2-12 1,0 1 9-5,1-6-9 0,-4 0 8 8,3 0-8-5,3 3 0-4,-3-6 0 1,3 1 0 13,0-4 0-11,0-2 0-2,0 1 0 0,0-6 0 10,3-1 0-4,0-1 0-6,0-4 0 0,0 1 0 0,3-3 0 0,-3-3 0 3,0-5-10-3,0 0 10 19,0 0-34-19,0 0-1 0,0 0 0 0,0-5 0 14,3-3-87-14,-3-3-18 0,3-2-3 0,0 0-620 0</inkml:trace>
    </iact:actionData>
  </iact:action>
  <iact:action type="add" startTime="358588">
    <iact:property name="dataType"/>
    <iact:actionData xml:id="d40">
      <inkml:trace xmlns:inkml="http://www.w3.org/2003/InkML" xml:id="stk40" contextRef="#ctx0" brushRef="#br0">14727 11700 1036 0,'0'0'92'4,"0"0"-73"-3,0 0-19 0,0 0 0 0,0 0 168 0,0 0 29 0,0 0 7 0,0 5 0 5,0-5-128-5,0 0-27 0,0 0-5 0,3 8 0 6,-3-8-34-6,0 0-10 6,0 0 0-6,0 0 0 6,0 0 12-6,3 5-4 4,0 3 0-4,3-2-8 8,-6 2 27-8,6 0-2 4,0-3 0-4,-3 3 0 8,3-3-1-8,-3 3-1 3,-3-8 0-3,9 5 0 7,-4 3-11-7,1-3-1 5,3 1-1-5,-3-4 0 6,0 4-10-6,-6-6 0 5,0 0 0-5,0 0 8 6,9 2-8-6,-9-2-17 6,0 0 4-6,0 0 1 18,0 0-41-18,0 0-8-1,0 0-2 1,0 0 0 11,0 0-129-11,0 0-27-1,0 0-5 0</inkml:trace>
    </iact:actionData>
  </iact:action>
  <iact:action type="add" startTime="358880">
    <iact:property name="dataType"/>
    <iact:actionData xml:id="d41">
      <inkml:trace xmlns:inkml="http://www.w3.org/2003/InkML" xml:id="stk41" contextRef="#ctx0" brushRef="#br0">14932 11507 1728 0,'6'0'153'0,"0"2"-122"1,3 1-31 0,-3-3 0 9,6 3 82-9,0-1 10 0,-6 1 3 0,3 0 0 14,3-1-52-14,-3 1-11 0,-3 0-1 0,2 2-1 13,1 0-41-10,0 0-8-3,0 1-1 0,0 2-1 0,-3 2 11 0,3-2 10 11,0 5-13-5,-3 1 5-6,0-1 20 0,-3 3 5 0,3 0 1 0,-3 2 0 4,-3 3 14 1,-3 0 2-5,-3 1 1 0,-3-1 0 6,0 5-8-1,-3 1-2-5,-6-3 0 0,-3 2 0 18,1-2-69-18,-1 0-15 7,0 2-2-6,0-7-1-1</inkml:trace>
    </iact:actionData>
  </iact:action>
  <iact:action type="add" startTime="373883">
    <iact:property name="dataType"/>
    <iact:actionData xml:id="d42">
      <inkml:trace xmlns:inkml="http://www.w3.org/2003/InkML" xml:id="stk42" contextRef="#ctx0" brushRef="#br0">12664 13047 288 0,'0'0'25'3,"0"0"-25"2,0 0 0-4,0 0 0 5,-6-6 122-5,6 6 19 4,0 0 4-4,0 0 1 6,-6-2-75-6,-3 2-15 5,3-3-4-5,6 3 0 7,-6-3 17-7,6 3 3 4,-9-2 1-4,9 2 0 6,0 0 7-6,0 0 2 5,-5 0 0-3,5 0 0 4,0 0-22-6,0 0-5 7,0 0-1-7,0 0 0 3,0 0-11-3,0 0-3 5,0 0 0-5,0 0 0 7,0 0 32-7,0 0 7 4,0 0 1-4,0 0 0 6,0 0-63-6,3-6-17 4,5 4 0-4,-2-1 8 20,3 1-44-20,3-4-8 0,0 4-3 0,6-4 0 0,3 1 39 0,-3 2 8 4,3-2 0-5,-4 0 0 35,4 2 0-33,-3-2 8-1,3 0-8 0,-3-1 10 0,0 1-10 0,-3 2 8 0,2-2-8 0,-2 2 8 0,-3 1-8 0,3-1 0 7,-3 0 0-6,-3 1 8-1,0 2-8 0,-3 0 0 2,0 0 0-2,-6 0 0 6,0 0 8-5,0 0-8 2,0 0 8-3,0 0-8 7,0 0-11-7,0 0-7 5,-3 8-2-5,0-3 0 19,-3 0-178-20,3 1-36 1</inkml:trace>
    </iact:actionData>
  </iact:action>
  <iact:action type="add" startTime="374259">
    <iact:property name="dataType"/>
    <iact:actionData xml:id="d43">
      <inkml:trace xmlns:inkml="http://www.w3.org/2003/InkML" xml:id="stk43" contextRef="#ctx0" brushRef="#br0">12646 13105 172 0,'0'0'16'1,"0"0"-16"11,0 0 0-11,0 0 0 0,0 0 316 0,0 0 61 16,0 0 12-16,0 0 3 0,0 0-303 0,0 0-60 0,3 5-12 0,-3-5-2 4,-3 8-15-4,3-3 0 7,0 3 8-7,0 0-8 5,-3 0 10-5,3 0-1 6,0 0 0-4,0 5 0 1,0 0 31-3,0 1 5 5,-3-1 2-5,0 0 0 5,0 3 38-5,-3 0 8 6,6-3 2-6,-3 3 0 23,0 0-115-23,3 2-22 0,3-4-5 0,-3 2-1 0,-3-1 48 0,-2 1 0 1,5-5 0-2,0 2 0 8,-3-2 0-1,3-1 0-6,0-4 0 0,0 1 0 6,3-1 0-1,-3-6 0-5,0 0 0 0,0 8 0 6,0-8-12-2,0 0-7-4,0 0-1 0,0 0 0 18,0 0-48-18,0 0-11 0,-3 5-1 0,3-5-708 0</inkml:trace>
    </iact:actionData>
  </iact:action>
  <iact:action type="add" startTime="374585">
    <iact:property name="dataType"/>
    <iact:actionData xml:id="d44">
      <inkml:trace xmlns:inkml="http://www.w3.org/2003/InkML" xml:id="stk44" contextRef="#ctx0" brushRef="#br0">12581 13227 1612 0,'0'0'72'2,"0"0"14"-1,6 0-69 0,6 2-17 0,0-2 0 0,2-2 0 0,-2-1 43 0,3 0 5 2,0-2 0-2,6-3 1 8,0 3-31-8,-3-3-6 3,2-3-2-3,1 3 0 6,0 0-10-6,0 0-17 4,-3 0 4-4,3 1 1 7,-3 1 12-7,-1 1 0 5,-2 2 0-5,3-2 0 6,-6 2 12-6,0 1 6 5,0-1 1-5,-3 3 0 7,0 0 11-7,-3 0 2 4,3 0 1-4,-3 3 0 6,0-1-8-6,-1 1-1 5,1 2-1-5,-3 3 0 8,3-2-5-8,-3 1-1 3,0 4 0-3,0 0 0 10,0-1-9-10,0 1-8 1,-3-3 12-1,3 5-12 15,-3 0 11-16,0 0-11 1,0-2 10 0,-3 2-10 8,3 3 13-4,0-3-3-4,0 1-1 0,-3 1 0 12,0-1 3-10,0 2 0-2,3 2 0 0,0-5 0 10,-3 3-12-5,3 0 0-5,-3-3 9 0,3 3-9 0,0 0 8 0,0-3-8 4,-3-2 10-4,0 2-10 14,6-2 0-12,-3-3-13-2,0-3 1 0,0 0 0 15,0 0-18-14,-3 1-3-1,3-1-1 0,0-5 0 8,0 0-30-8,0 0-5 0,-6 3-2 0,3-3 0 10,-2 0-126-10,-1-3-26 3</inkml:trace>
    </iact:actionData>
  </iact:action>
  <iact:action type="add" startTime="374973">
    <iact:property name="dataType"/>
    <iact:actionData xml:id="d45">
      <inkml:trace xmlns:inkml="http://www.w3.org/2003/InkML" xml:id="stk45" contextRef="#ctx0" brushRef="#br0">12825 13346 979 0,'0'0'43'0,"0"0"9"1,0 0-41 0,0 0-11 0,0 0 0 0,0 0 0 7,0 0 156-7,0 0 28 0,0 0 7 0,0 0 1 6,0 0-156-6,0 0-36 4,0 0 0-4,0 0 0 24,0 0-18-21,3 5-6-3,-6 3-2 0,3 2 0 0,0-2 26 0,3 3-8 0,-3 0 8 0,3-4 0 1,0 4 0-1,0 2 0 5,0-5 0-5,-3 0 0 6,3 3 0-6,0-6 0 7,-3-5 0-7,3 5 8 3,-3-5-8-3,0 0 8 8,0 0-8-8,6 3 8 3,-6-3-8-3,6 0 0 6,-6 0 0-6,0 0 0 6,9-5 20-6,-6-1 4 5,-1 1 0-5,1-3 0 7,0-2 11-7,-3 4 2 3,0 1 1-3,0-3 0 8,-3 0 1-8,3 0 0 4,0 0 0-4,-3 3 0 7,1 0-10-7,-1-1-1 4,0 4-1-4,3 2 0 10,-6-3 6-10,0 0 2 1,0 3 0-2,0 0 0 9,0 0-20-9,0 0-4 7,3 3-1-6,3-3 0 5,-6 3-10-5,0-1 0 6,0-2 0-6,0 0 0 6,0 3-24-7,0-3 2 7,6 0 1-6,-6 3 0 18,6-3-27-18,-6 2-6 0,3-2-1 0,3 0-542 6,0 0-109-6</inkml:trace>
    </iact:actionData>
  </iact:action>
  <iact:action type="add" startTime="375362">
    <iact:property name="dataType"/>
    <iact:actionData xml:id="d46">
      <inkml:trace xmlns:inkml="http://www.w3.org/2003/InkML" xml:id="stk46" contextRef="#ctx0" brushRef="#br0">13048 13107 2052 0,'0'0'91'0,"0"0"18"2,0 0-87-1,6 3-22 0,3-3 0 0,-3 0 0 4,3 3 21-4,3-3 0 3,0-3 0-3,-3 3 0 15,-9 0-21-15,9-3-12 0,2 1 2 0,1-1 0 0,0 3-10 0,-3-2-3 6,3-1 0-6,0 0 0 7,0 1 23-7,0 2 0 5,3 0 0-5,-6-3 0 7,0-2 9-7,2 5 7 4,-5 0 0-4,3 0 1 9,-3 0 3-9,0 0 1 3,-6 0 0-4,6 0 0 7,-6 0-7-6,0 0-2 5,0 0 0-5,0 0 0 7,0 0-4-7,3-3 0 6,-3 3-8-6,0 0 12 4,0 0 0-4,0 0 0 6,0 0 0-6,0 0 0 5,0 0 1-5,0 0 0 7,0 0 0-7,0 0 0 4,0 0-13-4,0 8 9 7,-3 0-9-7,3 2 8 3,-3 1-8-2,3 0 0 4,-3-1 0-5,0 3 0 6,0 1 0-6,0 2 8 5,0 2-8-2,3 1 0 3,-3-1 0-6,0 3 0 4,0 0 0 3,0 1 0-7,0 1 0 0,3-1 0 13,-2-1 0-8,2 3 0-5,0-3 0 0,-3 0 0 0,3-3 0 0,0 1 0 5,-3-1 0-1,3 1 0-4,3-3 0 0,0 0 0 6,-6-3 0-1,3 0 0-5,3-2 0 0,-3-3 0 8,2 2 0-6,-2-4 0-2,0-6 0 0,3 8 0 13,-3-8 0-12,0 0-14-1,0 0 5 0,0 0 1 19,0 0-22-19,0 0-4 0,0 0-1 0,0 0 0 9,0 0-32-9,0 0-6 0,0 0-2 0,0 0-522 5,0 0-105-5</inkml:trace>
    </iact:actionData>
  </iact:action>
  <iact:action type="add" startTime="375818">
    <iact:property name="dataType"/>
    <iact:actionData xml:id="d47">
      <inkml:trace xmlns:inkml="http://www.w3.org/2003/InkML" xml:id="stk47" contextRef="#ctx0" brushRef="#br0">13233 13383 1094 0,'0'0'48'3,"0"0"11"-2,0 0-47 0,0 0-12 0,0 0 0 0,6 2 0 0,-6-2 176 0,0 0 32 4,6 6 8-4,0-4 0 11,2-2-172-10,-2 3-36-1,3-3-8 0,-6 0 0 0,6-3-15 0,-3 3-5 5,0 0 0-5,-6 0-1 7,6 3 21-7,3 0 0 5,-9-3 0-5,6 0 0 7,-6 0 0-7,0 0 0 4,0 0 0-4,6 2 0 6,-6-2-16-6,0 0 5 5,0 0 1-5,0 0-516 13,0 0-103-13</inkml:trace>
    </iact:actionData>
  </iact:action>
  <iact:action type="add" startTime="376042">
    <iact:property name="dataType"/>
    <iact:actionData xml:id="d48">
      <inkml:trace xmlns:inkml="http://www.w3.org/2003/InkML" xml:id="stk48" contextRef="#ctx0" brushRef="#br0">13358 13227 1612 0,'0'0'72'3,"0"0"14"-3,9 0-69 1,-3 0-17 0,0-3 0 0,2 3 0 0,1 0 52 0,3-3 6 3,-3 1 2-2,0-1 0 2,3 3-47-3,0-3-13 15,0-2 0-14,0 5 8-1,0-3-8 0,0 1-12 13,2-1 4-11,1 3 0-2,-9 0 8 0,6 0 0 0,-3 3 8 0,3-1-8 12,0 1 25-12,0 0 1 0,0 2 0 0,0 0 0 11,-3-2 4-11,0 2 1 0,-4 0 0 0,4-2 0 11,-3 2-19-11,0 1-4 0,-6-6-8 0,3 5 12 13,0 3-4-9,0 0 0-4,0 0-8-1,-3 2 12 1,0-4 0 0,0 2 0 8,-3 2 0-6,-3-2 0-2,0 0 1 0,0 0 0 12,3-3 0-8,-6 3 0-3,4 0-5-1,-4 0 0 0,3 0-8 0,0-3 12 6,0 3 4-2,-3-2 0-4,3 2 0 0,-3-6 0 6,9-2-31 0,0 0-5-6,0 0-2 0,0 0 0 4,0 0-2-4,-6 3 0 6,0-3 0-6,0 0 0 18,0 0-25-18,-3 0-6 1,3-3-1-1,0 1 0 14,0-4-107-13,3 1-21-1,-3 0-5 0</inkml:trace>
    </iact:actionData>
  </iact:action>
  <iact:action type="add" startTime="376395">
    <iact:property name="dataType"/>
    <iact:actionData xml:id="d49">
      <inkml:trace xmlns:inkml="http://www.w3.org/2003/InkML" xml:id="stk49" contextRef="#ctx0" brushRef="#br0">13593 13055 57 0,'-6'-3'0'5,"6"3"0"-4,0 0 0 0,0 0 0 0,0 0 0 0,0 0 0 0,-3 0 396 0,3 0 75 0,0 0 14 0,0 0 3 1,-3 3-376-1,3-3-75 2,0 0-15-2,0 0-3 14,0 7-19-14,-3 1 0 0,0 0 0 0,-3 6 0 3,0-1 9-3,0 3-1 6,0 0-8-6,-3-1 12 6,0 4 8-6,3-1 0 5,-3 1 1-5,0 0 0 7,1-1 0-7,2 3 0 3,-3-5 0-2,3 3 0 6,-3-1-21-7,3-5 8 4,0 3-8-4,3 0 0 9,-3 0-12-10,0-3-6 8,3-2-2-1,-3 2 0 8,6-5-51-6,-6 0-10-8,6-3-3 0,-3 0-456 0,3-5-92 0</inkml:trace>
    </iact:actionData>
  </iact:action>
  <iact:action type="add" startTime="376661">
    <iact:property name="dataType"/>
    <iact:actionData xml:id="d50">
      <inkml:trace xmlns:inkml="http://www.w3.org/2003/InkML" xml:id="stk50" contextRef="#ctx0" brushRef="#br0">13661 13285 1591 0,'-3'5'70'1,"3"-5"15"0,3 8-68 0,-3 0-17 0,0 0 0 0,-3 2 0 0,6-2 21 0,-3 3 1 3,0-3 0-3,0 5 0 4,0-2-22-4,0-1-15 15,3 4 3-14,0-1 0-1,0-3 3 0,0-2 1 0,3 3 0 0,0-3 0 3,3 0 8-3,0-3 0 7,0 0 8-7,0-2-8 5,3 0 16-5,-3-1-2 8,0-2 0-8,0-5 0 4,-1 2 4-4,1-5 1 4,0 3 0-4,0-3 0 6,0-2 3-7,0-1 1 7,0 3 0-7,0-5 0 8,0 2 10-7,-6 3 3 5,3-2 0-5,-3-1 0 9,0 6 4-9,0-6 0 11,-3 1 1-10,-3 2 0-1,0-3-1 0,0 6-1 13,3-6 0-9,-6 6 0-4,6-3-7 0,-6 3-2 0,0-1 0 0,0 4 0 3,0-3-10 2,0-1-1-5,0 1-1 0,0 2 0 9,0 1-8-6,0-1-2-3,-3 0 0 0,3 3 0 12,0-2-8-12,1 4 0 0,-4 1 9 0,3-3-9 12,-3 3 0-10,3 2 0-2,-3 0 0 0,3 3 8 8,0-3-8-8,0 3 0 0,3-2 0 0,-3-1 0 13,3 3 0-8,-3-3 0-5,3-2 0 0,3-3 0 0,-3 8 0 0,0-3 0 6,3-5-9-4,0 0 9 12,0 0-41-8,0 0-4-6,0 0-1 0</inkml:trace>
    </iact:actionData>
  </iact:action>
  <iact:action type="add" startTime="386044">
    <iact:property name="dataType"/>
    <iact:actionData xml:id="d51">
      <inkml:trace xmlns:inkml="http://www.w3.org/2003/InkML" xml:id="stk51" contextRef="#ctx0" brushRef="#br0">15114 13123 1504 0,'0'0'67'2,"0"0"13"-1,0 0-64 0,0 0-16 2,0 0 0-2,0 0 0 6,0 0 48-6,0 0 7 3,0 0 1-3,0 0 0 8,0 0-40-8,0 0-7 6,0 0-1-6,0 0-8 5,0 0 21-5,0 0-2 5,0 0-1-5,9 0 0 7,-3-2-7-8,3-1-2 5,-6 0 0-4,6 1 0 7,-6-1 23-7,5 3 4 5,4-3 0-5,0 1 1 6,0 2-12-6,0-5-2 4,3 2-1-4,6-2 0 7,3 5-10-7,-4-3-1 8,-2 0-1-8,3-2 0 27,3-6-10-26,0 3 0-1,0 3 0 0,-1-3 8 0,-2 0-8 0,0 3 0 0,-3 0 0 0,0-1 8 44,-3 4-8-44,0-1 0 0,-6-2 9 0,2 2-9 0,-5-2 8 0,3 2-8 0,0 3 10 0,-6 0-10 0,-3 0 9 0,0 0-9 0,0 0 8 0,0 0-8 0,0 0 0 0,0 0-14 0,0 0 2 0,0 0 0 12,0 0-136-12,0 0-26 1</inkml:trace>
    </iact:actionData>
  </iact:action>
  <iact:action type="add" startTime="386414">
    <iact:property name="dataType"/>
    <iact:actionData xml:id="d52">
      <inkml:trace xmlns:inkml="http://www.w3.org/2003/InkML" xml:id="stk52" contextRef="#ctx0" brushRef="#br0">15349 13139 1634 0,'0'0'36'2,"0"0"7"-2,0 0 1 0,0 0 3 1,0 0-38 0,0 0-9 0,0 0 0 0,0 0 0 0,0 0 13 0,0 0 1 16,0 0 0-14,0 0 0-2,0 0-14 0,0 0 0 0,0 0 0 0,0 8 0 3,-3 0 13-3,0 0 0 5,3-8 0-5,0 11 0 7,0-1 23-8,-3 1 5 8,0 2 1-7,0 0 0 4,0 0 2-4,3 6 0 5,-6-6 0-5,3 6 0 5,0-3-13-5,0 2-3 5,-3 1 0-5,3 2 0 7,0-3-16-4,0 4-4 1,0 1-8 2,-3-4 12-6,6-3-12 0,0-3 0 12,-3 0 0-10,3 0 0-2,-2-2 0 0,2 0 0 11,0-3 0-7,-3-1 0-4,0 1 0 0,0-2 0 0,3-6 0 0,0 0 0 16,-3 5-26-16,3-5-2 0,-3 5 0 0,0-2 0 11,3-3-121-11,-3 5-25 0,-3-2-5 1</inkml:trace>
    </iact:actionData>
  </iact:action>
  <iact:action type="add" startTime="386720">
    <iact:property name="dataType"/>
    <iact:actionData xml:id="d53">
      <inkml:trace xmlns:inkml="http://www.w3.org/2003/InkML" xml:id="stk53" contextRef="#ctx0" brushRef="#br0">15319 13293 1209 0,'0'0'108'1,"0"0"-87"0,0 0-21 0,0 0 0 0,9 0 92 0,-3 0 15 4,3-3 2-4,0 0 1 3,0-2-70-3,3 0-15 4,0-3-2-5,3 3-1 15,-3-3-32-14,-1 0-6 0,7 0-2 0,0 0 0 4,-3-3 0-4,3 3 0 7,-3 0 0-7,3 0 0 4,-3 0 18-4,-1 3 9 6,1-3-1-6,0 3 0 6,0 2 27-6,-3-2 5 5,0 2 0-5,0 1 1 5,0 2-9-5,-3 2-3 5,0 1 0-5,-1-3 0 8,-2 3-16-8,0 2-3 3,0 0-1-3,-3 1 0 8,0 4-9-8,3-2 12 3,-3 0-12-3,0 3 12 9,3-1-1-9,-3 1 0 2,0 2 0-1,0-2 0 7,0-1 5-3,0 3 2-5,0 1 0 0,0-1 0 7,-3 0-6-4,0-2 0-3,0 2-1 0,0-3 0 13,0 6-11-13,0-2 10 0,-3-4-10 0,3 1 10 13,-3-1-10-13,3 1 8 0,0-1-8 0,0 1 8 10,-3 0-8-9,3-3 0-1,0-8 0 0,0 0 0 11,-3 10 0-11,0-2 0 0,0-3 0 0,3-5 0 18,-3 6-17-18,-3-1-9 0,3-2-2 0,3-3 0 9,-3 5-56-8,3-5-12-1,-6 0-3 0,0 0-677 0</inkml:trace>
    </iact:actionData>
  </iact:action>
  <iact:action type="add" startTime="387118">
    <iact:property name="dataType"/>
    <iact:actionData xml:id="d54">
      <inkml:trace xmlns:inkml="http://www.w3.org/2003/InkML" xml:id="stk54" contextRef="#ctx0" brushRef="#br0">15516 13354 1720 0,'0'0'76'3,"0"0"16"-2,0 0-73 0,0 0-19 0,0 0 0 0,-3 2 0 6,0 1 29-6,-3 2 3 0,6-5 0 0,-3 3 0 4,0-1-32-4,0 4 0 5,-3-4 0-5,3 4 0 7,3-6-24-7,-3 8 0 3,0 0-1-3,-3 2 0 7,6-2 17-7,-3 5 8 4,0-2-8-4,0 2 8 8,3 0 0-8,0 1 0 5,-3-1 12-5,3 0-4 6,0 0 3-7,3 0 1 8,-3-2 0-7,3 0 0 5,0-3-12-6,0-1 0 10,-3-7 0-9,6 3 0 20,-6-3-30-20,6 0-11 0,3-3-3 0,0-2 0 0,0 0 44 0,0-6 0 0,0 1 0 0,-3-1 11 5,2 6 28-5,1-3 5 5,-6-3 2-5,3 3 0 9,-3 0 2-9,3 3 0 11,-6-5 0-9,0 2 0-2,0 2 13-1,0 1 3 4,-3 0 1-3,0-1 0 7,0 1-13-3,-3 0-2-4,3 0-1 0,-3 2 0 7,0 0-21-2,-2 1-4-5,5-6 0 0,-6 5-1 6,3-2-23-2,0 2 0-4,0 1-10 0,3 2 10 11,-3-3-13-10,0 0 4-1,0 1 1 0,3 2 0 18,-3-6-20-18,0 4-4 0,3-1-1 6,0-2 0 2,3 5-112-8,-6-3-23 0,0-5-4 0,3 3 0 0</inkml:trace>
    </iact:actionData>
  </iact:action>
  <iact:action type="add" startTime="387522">
    <iact:property name="dataType"/>
    <iact:actionData xml:id="d55">
      <inkml:trace xmlns:inkml="http://www.w3.org/2003/InkML" xml:id="stk55" contextRef="#ctx0" brushRef="#br0">15724 13092 1900 0,'0'0'169'3,"0"0"-135"-2,0 0-34 0,6 2 0 0,3 1 57 0,-3-3 5 0,3 0 1 0,3 0 0 6,0 0-44-6,0 0-9 0,2-3-2 0,-2 1 0 17,-3-4-40-17,0 6-9 0,3 3-2 0,0-3 0 14,3 0 14-14,0-3 2 0,-6 1 1 0,3 2 0 0,2 0 26 0,1-3 0 0,-3 0 9 0,-3 3-9 7,3 0 33-7,0 0 0 4,-3 0 0-5,0 0 0 11,-3 0-21-10,0 0-12 1,0 0 12-2,-6 0-12 9,0 0 10-8,0 0-10 4,6-2 8-4,-6 2-8 6,0 0 0-6,0 0 8 6,0 0-8-6,0 0 0 6,6 0 9-6,-6 0-9 5,0 0 10-5,0 0-10 6,0 0 19-6,0 0-3 5,0 0 0-5,0 8 0 5,0 2-3-5,-3 1-1 6,3 2 0-4,-3-2 0 1,0-1 1-3,3 3 0 6,0 1 0-6,-3 2 0 6,-3-1-13-4,3 4-13 5,3-1 2-3,-3 1 1-4,3 2 10 0,0 0 0 12,-3 0 0-11,0 3 0-1,3 0 0 0,-3 3 0 12,0-4 0-7,3 1 0-5,3 3 0 0,-3-4 0 0,-3 4 0 0,0-3 0 3,6-3 0 3,-3 0 14-6,0-2-3 0,0-1-1 7,-3-5-10-4,3 3-11-4,0-5 3 1,0 2 0 12,-3-5 8-10,3 0 0-2,0-8 0-1,0 5 0 13,0-5 0-12,0 0 12 0,0 0-4 0,0 0 0 17,0 0-43-17,0 0-8 0,0 0-1 0,0 0-1 12,0 0-83-12,0 0-16 0,-6-5-3 0,0-6-1 0</inkml:trace>
    </iact:actionData>
  </iact:action>
  <iact:action type="add" startTime="387985">
    <iact:property name="dataType"/>
    <iact:actionData xml:id="d56">
      <inkml:trace xmlns:inkml="http://www.w3.org/2003/InkML" xml:id="stk56" contextRef="#ctx0" brushRef="#br0">15974 13391 1929 0,'0'0'85'3,"0"0"19"-2,0 0-84 0,0 0-20 0,0 0 0 0,6 8 0 0,0-3 20 0,-6-5 0 0,9 2 0 0,-3 4 0 2,-6-6-20-2,9 2 0 0,0 1 0 0,0 2 0 6,-3 1 0-6,0-4 0 6,0 4 0-6,-1-1-8 8,1 0 8-8,0 0 8 4,0 1-8-5,-6-6 11 9,3 2 2-8,-3-2 1 4,0 0 0-4,0 0 0 9,0 0-14-9,0 0 0 2,0 0 0-3,0 0 0 21,0 0-117-21,0 0-27 1,0 0-4 0,0 0-617 1</inkml:trace>
    </iact:actionData>
  </iact:action>
  <iact:action type="add" startTime="388224">
    <iact:property name="dataType"/>
    <iact:actionData xml:id="d57">
      <inkml:trace xmlns:inkml="http://www.w3.org/2003/InkML" xml:id="stk57" contextRef="#ctx0" brushRef="#br0">16215 13237 230 0,'0'0'10'1,"0"0"2"-1,6 5-12 1,-6-5 0 0,0 0 0 0,3 6 0 0,3-1 336 0,-6-5 64 4,0 0 12-3,0 0 4 17,0 0-416-18,3 5-82 0,-3-5-17 0,3 6-3 14,-3-6-109-14,0 0-21 0,6 5-5 0</inkml:trace>
    </iact:actionData>
  </iact:action>
  <iact:action type="add" startTime="388367">
    <iact:property name="dataType"/>
    <iact:actionData xml:id="d58">
      <inkml:trace xmlns:inkml="http://www.w3.org/2003/InkML" xml:id="stk58" contextRef="#ctx0" brushRef="#br0">16251 13467 1206 0,'3'14'53'1,"-3"-9"11"0,0 5-51 0,3 1-13 0,-3 0 0 0,3-1 0 0,-6 3 81 0,3-5 14 0,3 0 2 0,0-2 1 6,-3-1-60-6,3 0-12 0,-3-5-2 0,0 5-1 2,0-5-8-2,0 0-2 16,0 0 0-16,0 0 0 0,0 0-3 0,0 0-1 0,9-10 0 0,-6-1 0 11,0-2 8-11,0 0 2 0,6 0 0 0,2-3 0 4,-2 0-19-4,3 0 0 5,-3-3 8-5,3 4-8 6,0-1 0-6,3 0 0 4,-6 3 0-4,6 2 0 9,-3 0 9-10,3 1-1 9,-4 2-8-4,1-3 12-4,3 3 20 0,-3 3 4 12,3-3 1-10,-3 3 0-2,3 0-1 0,-3 2 0 11,3 0 0-6,-3 1 0-5,-1-1-15 0,-2 0-3 0,9 3-1 0,-3-2 0 3,-6-1-9 3,3 0-8-6,3 3 12 0,0-5-12 6,-6 2 13-2,0 3-4-4,-1-2-1 0,1-1 0 12,3 3 7-12,-6 0 1 0,-6 0 0 0,0 0 0 13,9 0-16-12,-9 0 0-1,0 0 0 0,0 0 0 10,0 0 0-9,-3 5-13-1,-6 1 1 0,0-1 0 2,-3 3 4-2,1 3 8 6,2-1-13 0,-3 1 5-6,-3-1 8 0,3 4-12 4,0-1 12 2,0 0-12-6,3 3 12 0,-3-3 0 11,3 0 0-9,0 1 0-2,0-1 0 0,4 0 0 12,-4-2 0-8,6-1 0-4,0-2 0 0,0 3 0 0,0-3 0 0,0-3 0 5,3 3 0-1,0-8 0-4,0 0 0 0,-3 3 0 8,3-3 0-4,0 0 0-4,0 0 0 0,0 0 8 11,0 0-8-11,0 0 0 0,0 0 0 0,0 0 0 4,0 0 0-4,0 0 0 7,6 2 0-7,3 1-8 12,-3-3 8-10,-6 0 0-2,9 2 0 0,-4 1 0 10,4 0 0-4,-9-3 0-6,0 0 0 0,6 5-8 0,0-2 8 0,-6-3 0 4,0 0 0 0,0 0 0-4,6 2 0-1,-6-2 0 6,0 0 0-5,0 0 0 6,0 0 8-6,0 0-8 5,0 0 10-5,0 0-10 8,0 0 18-8,0 0-2 2,3-8-1-2,0 0 0 9,-6 1-7-4,3-4 0-5,3 0-8 0,-3-2 12 7,-3-3-12-3,0 3 0-4,-3-6 0 0,3 1 0 10,0-1 0-8,0 1 0-2,-3-1 0 0,0 1 0 12,3-1 0-10,1 3 0-2,-4 1 0 0,3 1 0 8,0 1 12-8,0 5-4 0,0-2-8 0,0 2 12 12,0-3 3-6,0 6 0-6,6 0 0 0,-3-1 0 0,-3 4-5 0,3-1-1 2,0 3 0 5,0 0 0-7,0 0-1 0,3-5-8 11,-3 5 12-10,0 0-4-1,6-3-8 0,-6 3-9 2,0 0 9-2,9 0-13 9,0 0 0-9,2 5 0 11,1-2 0-5,0 2 0-6,0 3 13 0,3-3-12 0,0 3 12 0,3 3-12 4,-6 0 12 1,6 2 0-5,5 3 0 0,-5 0 0 11,-6-3 0-11,3 0 0 0,0 3 0 0,3 2 0 13,3-2 8-12,-4 0-8-1,-5 0 0 0,3-3 0 9,3 3 0-9,-3-3 0 0,-6-2 0 0,0 2 0 13,3-2 8-8,-3-1-8-5,-3 1 0-1,0 0 0 1,-3-6 0 0,2 3 0 6,-2-3 8-2,-3-5-8-4,0 0-9 0,0 0-6 9,0 0-1-9,0 0 0 13,0 0-38-12,0 0-8 0,0 0-2-1,-3-8 0 9,-2-2-36-9,2-1-8 0,0 0-2 7,0-2-432-7,3-5-86 0</inkml:trace>
    </iact:actionData>
  </iact:action>
  <iact:action type="add" startTime="389223">
    <iact:property name="dataType"/>
    <iact:actionData xml:id="d59">
      <inkml:trace xmlns:inkml="http://www.w3.org/2003/InkML" xml:id="stk59" contextRef="#ctx0" brushRef="#br0">16870 13266 1692 0,'12'-2'75'6,"-12"2"15"-5,0 0-72 0,0 0-18 0,0 0 0 0,0 0 0 0,0 0 110 0,0 0 18 0,0 0 4 0,0 0 1 0,0 8-73 0,-3-1-14 0,-3-1-3 0,3 2-1 0,0 0-31 0,-3 2-11 0,-3 1 0 0,3-1 9 0,3 4-9 0,-6-1 0 13,0 0 0-13,0 3 0 0,1 0 0 0,-1-3 0 11,9 0 0-11,-6 0 0 0,-9 6 0 0,6-6 8 1,6 0-8-1,-3 1 8 7,-6 2-8-7,3-3 0 4,3-5 0-4,3 0 0 7,0 0-12-7,-3-3-4 5,0-2 0-6,3-1-1 31,3-2-44-21,-3 3-9-9,-3-3-2 0,0 0 0 0,6-8-142 0,-3 3-29 0</inkml:trace>
    </iact:actionData>
  </iact:action>
  <iact:action type="add" startTime="389497">
    <iact:property name="dataType"/>
    <iact:actionData xml:id="d60">
      <inkml:trace xmlns:inkml="http://www.w3.org/2003/InkML" xml:id="stk60" contextRef="#ctx0" brushRef="#br0">16700 13068 2358 0,'21'0'104'1,"-21"0"22"0,0 0-101 0,6 2-25 0,0 1 0 0,0 2 0 0,3-2 33 0,-3 2 2 4,-3 1 0-4,3-1 0-1,0 0-35 1,-3 0 0 7,-3-5 0-7,0 0 0 8,3 6 0-8,-3-6 0 3,0 0 0-3,0 5 0 6,0-5 0-6,0 0 0 4,0 0 0-3,-3 5-731 16,-3 1-150-17</inkml:trace>
    </iact:actionData>
  </iact:action>
  <iact:action type="add" startTime="394016">
    <iact:property name="dataType"/>
    <iact:actionData xml:id="d61">
      <inkml:trace xmlns:inkml="http://www.w3.org/2003/InkML" xml:id="stk61" contextRef="#ctx0" brushRef="#br0">13111 14081 691 0,'0'0'61'4,"0"0"-49"0,0 0-12-2,0 0 0 5,0 0 140-6,0 0 24 3,0 0 6-3,0 0 1 9,0 0-114-9,0 0-22 3,0 0-5-3,0 0-1 6,0 0-5-6,0 0-2 5,0 0 0-5,0 0 0 5,0 0 18-2,0 0 3-1,0 0 1-2,0 0 0 8,0 0 12-8,0 0 2 4,0-5 1-4,0 0 0 6,-3-1-19-6,3 6-4 6,-3-5-1-6,3 2 0 5,0 3-16-5,3-8-3 5,-6 3-1-5,3 0 0 6,0 0-15-6,0-3 8 5,0 2-8-4,3-2 0 4,-6 3 10-5,3-3-10 5,0 8 10-5,0-8-10 6,-3 0 16-6,3 3-4 5,0 5 0-5,0 0 0 6,-3-8 4-6,0 3 0 5,0-1 0-5,0-2 0 9,-3 3 11-10,6 5 2 13,0-8 1-11,0 8 0-1,-3-5-21 0,-3-3-9 12,3 3 8-8,3 5-8-4,-3-6 8 0,0 1-8 0,-3 0 0 0,3 0 8 4,3 5-8 1,-6-6 0-5,3 1 0 0,3 5 8 9,-6-5-8-7,3-1 0-2,-3 4 0 0,6 2 8 13,-3-6-8-12,-3 4 12-1,0-3-12 0,0 2 12 10,6 3-12-10,0 0 0 0,-6-3 0 0,1 1 8 11,-1 2-8-9,6 0 0-2,-6 0 0 0,6 0-11 12,-6 0 11-8,3 0 0-4,-3 0-9 0,6 0 9 0,-6 0 0 0,0 2-9 6,3-2 9-4,-3 3 0-2,0-3-9 0,0 3 9 12,0-1 0-10,0 1-9-2,0-1 9 0,3 1 0 11,3-3 0-6,-6 5-8-5,0-2 8 0,3 2 0 0,-3-2 0 0,3 5-8 3,0-3 8 2,0 1-10-5,0-1 10 0,-3 3-10 8,3 0 10-5,3-3 0-3,-5 3-9 0,5 0 9 13,-3 2-11-13,0 1 3 0,3 0 0 0,-3-1 0 12,0 3 8-12,3 1 0 0,0-4 0 0,0 3-8 10,0 1 8-10,-3 2 0 0,3-6-9 0,-3 3 9 13,3 1 0-8,0-1 0-5,0 0-9 0,0-2 9 0,0-1 0 0,0 1-10 6,0-3 10-3,3-3-8-3,-3-5 8 0,3 8-10 13,-3-8 10-13,0 5-10 1,3 3 10-1,-3-8-10 2,0 0 10-2,6 5-10 7,-6-5-2-3,3 3 0-4,2 2 0 0,-2-5 0 6,6 3 1-1,-3-3 0-5,0 3 0 0,0-3 0 8,0 0 11-6,0 0 0-2,3 0 0 0,0 0 0 13,-3 0 0-12,0 0 0-1,0-3 0 0,3 0 0 11,-3 3 0-9,3-2 8-2,-9 2-8 0,6-6 11 8,0 4-3-6,0-1-8-2,-6 3 12 0,5-8-4 11,1 3 2-5,0 0 0-6,0-1 0 0,0-2 0 0,0 3-2 0,0-3-8 5,-3 0 12-3,3 3-4-2,-3-3-8 0,3 3 10 13,-3-3-10-12,3 3 10-1,-3 2 0 0,0-2 0 12,0-1 0-8,-3 1 0-4,0 5 10 0,0 0 1 0,0 0 1 0,0 0 0 4,-3-3-1 0,3-2 0-4,0 0 0 0,0 5 0 8,-3-3 3-4,3 3 1-4,0 0 0 0,0 0 0 12,0 0-25-12,0 0 0 0,0 0 0 0,0 0 0 4,0 0 0-4,0 0 8 7,0 0-8-7,0 0 0 3,0 0 12-3,0 0-4 6,0 0 0-5,0 0 0 3,0 0-8-4,0 0-14 7,-3-3 3-7,3 3 1 5,0 0 10-5,0 0 0 5,0 0 0-5,0 0 0 6,0 8-18-6,-3 0-2 14,3 3 0-11,0-3 0-2,0 0 20-1,3 2-12 0,0 1 12 0,-3 0-10 7,3-3 10-4,0 2 0-3,3 1 0 0,-3-1-8 6,3-2 8 0,-3 3 0-6,3-3 0 0,0 0 0 8,0 0 0-5,-3-3 0-3,0 3 0 0,3-3 0 11,-1 0 0-11,-5-5 0 0,-2 6 0 0,2-6 0 12,0 0 11-12,0 0-3 0,-3 5 0 0,3-5 0 3,3 8 1-3,-1-5 0 6,-2-3 0-4,0 0 0 1,0 0 2-3,0 0 0 5,0 0 0-5,0 0 0 6,0 0 6-6,0 0 2 5,0 0 0-5,0 0 0 7,0 0-7-7,0 0-2 4,3 5 0-5,-3-5 0 9,0 0 19-2,0 0 4-6,0 0 1 0,0 0 0 7,3 3-34-7,-3-3-14 12,0 0 1-7,0 0 0-5,0 0-9 0,0 0-2 0,0 0 0 0,0 0 0 15,0 0-181-14,0 0-37-1</inkml:trace>
    </iact:actionData>
  </iact:action>
  <iact:action type="add" startTime="395384">
    <iact:property name="dataType"/>
    <iact:actionData xml:id="d62">
      <inkml:trace xmlns:inkml="http://www.w3.org/2003/InkML" xml:id="stk62" contextRef="#ctx0" brushRef="#br0">13396 13790 1288 0,'0'0'57'3,"0"0"12"-3,0 0-55 1,0 0-14 0,0 0 0 0,0 0 0 7,0 0 67-7,0 0 10 3,0 0 3-3,0 0 0 7,0 0-58-7,0 0-11 4,0 0-3-4,0 0 0 8,0 0 7-8,0 0 1 5,0 0 0-5,0 0 0 6,0 0 7-6,0 0 1 4,0 0 1-4,3 5 0 7,-3 6-9-7,0 0-3 4,0-1 0-4,3 1 0 6,-3-1-5-6,3 4-8 6,-3 4 11-6,3 1-11 6,-3-4 8-6,0 7-8 6,0-1 0-7,0 0 0 15,0 3 12-11,0-3-4-3,0 3 0 0,0 0-8 10,3-3 8-3,-3-3-8-7,0 3 0 0,0-2 0 0,0-1 0 0,0-2 0 4,0-2 0 0,0-1 0-4,0-5 12 0,3 2-12 11,-3 4 12-10,0-7-12 1,0-7 23-2,0 0-3 0,-3 6 0 0,3-6 0 8,0 0-1-4,0 0-1-4,0 0 0 0,0 0 0 5,0 0-7-4,0 0-2 3,0 0 0-4,0 0 0 6,0 0-9-6,0 0-17 6,0 0 4-6,0 0 1 19,-6-3-139-19,0 3-27-1,-6-8-6 3,12 8 0-2</inkml:trace>
    </iact:actionData>
  </iact:action>
  <iact:action type="add" startTime="395786">
    <iact:property name="dataType"/>
    <iact:actionData xml:id="d63">
      <inkml:trace xmlns:inkml="http://www.w3.org/2003/InkML" xml:id="stk63" contextRef="#ctx0" brushRef="#br0">13307 14137 1627 0,'0'0'36'2,"0"0"7"-1,0 0 1 0,0 0 2 0,0 0-37 0,0 0-9 0,0 0 0 0,0 0 0 0,0 0 8 0,0 0 0 5,0 0 0-5,0 0 0 0,0 0 24 0,0 0 5 5,0 0 1-5,0 0 0 4,0 0-3-4,0 0-1 5,0 0 0-5,0 0 0 7,0 0-1-7,0 0 0 5,0 0 0-5,0 0 0 7,0 0-13-7,0 0-2 4,0 0-1-4,3 5 0 7,0 0-9-7,0 3-8 4,3-2 12-4,-3 1-12 9,0 1 8-9,0 0-8 1,0 0 0 0,0 0 0 6,3 0 9-8,-3 3-1 6,0-1-8-5,3 1 12 9,-3 2 0-10,0-2-1 6,3-1 0-5,-3 1 0 12,3-1 1-11,-3-2 0-1,2 3 0 0,-2-3 0 11,0 0-4-11,0 0 0 0,-3 0 0 0,3-3 0 11,0 3 0-11,-3-8 0 0,0 0 0 0,0 0 0 12,0 0 4-5,0 0 1-7,0 0 0 0,0 0 0 0,0 0 6 0,0 0 1 0,0 0 0 0,0 0 0 7,0 0 8-7,0 0 3 4,0 0 0-4,0 0 0 7,0 0-8-7,0 0-2 4,0 0 0-4,0 0 0 10,0 0 11-10,0 0 3 2,0 0 0-2,0 0 0 5,0 0-35-3,0 0 0 1,0 0 0-3,0 0-12 8,0 0 12-8,6-3 10 4,3-2-2-4,-6 0 0 13,-3 5 0-13,3-6-8 0,3-2 12 0,-3 3-4 12,-3 0 3-12,6-3 0 0,0 0 0 0,0 0 0 11,-3 0 1-11,0 0 0 0,0 0 0 0,0 0 0 13,0 0-4-9,3 3 0-4,-3-3 0 0,0 3 0 0,-3-3 1 0,3 3 0 5,-3-3 0-1,3 2 0-4,-3 6 0 0,0-2 0 12,3-4 0-12,-3 6 0 0,0 0 0 0,3-5 0 12,-3 5 0-6,0 0 0-6,0 0-1 0,0 0 0 0,0 0 0 0,0 0 0 2,0 0-8-1,0 0 0 3,0 0 9-4,0 0-9 6,0 0 0-6,0 0 0 6,0-5 0-6,0 5-12 17,0 0-16-16,0-3-4-1,0-2-1 0,0-3-831 8,0 0-165-5</inkml:trace>
    </iact:actionData>
  </iact:action>
  <iact:action type="add" startTime="398625">
    <iact:property name="dataType"/>
    <iact:actionData xml:id="d64">
      <inkml:trace xmlns:inkml="http://www.w3.org/2003/InkML" xml:id="stk64" contextRef="#ctx0" brushRef="#br0">15885 13978 1569 0,'0'0'69'2,"0"0"15"-1,0 0-67 0,0 0-17 2,0 0 0-1,0 0 0 6,0 0 68-7,0 0 9 2,0 0 3-2,0 0 0 6,0 0-45-6,0 0-9 4,-3-5-2-4,3 5 0 9,0 0-3-9,3-6-1 3,-6 1 0-3,3 0 0 6,0-1 5-6,0 1 1 5,-3 0 0-5,-3 0 0 7,0-3 18-7,0 2 4 6,3 1 1-6,3-3 0 5,-3 0-23-6,0 3-5 6,-3 2-1-5,6-2 0 7,3-3-20-7,0 3 8 6,-3-3-8-6,-3 3 0 5,0-1 13-5,3 1-1 6,-6 0-1-6,6-1 0 5,-3 1 8-5,-3 2 1 5,0-2 1-5,3 0 0 6,-3 0-21-6,0 2 0 4,3-2 0-4,-3 2-8 7,3 0 8-7,-2 1 16 4,-1-1-4-1,-3 0-1 3,3 1-20 0,0-1-4-6,-3 0-1 0,6 1 0 5,-3-1 14 0,0 1 8-5,0 2 0 0,0-3-8 6,0 3-8-1,3 0-9-5,-3 0-2 0,0 0 0 7,6 0 6-3,-3 3 1-4,-3-3 0 0,0 0 0 9,3 2 0-7,3-2 1-2,-6 5 0 0,0-2 0 13,3 2-1-12,0 1-1-1,-2-1 0 0,2 3 0 2,-3 2-1-2,3 1 0 7,0 2 0-7,0 1 0 13,0-1 14-12,0 3-12-1,0 2 12 0,0-2-12 12,6-3 12-8,-3 3-9-4,0 0 9 0,0 0-8 0,3-3 8 0,0-2 0 5,0 2 0-2,0 0-8-3,0-5-4 0,3 3 0 13,-3-3 0-12,2 0 0-1,1-1 12 0,0-1-13 10,-6-6 5-5,6 5 8-5,0 0 0 0,3 1 0 0,-3-4 0 0,3 1 0 4,-3-3 0-4,0 0 0 5,3 0 0-5,-3 0 0 9,3-3 0-7,-3 3 0-2,0 0 0 0,3-5 0 13,-3 2 0-13,3-2 0 0,-1 0 8 0,1-1-8 12,0 1 8-12,-6 0-8 0,-3-3 0 0,0 3 8 10,0-3 17-10,3 0 3 0,3 0 1 0,-3 0 0 14,3 0-29-9,-3-3 0-5,0 3 0 0,0 1 0 0,3-1 12 0,-3 2-3 5,-3 6-1-3,0 0 0-2,3-5-8 0,-3 5 0 12,0 0 0-11,0 0 0-1,0 0 0 0,0 0 8 2,0 0-8-2,0 0 8 9,0 0-8-9,0 0 10 3,0 0-10-3,0 0 10 6,-3-5-10 0,3 5 0-6,0 0 0 0,0 0 0 6,0 0-10-1,0 0 10-5,0 0-13 0,0 0 5 5,0 0 8-5,0 0 0 5,0 0 0-5,0 8-8 6,3 0 8-6,3 2-12 7,-6 1 12-6,3 2-12 10,3 0 2-11,-3 0 0 0,3-2 0 0,-3 2 0 13,3-2 10-8,-3 2 0-5,0 0 8 0,0-2-8 0,-6-1 0 0,3 1 0 5,3-3 0-2,3 3-8-3,-3-3 8 0,-3-1 0 12,3-1 10-11,0-1-10 1,0 0 12-2,-3-5-3 0,0 0-1 0,3 6 0 7,-1-4-8-1,-2-2 0-6,0 0 0 0,0 0 8 6,3 8-20-2,-3-8-4-4,0 0 0 0,0 0-1 18,6 3-132-18,-6-3-27 1,0 0-4-1</inkml:trace>
    </iact:actionData>
  </iact:action>
  <iact:action type="add" startTime="399506">
    <iact:property name="dataType"/>
    <iact:actionData xml:id="d65">
      <inkml:trace xmlns:inkml="http://www.w3.org/2003/InkML" xml:id="stk65" contextRef="#ctx0" brushRef="#br0">16114 14396 518 0,'0'0'23'3,"0"0"5"-2,0 0-28 0,0 0 0 0,0 0 0 0,0 0 0 7,0-5 187-7,3-1 32 0,0 1 6 0,-3 0 2 12,-6 0-130-12,6-1-25 0,0-2-6 0,0 3-1 0,-3-3-1 0,3 3-1 5,0-3 0-5,0 3 0 8,0-3-17-8,0 0-3 4,0-3-1-4,-3 3 0 7,6-2-16-7,-3-4-3 4,0 4-1-4,0-1 0 11,0-5-9-11,3 3-1 0,-3 0-1 0,0 0 0 6,0-1 5-6,3-1 0 4,0-1 1-4,-3-3 0 9,0 1-1-10,0-1 0 8,0 1 0-5,3 2 0 8,0-3 1-10,0 1 0 0,0-1 0 0,-3-2 0 12,3 2-17-11,-3 4 8-1,3-4-8 0,0 3 0 10,0 0 9-10,-3 3-9 0,0 0 0 0,3 0 9 13,0 2-9-8,-3 0 10-5,0 1-10 0,3-1 10 0,-3 3-10 0,0-2 10 5,0 2-10-1,0 3 10-4,-3-1-10 0,3 1 10 11,3 0-10-8,-3 5 10-3,0 0-2 0,0 0 0 0,0-8 0 0,0 2 0 7,0 6-8-2,0 0 8-5,0 0-8 0,0-5 8 6,0 5-8-1,0 0 0-5,0-5 9 0,0 5-9 6,0 0 0-1,0 0 0-5,0 0 0 0,0 0 8 4,0 0-8-4,0 0 9 5,0 0-9-5,0 0 10 7,0 0-10-7,0 0 0 6,0 0 0-6,-6 2 0 5,0 1 0-5,-3 2-16 7,3-2 4-3,0 0 1-4,0 7-1 0,0-2-1 7,0 0 0-1,0 3 0-6,0-1 13 0,-3-2-11 6,3 3 11-1,0-1-10-5,3-2 10 0,-3 3 0 11,0 0 0-6,1-1 0-5,2 1 0 0,-3-1 0 0,0 1 0 0,3-3-8 6,0 0 0-1,0-3 0-5,0 3 0 0,0-3 0 5,0 3-13 0,0-3-3-5,3-5 0-1,0 0 0 19,-6 3-16-18,3 2-4 0,3-5-1 0,0 0 0 12,0 0-19-12,0 0-4 0,0 0-1 0,0 0 0 10,0 0-29-9,0 0-6-1,0 0 0 0,0 0-574 0</inkml:trace>
    </iact:actionData>
  </iact:action>
  <iact:action type="add" startTime="400086">
    <iact:property name="dataType"/>
    <iact:actionData xml:id="d66">
      <inkml:trace xmlns:inkml="http://www.w3.org/2003/InkML" xml:id="stk66" contextRef="#ctx0" brushRef="#br0">16162 13727 864 0,'0'0'38'2,"0"0"8"-1,0 0-37 0,0 0-9 0,3 8 0 0,0-3 0 0,0 0 201 0,0 3 39 0,-1-3 7 0,1 3 1 0,-3 3-157 0,0-1-32 0,3-2-7 0,0 3 0 0,0 0-38 0,0-1-14 0,-3 3 11-1,6-2-11 8,-3 0 10-7,3-1-10 5,0 1 10-5,0-1-10 6,0 4 32-6,0-4 1 4,-3-2 0-4,0 0 0 7,3 0 15-7,0 0 2 6,0-3 1-6,-3 0 0 6,3 3-14-6,-3-2-2 4,-3-6-1-4,0 0 0 8,0 0-5-8,3 8-1 3,-3-8 0-3,0 0 0 9,0 0-3-9,0 0-1 2,0 0 0-2,0 0 0 7,0 0 7-7,0 0 1 4,0 0 0-4,0 0 0 6,0 0-24-6,0 0-8 6,-9 2 0-6,0-2-1200 8</inkml:trace>
    </iact:actionData>
  </iact:action>
  <iact:action type="add" startTime="404094">
    <iact:property name="dataType"/>
    <iact:actionData xml:id="d67">
      <inkml:trace xmlns:inkml="http://www.w3.org/2003/InkML" xml:id="stk67" contextRef="#ctx0" brushRef="#br0">12986 15523 864 0,'0'0'76'4,"0"0"-60"-3,0 0-16 0,-3-3 0 5,-3 1 156-5,6 2 29 5,-3-3 6-5,3 3 1 4,-3-5-115-4,0 2-22 6,3 3-5-6,0 0-1 6,0 0-4-6,-6-2-1 7,3-1 0-7,-3 0 0 4,6 3 3-4,0 0 0 5,-3-2 0-6,0 2 0 8,-3-3-9-7,6 3-2 6,0 0 0-6,0 0 0 5,-6 0-24-5,3 3-4 5,-3-1-8-5,6-2 11 7,-3 3-11-7,0 5-17 4,-3 0 4-4,3 0 1 7,0 2-2-7,-3 4 0 4,3-1 0-4,0 0 0 6,-3 0 4-6,3 0 1 7,3 1 0-8,0-4 0 24,-3 4-2-17,3-4 0-6,3-2 0 0,-3 0 0 0,3-3 2 0,-3-5 0 0,3 6 0 0,0-1 0 2,-3-5 0 2,6 5 0-4,3 0 0 0,0-2 0 12,0 0 9-10,3-3 16-2,0 0-4 0,3-3-1 10,0 3-11-10,0-3 0 2,2-2 0-1,1 3 0 1,0-6 0-2,-3 2 0 4,-6-2 0-4,6 3 0 14,3-3 0-7,0 0 13-7,-1 0-1 0,1 0-1 0,-3 3-2 0,3-3 0 4,0 0 0-1,-3 0 0-3,0 0 1-1,-3 3 0 14,2-3 0-10,-2 3 0-2,0 2 1-1,0-2 0 0,-6 2 0 0,0 1 0 7,3-1-11-2,-6 0 0-5,-3 3 0 0,6-2 8 5,-6 2-8 1,0 0 0-6,0 0 0 0,0 0 0 5,0 0 0 0,0 0-17-5,0 0 2 0,0 0 1 19,0 0-50-19,0 0-11 0,0 0-1 0,0 0-790 0</inkml:trace>
    </iact:actionData>
  </iact:action>
  <iact:action type="add" startTime="404632">
    <iact:property name="dataType"/>
    <iact:actionData xml:id="d68">
      <inkml:trace xmlns:inkml="http://www.w3.org/2003/InkML" xml:id="stk68" contextRef="#ctx0" brushRef="#br0">12971 15949 1267 0,'0'0'56'0,"0"0"12"1,0 0-55 0,0 0-13 0,0 0 0 0,0 0 0 0,0 0 111 0,0 0 19 7,0 0 4-7,0 0 1 0,0 0-110 0,0 0-25 3,9 0 0 4,-9 0 0-7,6-3 0 0,0-2 0 4,3 3 0-4,-4-1-9 6,4 0 9-6,0 1 0 5,0-4 10-5,3 4-10 8,3-4 28-8,0 1-1 3,3 0 0-3,0-1 0 6,-9 1-3-6,5-3-1 5,1 3 0-5,3-3 0 6,-3-3 1-6,0 3 1 8,3 3 0-8,0-3 0 9,-3-2-17-7,2 2-8-2,-2-3 0 0,0 3 8 14,-3 0 0-9,0 3-8-5,-3-3 12 0,3 3-4 0,-3-3-8 0,-3 3 0 3,3-3 9-2,-3 2-9 12,0 6 0-7,-6 0 0-6,6-5 0 0,-6 5 0 0,0 0 0 0,0 0 8 5,0 0-8-2,0 0 0-3,0 0 0 0,0 0 0 3,0 0 0-3,0 0 0 19,0 0-49-19,0 0-5 3,0 0-1-3,0 0-524 3,0 0-105-3</inkml:trace>
    </iact:actionData>
  </iact:action>
  <iact:action type="add" startTime="405034">
    <iact:property name="dataType"/>
    <iact:actionData xml:id="d69">
      <inkml:trace xmlns:inkml="http://www.w3.org/2003/InkML" xml:id="stk69" contextRef="#ctx0" brushRef="#br0">13221 15420 1890 0,'0'0'84'2,"0"0"16"-1,3 0-80 0,-3 0-20 0,0 0 0 0,6 0 0 0,-3 0 10 0,-3 0-2 5,0 0-8-5,0 0 12 2,0 0-22-2,0 0-5 4,0 0-1-3,0 11 0 3,0-4 6-4,-3 1 1 6,0 3 0-6,0 2 0 7,3 0 9-7,-3 3 0 5,0-2 0-5,0 4 0 5,-3 1 26-5,0-1 1 6,6 3 0-6,-6 3 0 12,3 3 6-12,-3-1 2-1,3 3 0 1,-3-2 0 9,0-1-25-10,-3 3-10 14,0 0 8-8,3 3-8-5,0-6 10-1,-3 1-10 1,3-3 12 0,-2-3-12 21,-1 0 8-18,-3-2-8-3,3-1 0 0,0-5 0 0,0 3 0 0,0-5 0 0,0 2 0 0,3-5 0 26,-3 0 0-6,3-3 10-20,0 0-10 0,3 1 8 0,-3-4-8 0,6-2 0 0,0 0 0 0,0 0 0 0,0 0-28 0,0 0-7 0,-3 6-1 0,0-4-1 3,3-2-56-3,0 0-11 0,0 0-3 0,0 0 0 10,-3 3-117-8,3-3-23-2</inkml:trace>
    </iact:actionData>
  </iact:action>
  <iact:action type="add" startTime="405398">
    <iact:property name="dataType"/>
    <iact:actionData xml:id="d70">
      <inkml:trace xmlns:inkml="http://www.w3.org/2003/InkML" xml:id="stk70" contextRef="#ctx0" brushRef="#br0">13200 15928 1929 0,'0'0'42'0,"0"0"9"1,0 0 1 0,6 8 4 0,0-5-45 0,0 2-11 0,0 3 0 0,0-3 0 0,0 3 20 0,3 0 3 5,2 0 0-5,-2 0 0 0,3 2-15 0,-3-2-8 2,3 3 8-2,-3-3-8 7,0 2 0-7,3 1 8 3,-3 0-8-3,0-3 0 6,0-1 31-6,3 4 1 6,-3-3 1-6,-1 0 0 7,4 0 13-7,-3 0 2 6,3 2 1-6,-3-2 0 6,0-2-9-6,0 2-3 3,3-1 0-3,-3-1 0 7,0 2-15-7,0-3-3 4,0-2-1-4,0 5 0 7,-1-6-1-6,1 1 0 4,-3 2 0-4,3-2 0 27,-3-3 15-21,-6 0 4-7,0 0 0 0,0 0 0 0,0 0-13 0,0 0-3 0,0 0 0 0,0 0 0 0,0 0 19 0,0 0 3 39,0 0 1-38,0 0 0-1,0 0-29 0,0 0-6 0,0 0 0 0,0 0-8 0,0 0-46 0,0 0-16 0,0 0-3 0</inkml:trace>
    </iact:actionData>
  </iact:action>
  <iact:action type="add" startTime="408865">
    <iact:property name="dataType"/>
    <iact:actionData xml:id="d71">
      <inkml:trace xmlns:inkml="http://www.w3.org/2003/InkML" xml:id="stk71" contextRef="#ctx0" brushRef="#br0">15703 15465 1670 0,'0'0'74'2,"0"0"15"-1,0 0-71 0,0 0-18 2,0 0 0-2,0 0 0 4,0 0 32-4,0 0 2 5,0 0 1-5,0 0 0 6,0 0-35-6,0 0 0 5,6 0 0-5,3-3 0 8,-9 3 0-8,6-2 0 4,0-4 0-4,3 4 0 7,0-4 0-5,3 4 0 0,0-1 0-2,3 0 10 7,-1-2 0-7,1 3 0 4,-6-1 0-4,6 0 0 8,6-2-1-9,-3 2 0 6,3-2 0-5,0 0 0 7,2 2-1-8,1-2 0 38,-3 2 0-37,3-2 0 0,0 2-8 0,-4-5 0 0,1 6 0 0,-3-4 8 0,-3 4-8 0,3-4 8 0,-6 4-8 0,3-4 8 6,-3 4-8-1,-4-1 0-5,-2 0 0 0,0-2-11 0,0 3-9 0,-6 2-1 7,0 0-1-7,0 0 0 14,0-6-127-9,0 1-26-5</inkml:trace>
    </iact:actionData>
  </iact:action>
  <iact:action type="add" startTime="409203">
    <iact:property name="dataType"/>
    <iact:actionData xml:id="d72">
      <inkml:trace xmlns:inkml="http://www.w3.org/2003/InkML" xml:id="stk72" contextRef="#ctx0" brushRef="#br0">15995 15169 1612 0,'0'0'72'0,"0"0"14"1,0 0-69 0,0 5-17 0,3 0 0 0,0-2 0 0,-3-3 15 0,0 8-1 0,0 0 0 0,0 0 0 6,0 5-14-6,0 0 0 0,0 0 0 0,0 3-10 4,-3 3 10-4,0 2-12 16,-3 0 12-14,0 3-12-2,0 2 12 0,0-2-8 0,-3 3 8 0,0-1-8 3,0-2 8-3,0 2 0 6,-3 1 0-6,4-1 0 6,-1-5 0-6,0 3 0 7,0-3 0-8,-3-2 0 16,3-3 0-15,-3 0-8 0,6-6 8 0,6-2-8 10,3 0-2-10,0-3 0 0,-3-5 0 0,3 6 0 14,-3-6-1-11,0 0 0-3,-6 0 0 0,6 0 0 0,0 0-9 0,0 0-3 9,0 0 0-8,0 0 0-1,9-6 23 0,0 4 0 12,0-1 0-7,0-2 0-5,3 0 26 0,0-1 3 0,2-2 1 0,-2 3 0 4,0-3-30 2,3 3-8-6,-3-3-1 0,3 0 0 6,-6 3 9-2,3-3 9-4,3 0-1 0,-3 2-8 8,-1-2 12-5,1 3-12-3,-3 0 12 0,0 2-12 13,0 1 12-13,-3 2-12 0,-6 0 12 0,0 0-12 11,6-3 26-11,-6 3-2 0,0 0 0 0,6 8 0 11,-3-3-5-9,0 6-2-2,3-1 0 0,-6 4 0 11,-3 1-5-7,0 4-2-4,3 2 0 0,0 0 0 0,-3-2 2 0,-3 2 1 8,6 3 0-7,-3-3 0-1,0 3-1 0,-3-3-1 13,3 0 0-8,-3-2 0-5,6 2 7 0,-3-5 2 0,0 0 0 0,0-3 0 4,0-3-8 2,0-2-2-6,0 0 0 0,3-8 0 6,0 0-2-2,0 0-8-4,0 0 12 0,0 0-4 5,0 0 0-5,0 0 0 4,0 0 0-4,0 0 0 7,0 0-8-7,0 0-11 5,0 0 3-5,0 0 0 6,0 0 8-6,0 0-10 4,0 0 10-3,0 0-10 4,0 0 10-5,0 0-12 5,0 0 12-5,6-2-12 7,3-4 12-7,-3 1 0 9,0 0 0-6,0-3-8-3,0 0 8 0,3 3 0 9,-3-1 0-7,3 1 0-2,-3-3 0 0,3 3 0 12,-3-3 0-5,0 3 0-7,0-1 8 0,0 1-8 0,0 2 8 0,-1-2-8 4,1 0 0 0,-3 2 9-4,-3 3-9 0,3-3 0 8,3-2 8-5,-6 5-8-3,0 0 0 0,0 0 0 8,3-3 0-6,-3 3 0-2,3-5-10 0,-3 5 10 20,0-2-63-20,0-4-5 0,-3 1 0 0,-3 0-736 0</inkml:trace>
    </iact:actionData>
  </iact:action>
  <iact:action type="add" startTime="409873">
    <iact:property name="dataType"/>
    <iact:actionData xml:id="d73">
      <inkml:trace xmlns:inkml="http://www.w3.org/2003/InkML" xml:id="stk73" contextRef="#ctx0" brushRef="#br0">15900 15949 1796 0,'0'0'80'2,"0"0"16"-1,-3 5-77 0,3 3-19 0,3-2 0 0,0 2 0 0,0-3 16 0,-3 3-1 5,6 0 0-5,-3 0 0 0,3 0-15 0,-6 0 0 1,0-1 8-1,2 4-8 7,1-3 0-7,0 0 0 4,-3 3 0-4,0-4-10 5,0 4 10-5,0-3 0 7,0 3 0-7,0-4-8 6,0 1-2-7,-3 0 0 7,0 0 0-6,3-8 0 19,0 0-21-17,0 0-4-2,0 0-1-1,-5 6 0 11,-4-1-36-10,9-5-7 0,0 0-1 0,0 0-1 11,-3-8-15-11,3 3-4 0,-3-3 0 0,3-3 0 12,3 1 58-11,0-1 11-2,3 3 3 1,-3-3 0 0,5 1 36 0,-5 2 7 2,0 3 1-2,3-1 1 8,0 1 34-8,0 2 6 3,3 1 2-3,-3-1 0 6,0-2 34-6,0 5 7 8,3 2 2-8,-3-2 0 3,3 3-37-3,0-3-7 6,0 3-2-6,3 2 0 6,-3-5-12-7,0 5-4 10,2-2 0-4,4 0 0-5,0-1-12 0,0 1-2 9,0 2-1-7,3-5 0-2,0 3 7 0,2 0 2 12,1-3 0-7,3 0 0-5,0 0 1 0,3 0 0 0,-6 0 0 0,2-3 0 5,1 0-9-1,-3 3-2-4,0 0 0-1,0 0 0 9,-3 0-10-4,-1 3-2-4,4-3-1 0,-3 3 0 9,0-3-3-6,0 2 0-3,-3 1 0 0,0-1 0 12,-3-2 0-10,-1 3 0-2,4 0 0 0,-3-1 0 9,-12-2 0-9,9 3 0 0,0 0 0 0,0-1 0 12,-9-2-8-12,0 0 10 0,9 3-10 0,-9-3 10 12,0 0-10-6,0 0 8-6,0 0-8 0,6 0 8 0,0 0 0 0,-6 0-8 5,0 0 12-4,0 0-4 13,0 0-30-11,0 0-6-3,0 0-2 0,0 0 0 7,-6-8-128-7,0 0-26 0,-3-2-4 4</inkml:trace>
    </iact:actionData>
  </iact:action>
  <iact:action type="add" startTime="410464">
    <iact:property name="dataType"/>
    <iact:actionData xml:id="d74">
      <inkml:trace xmlns:inkml="http://www.w3.org/2003/InkML" xml:id="stk74" contextRef="#ctx0" brushRef="#br0">16299 15452 1638 0,'0'0'72'0,"0"0"16"0,0 0-71 1,0 0-17 0,0 0 0 0,0 0 0 9,0 0 44-9,0 0 6-1,0 0 1 1,5-3 0 12,4 0-38-10,0 1-13-2,0-4 9 0,3 4-9 12,0-1 8-12,-3-2-8 0,3 2 8 0,0 1-8 2,0 2 11-2,0-3-3 5,3 3-8-5,-4 0 12 8,4-3 24-9,-3 3 5 4,0 0 1-3,-3 0 0 7,3 0-26-7,-3 0-6 5,0 0-1-5,-9 0 0 8,0 0 8-8,9 3 2 3,0-3 0-3,-9 0 0 6,0 0 1-4,6 5 1 1,3 1 0-3,-9-6 0 6,3 7-3-7,0 1-1 7,-3 0 0-6,0 3 0 6,2-1-5-6,-2 1 0 5,-5 2-1-5,2-2 0 6,0-1-3-4,-3 4-8 4,0-1 12 0,0-2-4-6,3-1-8 0,-3 1 10 5,3-1-10-3,-3-2 10 8,-3 0-10-7,3-3 0-3,6 1 0 0,-6-1 0 11,0 0 8-7,0-2-8-4,0 2 8 0,6-5-8 0,-6 0 0 0,6 0-19 6,-9 0 3-6,9 0 1 17,-6 0-30-16,0 0-7-1,-3 0 0 0,4 0-1 10,5 0-107-2,-9 0-20-7,0-2-5-1,3-1-331 0,-3-2-67 0</inkml:trace>
    </iact:actionData>
  </iact:action>
  <iact:action type="add" startTime="410827">
    <iact:property name="dataType"/>
    <iact:actionData xml:id="d75">
      <inkml:trace xmlns:inkml="http://www.w3.org/2003/InkML" xml:id="stk75" contextRef="#ctx0" brushRef="#br0">16373 15531 403 0,'0'0'17'3,"0"0"5"-2,0 0-22 0,0 0 0 0,0 0 0 0,0 0 0 0,0 0 230 0,0 0 42 0,0 0 8 0,0 0 1 0,0 0-165 0,0 0-32 0,0 0-8 0,0 0 0 3,0 0-33-3,0 0-7 0,0 0 0 0,0 0-1 0,-6 5-16 0,6 1-3 12,-3-1-1-12,0 3 0 0,-3 0 0 0,3 0 0 12,-3 0 0-7,6 2 0-5,-3 1-2 0,0-1 0 0,-3 4 0 0,3-1 0 3,3-3-1-3,-3 4-1 6,0 2 0-4,0-3 0 7,6 0 1-7,-6 3 1-2,3-3 0 0,-3 3 0 12,3 0-13-11,0 0-10-1,0 0 2 0,0 0 0 10,0-3 8-8,3-3 0-2,-3 4 0 0,3-1 0 9,0-3 0-9,0 1 0 0,0 0 8 0,0-4-8 14,0 1 8-11,-3-8-8-3,3 6 8 0,3 2-8 0,0-3 0 0,-6-5 0 8,0 0 0-6,9 3 0-2,0-3 8-1,0 0-8 14,-3 2 8-12,3 1-8-1,0-3 15 0,0 0-2 11,0 0 0-6,-1-3 0-5,-2 1-4 0,3-1-1 0,0 3 0 0,0-3 0 3,-9 3-8 3,12-5 12-6,-3 0-12 0,0-1 12 7,-3 1-12-3,0 2 12-4,3-2-12 0,-3-3 12 11,0 3-3-10,0-3 0-1,0 3 0 0,0-1 0 11,3-2 7-11,-7 1 0 0,1 1 1 0,3 1 0 11,-3-3 2-11,3 0 0 0,-6 3 0 0,3 0 0 14,3-1-1-9,-3 1 0-5,-3 0 0 0,-3 2 0 0,0 0-1 0,3 3 0 6,0 0 0-5,-3-5 0-1,-3 2 3 0,3 1 0 13,3 2 0-8,-3-3 0-5,0-2-9 0,0 2-2 0,0 1 0 0,1-4 0 5,2 6-9 0,-6-2 0-5,3-4 0 0,0 4 0 6,0-4 0-1,-3 4 0-5,0-1 0 0,0-2 0 8,0 2 0-5,0 0 0-3,0 1 0 0,0-1 0 12,0 1-8-10,0-1 8-2,0 0 0 0,-3 1 0 10,0-4 0-8,3 6 0-2,6 0-9 0,-9 0 9 8,0 0 0-8,1 0 0 0,2 0 0 0,-3 0 0 14,0 3 0-9,3 0 0-5,0-1 0 0,-3 1 0 0,0 0 0 0,3-1 0 6,0 1 0-4,-3-1 0-2,3 1 0 0,0-3 0 12,0 3 0-9,-3 2 0-2,3-2 0-2,6-3 0 1,0 0 0 0,0 0 0 7,-6 2 0-1,6-2 0-6,0 0 0 0,0 0 0 5,0 0-22 0,0 0 2-5,0 0 1 0,0 0-727 16,0 0-146-16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AC034-B52C-490B-B663-0C62C4BA58D3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13FE0-F0A5-4E26-853B-7C64F967981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96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96D7E-544A-4A45-BCCA-F5D221A509C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3FE0-F0A5-4E26-853B-7C64F967981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3FE0-F0A5-4E26-853B-7C64F967981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3FE0-F0A5-4E26-853B-7C64F967981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AA51-6FD9-4B66-94C1-45323907C470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48BF-CE9F-45E7-ABF6-F0D4CE9FBB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AA51-6FD9-4B66-94C1-45323907C470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48BF-CE9F-45E7-ABF6-F0D4CE9FBB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AA51-6FD9-4B66-94C1-45323907C470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48BF-CE9F-45E7-ABF6-F0D4CE9FBB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AA51-6FD9-4B66-94C1-45323907C470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48BF-CE9F-45E7-ABF6-F0D4CE9FBB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AA51-6FD9-4B66-94C1-45323907C470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48BF-CE9F-45E7-ABF6-F0D4CE9FBB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AA51-6FD9-4B66-94C1-45323907C470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48BF-CE9F-45E7-ABF6-F0D4CE9FBB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AA51-6FD9-4B66-94C1-45323907C470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48BF-CE9F-45E7-ABF6-F0D4CE9FBB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AA51-6FD9-4B66-94C1-45323907C470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48BF-CE9F-45E7-ABF6-F0D4CE9FBB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AA51-6FD9-4B66-94C1-45323907C470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48BF-CE9F-45E7-ABF6-F0D4CE9FBB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AA51-6FD9-4B66-94C1-45323907C470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48BF-CE9F-45E7-ABF6-F0D4CE9FBB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AA51-6FD9-4B66-94C1-45323907C470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48BF-CE9F-45E7-ABF6-F0D4CE9FBB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FAA51-6FD9-4B66-94C1-45323907C470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548BF-CE9F-45E7-ABF6-F0D4CE9FBB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microsoft.com/office/2011/relationships/inkAction" Target="../ink/inkAction1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microsoft.com/office/2011/relationships/inkAction" Target="../ink/inkAction2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microsoft.com/office/2011/relationships/inkAction" Target="../ink/inkAction3.xml"/><Relationship Id="rId5" Type="http://schemas.openxmlformats.org/officeDocument/2006/relationships/hyperlink" Target="&#36466;&#36215;.mp4" TargetMode="Externa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323528" y="916130"/>
            <a:ext cx="8496944" cy="1785950"/>
          </a:xfr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/>
          <a:p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</a:t>
            </a:r>
            <a:r>
              <a:rPr lang="en-US" altLang="zh-CN" sz="5400" b="1" dirty="0"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4 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牛顿运动定律 </a:t>
            </a:r>
            <a:r>
              <a:rPr lang="en-US" altLang="zh-CN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(Newton</a:t>
            </a:r>
            <a:r>
              <a:rPr lang="en-US" altLang="zh-CN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新魏" pitchFamily="2" charset="-122"/>
                <a:cs typeface="Times New Roman" panose="02020603050405020304" pitchFamily="18" charset="0"/>
              </a:rPr>
              <a:t>’</a:t>
            </a:r>
            <a:r>
              <a:rPr lang="en-US" altLang="zh-CN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s 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Laws of Motion)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357158" y="3345022"/>
            <a:ext cx="8429684" cy="1727052"/>
          </a:xfr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n-US" altLang="zh-CN" sz="4800" b="1">
                <a:solidFill>
                  <a:srgbClr val="FF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4.3</a:t>
            </a:r>
            <a:r>
              <a:rPr lang="zh-CN" altLang="en-US" sz="4800" b="1">
                <a:solidFill>
                  <a:srgbClr val="FF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4800" b="1" dirty="0">
                <a:solidFill>
                  <a:srgbClr val="FF0066"/>
                </a:solidFill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超重和失重</a:t>
            </a:r>
            <a:endParaRPr lang="en-US" altLang="zh-CN" sz="4800" b="1" dirty="0">
              <a:solidFill>
                <a:srgbClr val="FF0066"/>
              </a:solidFill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  <a:p>
            <a:pPr algn="ctr">
              <a:buNone/>
            </a:pPr>
            <a:r>
              <a:rPr lang="en-US" altLang="zh-CN" sz="4800" b="1" dirty="0">
                <a:solidFill>
                  <a:srgbClr val="FF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(Overweight &amp; weightlessness)</a:t>
            </a:r>
            <a:endParaRPr lang="zh-CN" altLang="en-US" sz="4800" b="1" dirty="0">
              <a:solidFill>
                <a:srgbClr val="FF0066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54522148-675A-4A4C-A1A1-59EE44896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47"/>
    </mc:Choice>
    <mc:Fallback>
      <p:transition spd="slow" advTm="26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323528" y="1700808"/>
            <a:ext cx="8496944" cy="216024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323528" y="1743199"/>
            <a:ext cx="3024336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401724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物体加速时，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方向与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方向的关系？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3049796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物体减速时，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方向与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方向的关系？</a:t>
            </a:r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6554316" y="2348880"/>
            <a:ext cx="9060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同向</a:t>
            </a:r>
          </a:p>
        </p:txBody>
      </p:sp>
      <p:sp>
        <p:nvSpPr>
          <p:cNvPr id="7" name="Text Box 1027"/>
          <p:cNvSpPr txBox="1">
            <a:spLocks noChangeArrowheads="1"/>
          </p:cNvSpPr>
          <p:nvPr/>
        </p:nvSpPr>
        <p:spPr bwMode="auto">
          <a:xfrm>
            <a:off x="6546303" y="3022352"/>
            <a:ext cx="9060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反向</a:t>
            </a:r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94A2F5A6-2479-409B-87CF-168866AEF6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58"/>
    </mc:Choice>
    <mc:Fallback>
      <p:transition spd="slow" advTm="38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utoUpdateAnimBg="0"/>
      <p:bldP spid="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"/>
          <p:cNvGrpSpPr/>
          <p:nvPr/>
        </p:nvGrpSpPr>
        <p:grpSpPr>
          <a:xfrm>
            <a:off x="1114403" y="928670"/>
            <a:ext cx="1014413" cy="3071812"/>
            <a:chOff x="503239" y="2259036"/>
            <a:chExt cx="1014413" cy="3071812"/>
          </a:xfrm>
        </p:grpSpPr>
        <p:grpSp>
          <p:nvGrpSpPr>
            <p:cNvPr id="3" name="Group 229"/>
            <p:cNvGrpSpPr>
              <a:grpSpLocks/>
            </p:cNvGrpSpPr>
            <p:nvPr/>
          </p:nvGrpSpPr>
          <p:grpSpPr bwMode="auto">
            <a:xfrm>
              <a:off x="503239" y="2259036"/>
              <a:ext cx="1014413" cy="3071812"/>
              <a:chOff x="1281" y="96"/>
              <a:chExt cx="639" cy="1935"/>
            </a:xfrm>
          </p:grpSpPr>
          <p:grpSp>
            <p:nvGrpSpPr>
              <p:cNvPr id="4" name="Group 230"/>
              <p:cNvGrpSpPr>
                <a:grpSpLocks/>
              </p:cNvGrpSpPr>
              <p:nvPr/>
            </p:nvGrpSpPr>
            <p:grpSpPr bwMode="auto">
              <a:xfrm>
                <a:off x="1662" y="1229"/>
                <a:ext cx="252" cy="680"/>
                <a:chOff x="1662" y="1253"/>
                <a:chExt cx="252" cy="680"/>
              </a:xfrm>
            </p:grpSpPr>
            <p:grpSp>
              <p:nvGrpSpPr>
                <p:cNvPr id="5" name="Group 231"/>
                <p:cNvGrpSpPr>
                  <a:grpSpLocks/>
                </p:cNvGrpSpPr>
                <p:nvPr/>
              </p:nvGrpSpPr>
              <p:grpSpPr bwMode="auto">
                <a:xfrm>
                  <a:off x="1662" y="1693"/>
                  <a:ext cx="252" cy="240"/>
                  <a:chOff x="2638" y="4575"/>
                  <a:chExt cx="630" cy="601"/>
                </a:xfrm>
              </p:grpSpPr>
              <p:sp>
                <p:nvSpPr>
                  <p:cNvPr id="29928" name="Freeform 232"/>
                  <p:cNvSpPr>
                    <a:spLocks/>
                  </p:cNvSpPr>
                  <p:nvPr/>
                </p:nvSpPr>
                <p:spPr bwMode="auto">
                  <a:xfrm flipH="1" flipV="1">
                    <a:off x="2843" y="4575"/>
                    <a:ext cx="185" cy="225"/>
                  </a:xfrm>
                  <a:custGeom>
                    <a:avLst/>
                    <a:gdLst/>
                    <a:ahLst/>
                    <a:cxnLst>
                      <a:cxn ang="0">
                        <a:pos x="472" y="15"/>
                      </a:cxn>
                      <a:cxn ang="0">
                        <a:pos x="472" y="552"/>
                      </a:cxn>
                      <a:cxn ang="0">
                        <a:pos x="442" y="1005"/>
                      </a:cxn>
                      <a:cxn ang="0">
                        <a:pos x="247" y="1260"/>
                      </a:cxn>
                      <a:cxn ang="0">
                        <a:pos x="112" y="1488"/>
                      </a:cxn>
                      <a:cxn ang="0">
                        <a:pos x="7" y="1800"/>
                      </a:cxn>
                      <a:cxn ang="0">
                        <a:pos x="67" y="2055"/>
                      </a:cxn>
                      <a:cxn ang="0">
                        <a:pos x="262" y="2325"/>
                      </a:cxn>
                      <a:cxn ang="0">
                        <a:pos x="652" y="2535"/>
                      </a:cxn>
                      <a:cxn ang="0">
                        <a:pos x="1087" y="2550"/>
                      </a:cxn>
                      <a:cxn ang="0">
                        <a:pos x="1552" y="2268"/>
                      </a:cxn>
                      <a:cxn ang="0">
                        <a:pos x="1762" y="1965"/>
                      </a:cxn>
                      <a:cxn ang="0">
                        <a:pos x="1912" y="1644"/>
                      </a:cxn>
                      <a:cxn ang="0">
                        <a:pos x="2002" y="1275"/>
                      </a:cxn>
                      <a:cxn ang="0">
                        <a:pos x="1807" y="1440"/>
                      </a:cxn>
                      <a:cxn ang="0">
                        <a:pos x="1597" y="1785"/>
                      </a:cxn>
                      <a:cxn ang="0">
                        <a:pos x="1372" y="2010"/>
                      </a:cxn>
                      <a:cxn ang="0">
                        <a:pos x="1177" y="2130"/>
                      </a:cxn>
                      <a:cxn ang="0">
                        <a:pos x="892" y="2115"/>
                      </a:cxn>
                      <a:cxn ang="0">
                        <a:pos x="637" y="1935"/>
                      </a:cxn>
                      <a:cxn ang="0">
                        <a:pos x="652" y="1590"/>
                      </a:cxn>
                      <a:cxn ang="0">
                        <a:pos x="877" y="1260"/>
                      </a:cxn>
                      <a:cxn ang="0">
                        <a:pos x="1012" y="1020"/>
                      </a:cxn>
                      <a:cxn ang="0">
                        <a:pos x="1012" y="708"/>
                      </a:cxn>
                      <a:cxn ang="0">
                        <a:pos x="1012" y="552"/>
                      </a:cxn>
                      <a:cxn ang="0">
                        <a:pos x="1012" y="0"/>
                      </a:cxn>
                    </a:cxnLst>
                    <a:rect l="0" t="0" r="r" b="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9929" name="Rectangle 233"/>
                  <p:cNvSpPr>
                    <a:spLocks noChangeArrowheads="1"/>
                  </p:cNvSpPr>
                  <p:nvPr/>
                </p:nvSpPr>
                <p:spPr bwMode="auto">
                  <a:xfrm>
                    <a:off x="2638" y="4780"/>
                    <a:ext cx="630" cy="396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3333"/>
                      </a:gs>
                      <a:gs pos="50000">
                        <a:srgbClr val="C0C0C0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29930" name="Arc 234"/>
                <p:cNvSpPr>
                  <a:spLocks noChangeAspect="1"/>
                </p:cNvSpPr>
                <p:nvPr/>
              </p:nvSpPr>
              <p:spPr bwMode="auto">
                <a:xfrm>
                  <a:off x="1709" y="1601"/>
                  <a:ext cx="139" cy="122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43200"/>
                    <a:gd name="T1" fmla="*/ 0 h 43200"/>
                    <a:gd name="T2" fmla="*/ 37 w 43200"/>
                    <a:gd name="T3" fmla="*/ 20332 h 43200"/>
                    <a:gd name="T4" fmla="*/ 21600 w 432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43200" fill="none" extrusionOk="0">
                      <a:moveTo>
                        <a:pt x="21599" y="0"/>
                      </a:move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3529"/>
                        <a:pt x="33529" y="43200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21177"/>
                        <a:pt x="12" y="20754"/>
                        <a:pt x="37" y="20332"/>
                      </a:cubicBezTo>
                    </a:path>
                    <a:path w="43200" h="43200" stroke="0" extrusionOk="0">
                      <a:moveTo>
                        <a:pt x="21599" y="0"/>
                      </a:move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3529"/>
                        <a:pt x="33529" y="43200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21177"/>
                        <a:pt x="12" y="20754"/>
                        <a:pt x="37" y="20332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931" name="Line 235"/>
                <p:cNvSpPr>
                  <a:spLocks noChangeAspect="1" noChangeShapeType="1"/>
                </p:cNvSpPr>
                <p:nvPr/>
              </p:nvSpPr>
              <p:spPr bwMode="auto">
                <a:xfrm>
                  <a:off x="1781" y="1253"/>
                  <a:ext cx="0" cy="348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6" name="Group 236"/>
              <p:cNvGrpSpPr>
                <a:grpSpLocks/>
              </p:cNvGrpSpPr>
              <p:nvPr/>
            </p:nvGrpSpPr>
            <p:grpSpPr bwMode="auto">
              <a:xfrm>
                <a:off x="1693" y="96"/>
                <a:ext cx="155" cy="207"/>
                <a:chOff x="2796" y="1587"/>
                <a:chExt cx="283" cy="379"/>
              </a:xfrm>
            </p:grpSpPr>
            <p:sp>
              <p:nvSpPr>
                <p:cNvPr id="29933" name="Oval 237"/>
                <p:cNvSpPr>
                  <a:spLocks noChangeAspect="1" noChangeArrowheads="1"/>
                </p:cNvSpPr>
                <p:nvPr/>
              </p:nvSpPr>
              <p:spPr bwMode="auto">
                <a:xfrm>
                  <a:off x="2796" y="1587"/>
                  <a:ext cx="283" cy="284"/>
                </a:xfrm>
                <a:prstGeom prst="ellipse">
                  <a:avLst/>
                </a:prstGeom>
                <a:noFill/>
                <a:ln w="53975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934" name="Line 238"/>
                <p:cNvSpPr>
                  <a:spLocks noChangeAspect="1" noChangeShapeType="1"/>
                </p:cNvSpPr>
                <p:nvPr/>
              </p:nvSpPr>
              <p:spPr bwMode="auto">
                <a:xfrm>
                  <a:off x="2946" y="1852"/>
                  <a:ext cx="0" cy="11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7" name="Group 239"/>
              <p:cNvGrpSpPr>
                <a:grpSpLocks/>
              </p:cNvGrpSpPr>
              <p:nvPr/>
            </p:nvGrpSpPr>
            <p:grpSpPr bwMode="auto">
              <a:xfrm>
                <a:off x="1643" y="296"/>
                <a:ext cx="277" cy="944"/>
                <a:chOff x="2692" y="1963"/>
                <a:chExt cx="529" cy="1992"/>
              </a:xfrm>
            </p:grpSpPr>
            <p:sp>
              <p:nvSpPr>
                <p:cNvPr id="29936" name="Arc 240"/>
                <p:cNvSpPr>
                  <a:spLocks/>
                </p:cNvSpPr>
                <p:nvPr/>
              </p:nvSpPr>
              <p:spPr bwMode="auto">
                <a:xfrm rot="5400000" flipV="1">
                  <a:off x="2886" y="3668"/>
                  <a:ext cx="101" cy="474"/>
                </a:xfrm>
                <a:custGeom>
                  <a:avLst/>
                  <a:gdLst>
                    <a:gd name="G0" fmla="+- 450 0 0"/>
                    <a:gd name="G1" fmla="+- 21600 0 0"/>
                    <a:gd name="G2" fmla="+- 21600 0 0"/>
                    <a:gd name="T0" fmla="*/ 450 w 22050"/>
                    <a:gd name="T1" fmla="*/ 0 h 43200"/>
                    <a:gd name="T2" fmla="*/ 0 w 22050"/>
                    <a:gd name="T3" fmla="*/ 43195 h 43200"/>
                    <a:gd name="T4" fmla="*/ 450 w 2205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050" h="43200" fill="none" extrusionOk="0">
                      <a:moveTo>
                        <a:pt x="449" y="0"/>
                      </a:moveTo>
                      <a:cubicBezTo>
                        <a:pt x="12379" y="0"/>
                        <a:pt x="22050" y="9670"/>
                        <a:pt x="22050" y="21600"/>
                      </a:cubicBezTo>
                      <a:cubicBezTo>
                        <a:pt x="22050" y="33529"/>
                        <a:pt x="12379" y="43200"/>
                        <a:pt x="450" y="43200"/>
                      </a:cubicBezTo>
                      <a:cubicBezTo>
                        <a:pt x="299" y="43200"/>
                        <a:pt x="149" y="43198"/>
                        <a:pt x="-1" y="43195"/>
                      </a:cubicBezTo>
                    </a:path>
                    <a:path w="22050" h="43200" stroke="0" extrusionOk="0">
                      <a:moveTo>
                        <a:pt x="449" y="0"/>
                      </a:moveTo>
                      <a:cubicBezTo>
                        <a:pt x="12379" y="0"/>
                        <a:pt x="22050" y="9670"/>
                        <a:pt x="22050" y="21600"/>
                      </a:cubicBezTo>
                      <a:cubicBezTo>
                        <a:pt x="22050" y="33529"/>
                        <a:pt x="12379" y="43200"/>
                        <a:pt x="450" y="43200"/>
                      </a:cubicBezTo>
                      <a:cubicBezTo>
                        <a:pt x="299" y="43200"/>
                        <a:pt x="149" y="43198"/>
                        <a:pt x="-1" y="43195"/>
                      </a:cubicBezTo>
                      <a:lnTo>
                        <a:pt x="450" y="21600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8" name="Group 241"/>
                <p:cNvGrpSpPr>
                  <a:grpSpLocks/>
                </p:cNvGrpSpPr>
                <p:nvPr/>
              </p:nvGrpSpPr>
              <p:grpSpPr bwMode="auto">
                <a:xfrm>
                  <a:off x="2716" y="2060"/>
                  <a:ext cx="475" cy="1822"/>
                  <a:chOff x="4695" y="1755"/>
                  <a:chExt cx="210" cy="2040"/>
                </a:xfrm>
              </p:grpSpPr>
              <p:sp>
                <p:nvSpPr>
                  <p:cNvPr id="29938" name="Line 242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755"/>
                    <a:ext cx="0" cy="2039"/>
                  </a:xfrm>
                  <a:prstGeom prst="line">
                    <a:avLst/>
                  </a:prstGeom>
                  <a:noFill/>
                  <a:ln w="222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9939" name="Line 243"/>
                  <p:cNvSpPr>
                    <a:spLocks noChangeShapeType="1"/>
                  </p:cNvSpPr>
                  <p:nvPr/>
                </p:nvSpPr>
                <p:spPr bwMode="auto">
                  <a:xfrm>
                    <a:off x="4905" y="1755"/>
                    <a:ext cx="0" cy="2039"/>
                  </a:xfrm>
                  <a:prstGeom prst="line">
                    <a:avLst/>
                  </a:prstGeom>
                  <a:noFill/>
                  <a:ln w="222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29940" name="Arc 244"/>
                <p:cNvSpPr>
                  <a:spLocks/>
                </p:cNvSpPr>
                <p:nvPr/>
              </p:nvSpPr>
              <p:spPr bwMode="auto">
                <a:xfrm rot="-5400000">
                  <a:off x="2888" y="1777"/>
                  <a:ext cx="101" cy="474"/>
                </a:xfrm>
                <a:custGeom>
                  <a:avLst/>
                  <a:gdLst>
                    <a:gd name="G0" fmla="+- 450 0 0"/>
                    <a:gd name="G1" fmla="+- 21600 0 0"/>
                    <a:gd name="G2" fmla="+- 21600 0 0"/>
                    <a:gd name="T0" fmla="*/ 450 w 22050"/>
                    <a:gd name="T1" fmla="*/ 0 h 43200"/>
                    <a:gd name="T2" fmla="*/ 0 w 22050"/>
                    <a:gd name="T3" fmla="*/ 43195 h 43200"/>
                    <a:gd name="T4" fmla="*/ 450 w 2205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050" h="43200" fill="none" extrusionOk="0">
                      <a:moveTo>
                        <a:pt x="449" y="0"/>
                      </a:moveTo>
                      <a:cubicBezTo>
                        <a:pt x="12379" y="0"/>
                        <a:pt x="22050" y="9670"/>
                        <a:pt x="22050" y="21600"/>
                      </a:cubicBezTo>
                      <a:cubicBezTo>
                        <a:pt x="22050" y="33529"/>
                        <a:pt x="12379" y="43200"/>
                        <a:pt x="450" y="43200"/>
                      </a:cubicBezTo>
                      <a:cubicBezTo>
                        <a:pt x="299" y="43200"/>
                        <a:pt x="149" y="43198"/>
                        <a:pt x="-1" y="43195"/>
                      </a:cubicBezTo>
                    </a:path>
                    <a:path w="22050" h="43200" stroke="0" extrusionOk="0">
                      <a:moveTo>
                        <a:pt x="449" y="0"/>
                      </a:moveTo>
                      <a:cubicBezTo>
                        <a:pt x="12379" y="0"/>
                        <a:pt x="22050" y="9670"/>
                        <a:pt x="22050" y="21600"/>
                      </a:cubicBezTo>
                      <a:cubicBezTo>
                        <a:pt x="22050" y="33529"/>
                        <a:pt x="12379" y="43200"/>
                        <a:pt x="450" y="43200"/>
                      </a:cubicBezTo>
                      <a:cubicBezTo>
                        <a:pt x="299" y="43200"/>
                        <a:pt x="149" y="43198"/>
                        <a:pt x="-1" y="43195"/>
                      </a:cubicBezTo>
                      <a:lnTo>
                        <a:pt x="450" y="21600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941" name="Rectangle 245"/>
                <p:cNvSpPr>
                  <a:spLocks noChangeArrowheads="1"/>
                </p:cNvSpPr>
                <p:nvPr/>
              </p:nvSpPr>
              <p:spPr bwMode="auto">
                <a:xfrm>
                  <a:off x="2908" y="2073"/>
                  <a:ext cx="84" cy="1764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9" name="Group 246"/>
                <p:cNvGrpSpPr>
                  <a:grpSpLocks/>
                </p:cNvGrpSpPr>
                <p:nvPr/>
              </p:nvGrpSpPr>
              <p:grpSpPr bwMode="auto">
                <a:xfrm>
                  <a:off x="2692" y="2085"/>
                  <a:ext cx="529" cy="1731"/>
                  <a:chOff x="2693" y="2100"/>
                  <a:chExt cx="529" cy="1731"/>
                </a:xfrm>
              </p:grpSpPr>
              <p:grpSp>
                <p:nvGrpSpPr>
                  <p:cNvPr id="10" name="Group 247"/>
                  <p:cNvGrpSpPr>
                    <a:grpSpLocks/>
                  </p:cNvGrpSpPr>
                  <p:nvPr/>
                </p:nvGrpSpPr>
                <p:grpSpPr bwMode="auto">
                  <a:xfrm>
                    <a:off x="2995" y="2100"/>
                    <a:ext cx="227" cy="1731"/>
                    <a:chOff x="2980" y="2130"/>
                    <a:chExt cx="135" cy="1731"/>
                  </a:xfrm>
                </p:grpSpPr>
                <p:sp>
                  <p:nvSpPr>
                    <p:cNvPr id="29944" name="Line 248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049" y="2064"/>
                      <a:ext cx="0" cy="13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zh-CN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9945" name="Line 249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030" y="2946"/>
                      <a:ext cx="0" cy="1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zh-CN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grpSp>
                  <p:nvGrpSpPr>
                    <p:cNvPr id="11" name="Group 2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83" y="2303"/>
                      <a:ext cx="66" cy="1385"/>
                      <a:chOff x="2983" y="2303"/>
                      <a:chExt cx="66" cy="1385"/>
                    </a:xfrm>
                  </p:grpSpPr>
                  <p:sp>
                    <p:nvSpPr>
                      <p:cNvPr id="29947" name="Line 251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2270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48" name="Line 252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2444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49" name="Line 253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2617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50" name="Line 254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2790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51" name="Line 255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3136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52" name="Line 256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3309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53" name="Line 257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3482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54" name="Line 258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3655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sp>
                  <p:nvSpPr>
                    <p:cNvPr id="29955" name="Line 259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049" y="3794"/>
                      <a:ext cx="0" cy="13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zh-CN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2" name="Group 260"/>
                  <p:cNvGrpSpPr>
                    <a:grpSpLocks/>
                  </p:cNvGrpSpPr>
                  <p:nvPr/>
                </p:nvGrpSpPr>
                <p:grpSpPr bwMode="auto">
                  <a:xfrm flipH="1">
                    <a:off x="2693" y="2100"/>
                    <a:ext cx="227" cy="1731"/>
                    <a:chOff x="2980" y="2130"/>
                    <a:chExt cx="135" cy="1731"/>
                  </a:xfrm>
                </p:grpSpPr>
                <p:sp>
                  <p:nvSpPr>
                    <p:cNvPr id="29957" name="Line 261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049" y="2064"/>
                      <a:ext cx="0" cy="13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zh-CN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9958" name="Line 262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030" y="2946"/>
                      <a:ext cx="0" cy="1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zh-CN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grpSp>
                  <p:nvGrpSpPr>
                    <p:cNvPr id="13" name="Group 2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83" y="2303"/>
                      <a:ext cx="66" cy="1385"/>
                      <a:chOff x="2983" y="2303"/>
                      <a:chExt cx="66" cy="1385"/>
                    </a:xfrm>
                  </p:grpSpPr>
                  <p:sp>
                    <p:nvSpPr>
                      <p:cNvPr id="29960" name="Line 264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2270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61" name="Line 265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2444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62" name="Line 266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2617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63" name="Line 267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2790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64" name="Line 268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3136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65" name="Line 269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3309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66" name="Line 270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3482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67" name="Line 271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3655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sp>
                  <p:nvSpPr>
                    <p:cNvPr id="29968" name="Line 272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049" y="3794"/>
                      <a:ext cx="0" cy="13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zh-CN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</p:grpSp>
          </p:grpSp>
          <p:grpSp>
            <p:nvGrpSpPr>
              <p:cNvPr id="14" name="Group 273"/>
              <p:cNvGrpSpPr>
                <a:grpSpLocks/>
              </p:cNvGrpSpPr>
              <p:nvPr/>
            </p:nvGrpSpPr>
            <p:grpSpPr bwMode="auto">
              <a:xfrm>
                <a:off x="1638" y="359"/>
                <a:ext cx="269" cy="749"/>
                <a:chOff x="1206" y="359"/>
                <a:chExt cx="269" cy="749"/>
              </a:xfrm>
            </p:grpSpPr>
            <p:grpSp>
              <p:nvGrpSpPr>
                <p:cNvPr id="15" name="Group 274"/>
                <p:cNvGrpSpPr>
                  <a:grpSpLocks/>
                </p:cNvGrpSpPr>
                <p:nvPr/>
              </p:nvGrpSpPr>
              <p:grpSpPr bwMode="auto">
                <a:xfrm>
                  <a:off x="1206" y="1062"/>
                  <a:ext cx="269" cy="46"/>
                  <a:chOff x="6222" y="3735"/>
                  <a:chExt cx="672" cy="115"/>
                </a:xfrm>
              </p:grpSpPr>
              <p:sp>
                <p:nvSpPr>
                  <p:cNvPr id="29971" name="AutoShape 275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6333" y="3624"/>
                    <a:ext cx="115" cy="337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C00000"/>
                  </a:solidFill>
                  <a:ln w="9525">
                    <a:solidFill>
                      <a:srgbClr val="33333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9972" name="AutoShape 276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6669" y="3625"/>
                    <a:ext cx="115" cy="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C00000"/>
                  </a:solidFill>
                  <a:ln w="9525">
                    <a:solidFill>
                      <a:srgbClr val="33333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29973" name="Freeform 277"/>
                <p:cNvSpPr>
                  <a:spLocks/>
                </p:cNvSpPr>
                <p:nvPr/>
              </p:nvSpPr>
              <p:spPr bwMode="auto">
                <a:xfrm rot="-5400000">
                  <a:off x="1004" y="667"/>
                  <a:ext cx="697" cy="82"/>
                </a:xfrm>
                <a:custGeom>
                  <a:avLst/>
                  <a:gdLst/>
                  <a:ahLst/>
                  <a:cxnLst>
                    <a:cxn ang="0">
                      <a:pos x="0" y="140"/>
                    </a:cxn>
                    <a:cxn ang="0">
                      <a:pos x="80" y="0"/>
                    </a:cxn>
                    <a:cxn ang="0">
                      <a:pos x="160" y="280"/>
                    </a:cxn>
                    <a:cxn ang="0">
                      <a:pos x="240" y="0"/>
                    </a:cxn>
                    <a:cxn ang="0">
                      <a:pos x="320" y="280"/>
                    </a:cxn>
                    <a:cxn ang="0">
                      <a:pos x="400" y="0"/>
                    </a:cxn>
                    <a:cxn ang="0">
                      <a:pos x="480" y="280"/>
                    </a:cxn>
                    <a:cxn ang="0">
                      <a:pos x="560" y="0"/>
                    </a:cxn>
                    <a:cxn ang="0">
                      <a:pos x="640" y="280"/>
                    </a:cxn>
                    <a:cxn ang="0">
                      <a:pos x="720" y="0"/>
                    </a:cxn>
                    <a:cxn ang="0">
                      <a:pos x="800" y="280"/>
                    </a:cxn>
                    <a:cxn ang="0">
                      <a:pos x="880" y="0"/>
                    </a:cxn>
                    <a:cxn ang="0">
                      <a:pos x="960" y="280"/>
                    </a:cxn>
                    <a:cxn ang="0">
                      <a:pos x="1040" y="0"/>
                    </a:cxn>
                    <a:cxn ang="0">
                      <a:pos x="1120" y="280"/>
                    </a:cxn>
                    <a:cxn ang="0">
                      <a:pos x="1200" y="0"/>
                    </a:cxn>
                    <a:cxn ang="0">
                      <a:pos x="1280" y="280"/>
                    </a:cxn>
                    <a:cxn ang="0">
                      <a:pos x="1360" y="0"/>
                    </a:cxn>
                    <a:cxn ang="0">
                      <a:pos x="1440" y="280"/>
                    </a:cxn>
                    <a:cxn ang="0">
                      <a:pos x="1520" y="0"/>
                    </a:cxn>
                    <a:cxn ang="0">
                      <a:pos x="1600" y="280"/>
                    </a:cxn>
                    <a:cxn ang="0">
                      <a:pos x="1680" y="140"/>
                    </a:cxn>
                  </a:cxnLst>
                  <a:rect l="0" t="0" r="r" b="b"/>
                  <a:pathLst>
                    <a:path w="1680" h="280">
                      <a:moveTo>
                        <a:pt x="0" y="140"/>
                      </a:moveTo>
                      <a:lnTo>
                        <a:pt x="80" y="0"/>
                      </a:lnTo>
                      <a:lnTo>
                        <a:pt x="160" y="280"/>
                      </a:lnTo>
                      <a:lnTo>
                        <a:pt x="240" y="0"/>
                      </a:lnTo>
                      <a:lnTo>
                        <a:pt x="320" y="280"/>
                      </a:lnTo>
                      <a:lnTo>
                        <a:pt x="400" y="0"/>
                      </a:lnTo>
                      <a:lnTo>
                        <a:pt x="480" y="280"/>
                      </a:lnTo>
                      <a:lnTo>
                        <a:pt x="560" y="0"/>
                      </a:lnTo>
                      <a:lnTo>
                        <a:pt x="640" y="280"/>
                      </a:lnTo>
                      <a:lnTo>
                        <a:pt x="720" y="0"/>
                      </a:lnTo>
                      <a:lnTo>
                        <a:pt x="800" y="280"/>
                      </a:lnTo>
                      <a:lnTo>
                        <a:pt x="880" y="0"/>
                      </a:lnTo>
                      <a:lnTo>
                        <a:pt x="960" y="280"/>
                      </a:lnTo>
                      <a:lnTo>
                        <a:pt x="1040" y="0"/>
                      </a:lnTo>
                      <a:lnTo>
                        <a:pt x="1120" y="280"/>
                      </a:lnTo>
                      <a:lnTo>
                        <a:pt x="1200" y="0"/>
                      </a:lnTo>
                      <a:lnTo>
                        <a:pt x="1280" y="280"/>
                      </a:lnTo>
                      <a:lnTo>
                        <a:pt x="1360" y="0"/>
                      </a:lnTo>
                      <a:lnTo>
                        <a:pt x="1440" y="280"/>
                      </a:lnTo>
                      <a:lnTo>
                        <a:pt x="1520" y="0"/>
                      </a:lnTo>
                      <a:lnTo>
                        <a:pt x="1600" y="280"/>
                      </a:lnTo>
                      <a:lnTo>
                        <a:pt x="1680" y="140"/>
                      </a:lnTo>
                    </a:path>
                  </a:pathLst>
                </a:custGeom>
                <a:noFill/>
                <a:ln w="222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9974" name="Line 278"/>
              <p:cNvSpPr>
                <a:spLocks noChangeShapeType="1"/>
              </p:cNvSpPr>
              <p:nvPr/>
            </p:nvSpPr>
            <p:spPr bwMode="auto">
              <a:xfrm flipV="1">
                <a:off x="1533" y="1699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miter lim="800000"/>
                <a:headEnd/>
                <a:tailEnd type="arrow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975" name="Text Box 279"/>
              <p:cNvSpPr txBox="1">
                <a:spLocks noChangeArrowheads="1"/>
              </p:cNvSpPr>
              <p:nvPr/>
            </p:nvSpPr>
            <p:spPr bwMode="auto">
              <a:xfrm>
                <a:off x="1281" y="1661"/>
                <a:ext cx="288" cy="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3200" b="1" i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</p:txBody>
          </p:sp>
        </p:grpSp>
        <p:sp>
          <p:nvSpPr>
            <p:cNvPr id="29984" name="Oval 288"/>
            <p:cNvSpPr>
              <a:spLocks noChangeArrowheads="1"/>
            </p:cNvSpPr>
            <p:nvPr/>
          </p:nvSpPr>
          <p:spPr bwMode="auto">
            <a:xfrm>
              <a:off x="1257300" y="4962548"/>
              <a:ext cx="76200" cy="76200"/>
            </a:xfrm>
            <a:prstGeom prst="ellipse">
              <a:avLst/>
            </a:prstGeom>
            <a:solidFill>
              <a:srgbClr val="C00000"/>
            </a:solidFill>
            <a:ln w="12700" cap="sq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3" name="Group 298"/>
          <p:cNvGrpSpPr>
            <a:grpSpLocks/>
          </p:cNvGrpSpPr>
          <p:nvPr/>
        </p:nvGrpSpPr>
        <p:grpSpPr bwMode="auto">
          <a:xfrm>
            <a:off x="1904912" y="2643182"/>
            <a:ext cx="547690" cy="1038227"/>
            <a:chOff x="816" y="1746"/>
            <a:chExt cx="345" cy="654"/>
          </a:xfrm>
        </p:grpSpPr>
        <p:sp>
          <p:nvSpPr>
            <p:cNvPr id="75" name="Line 299"/>
            <p:cNvSpPr>
              <a:spLocks noChangeShapeType="1"/>
            </p:cNvSpPr>
            <p:nvPr/>
          </p:nvSpPr>
          <p:spPr bwMode="auto">
            <a:xfrm flipV="1">
              <a:off x="816" y="1920"/>
              <a:ext cx="0" cy="480"/>
            </a:xfrm>
            <a:prstGeom prst="line">
              <a:avLst/>
            </a:prstGeom>
            <a:noFill/>
            <a:ln w="44450">
              <a:solidFill>
                <a:srgbClr val="C00000"/>
              </a:solidFill>
              <a:miter lim="800000"/>
              <a:headEnd/>
              <a:tailEnd type="arrow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Rectangle 300"/>
            <p:cNvSpPr>
              <a:spLocks noChangeArrowheads="1"/>
            </p:cNvSpPr>
            <p:nvPr/>
          </p:nvSpPr>
          <p:spPr bwMode="auto">
            <a:xfrm>
              <a:off x="896" y="1746"/>
              <a:ext cx="265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en-US" altLang="zh-CN" sz="28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2800" b="1" i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8" name="Group 295"/>
          <p:cNvGrpSpPr>
            <a:grpSpLocks/>
          </p:cNvGrpSpPr>
          <p:nvPr/>
        </p:nvGrpSpPr>
        <p:grpSpPr bwMode="auto">
          <a:xfrm>
            <a:off x="1871004" y="3705256"/>
            <a:ext cx="663576" cy="752477"/>
            <a:chOff x="792" y="2400"/>
            <a:chExt cx="418" cy="474"/>
          </a:xfrm>
        </p:grpSpPr>
        <p:sp>
          <p:nvSpPr>
            <p:cNvPr id="79" name="Line 296"/>
            <p:cNvSpPr>
              <a:spLocks noChangeShapeType="1"/>
            </p:cNvSpPr>
            <p:nvPr/>
          </p:nvSpPr>
          <p:spPr bwMode="auto">
            <a:xfrm>
              <a:off x="816" y="2400"/>
              <a:ext cx="0" cy="288"/>
            </a:xfrm>
            <a:prstGeom prst="line">
              <a:avLst/>
            </a:prstGeom>
            <a:noFill/>
            <a:ln w="44450" cap="sq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Text Box 297"/>
            <p:cNvSpPr txBox="1">
              <a:spLocks noChangeArrowheads="1"/>
            </p:cNvSpPr>
            <p:nvPr/>
          </p:nvSpPr>
          <p:spPr bwMode="auto">
            <a:xfrm>
              <a:off x="792" y="2544"/>
              <a:ext cx="418" cy="33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latin typeface="Times New Roman" pitchFamily="18" charset="0"/>
                  <a:cs typeface="Times New Roman" pitchFamily="18" charset="0"/>
                </a:rPr>
                <a:t>mg</a:t>
              </a:r>
            </a:p>
          </p:txBody>
        </p:sp>
      </p:grpSp>
      <p:sp>
        <p:nvSpPr>
          <p:cNvPr id="81" name="Text Box 32"/>
          <p:cNvSpPr txBox="1">
            <a:spLocks noChangeArrowheads="1"/>
          </p:cNvSpPr>
          <p:nvPr/>
        </p:nvSpPr>
        <p:spPr bwMode="auto">
          <a:xfrm>
            <a:off x="4330896" y="1124744"/>
            <a:ext cx="2952328" cy="52322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8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合 </a:t>
            </a:r>
            <a:r>
              <a:rPr lang="zh-CN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i="1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 </a:t>
            </a: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mg</a:t>
            </a:r>
            <a:r>
              <a:rPr lang="en-US" altLang="zh-C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ma</a:t>
            </a:r>
          </a:p>
        </p:txBody>
      </p:sp>
      <p:sp>
        <p:nvSpPr>
          <p:cNvPr id="82" name="Text Box 33"/>
          <p:cNvSpPr txBox="1">
            <a:spLocks noChangeArrowheads="1"/>
          </p:cNvSpPr>
          <p:nvPr/>
        </p:nvSpPr>
        <p:spPr bwMode="auto">
          <a:xfrm>
            <a:off x="3902268" y="2306980"/>
            <a:ext cx="3813004" cy="52322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800" b="1" i="1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mg</a:t>
            </a:r>
            <a:r>
              <a:rPr lang="en-US" altLang="zh-C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8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合</a:t>
            </a:r>
            <a:r>
              <a:rPr lang="en-US" altLang="zh-C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mg</a:t>
            </a:r>
            <a:r>
              <a:rPr lang="en-US" altLang="zh-C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ma</a:t>
            </a:r>
          </a:p>
        </p:txBody>
      </p:sp>
      <p:sp>
        <p:nvSpPr>
          <p:cNvPr id="83" name="Text Box 228"/>
          <p:cNvSpPr txBox="1">
            <a:spLocks noChangeArrowheads="1"/>
          </p:cNvSpPr>
          <p:nvPr/>
        </p:nvSpPr>
        <p:spPr bwMode="auto">
          <a:xfrm>
            <a:off x="214282" y="206352"/>
            <a:ext cx="5293822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</a:t>
            </a:r>
            <a:r>
              <a:rPr lang="zh-CN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、超重现象 </a:t>
            </a:r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(overweight)</a:t>
            </a:r>
            <a:endParaRPr lang="zh-CN" alt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84" name="燕尾形箭头 83"/>
          <p:cNvSpPr/>
          <p:nvPr/>
        </p:nvSpPr>
        <p:spPr>
          <a:xfrm rot="5400000">
            <a:off x="5375016" y="1818554"/>
            <a:ext cx="432000" cy="360000"/>
          </a:xfrm>
          <a:prstGeom prst="notchedRightArrow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5" name="Text Box 33"/>
          <p:cNvSpPr txBox="1">
            <a:spLocks noChangeArrowheads="1"/>
          </p:cNvSpPr>
          <p:nvPr/>
        </p:nvSpPr>
        <p:spPr bwMode="auto">
          <a:xfrm>
            <a:off x="5015820" y="3477284"/>
            <a:ext cx="1440160" cy="52322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800" b="1" i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&gt; </a:t>
            </a:r>
            <a:r>
              <a:rPr lang="en-US" altLang="zh-CN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800" b="1" i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燕尾形箭头 85"/>
          <p:cNvSpPr/>
          <p:nvPr/>
        </p:nvSpPr>
        <p:spPr>
          <a:xfrm rot="5400000">
            <a:off x="5371596" y="3033000"/>
            <a:ext cx="432000" cy="360000"/>
          </a:xfrm>
          <a:prstGeom prst="notchedRightArrow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7" name="矩形 86"/>
          <p:cNvSpPr/>
          <p:nvPr/>
        </p:nvSpPr>
        <p:spPr bwMode="auto">
          <a:xfrm>
            <a:off x="323528" y="4439328"/>
            <a:ext cx="8496944" cy="2061506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8" name="Text Box 228"/>
          <p:cNvSpPr txBox="1">
            <a:spLocks noChangeArrowheads="1"/>
          </p:cNvSpPr>
          <p:nvPr/>
        </p:nvSpPr>
        <p:spPr bwMode="auto">
          <a:xfrm>
            <a:off x="323528" y="4583344"/>
            <a:ext cx="8496944" cy="52322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物体所受</a:t>
            </a:r>
            <a:r>
              <a:rPr lang="zh-C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拉力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2800" b="1" i="1" dirty="0"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支持力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）大小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物体</a:t>
            </a:r>
            <a:r>
              <a:rPr lang="zh-C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重力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大小</a:t>
            </a:r>
            <a:endParaRPr lang="zh-CN" altLang="en-US" sz="28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2584316" y="5447440"/>
            <a:ext cx="3355836" cy="5539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即</a:t>
            </a:r>
            <a:r>
              <a:rPr lang="zh-CN" altLang="en-US" sz="3000" b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3000" b="1" i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向</a:t>
            </a:r>
            <a:r>
              <a:rPr lang="zh-CN" altLang="en-US" sz="3000" b="1" dirty="0">
                <a:solidFill>
                  <a:srgbClr val="FF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上</a:t>
            </a:r>
            <a:r>
              <a:rPr lang="zh-CN" altLang="en-US" sz="3000" b="1" dirty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zh-CN" altLang="en-US" sz="30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超重</a:t>
            </a:r>
            <a:endParaRPr lang="zh-CN" altLang="en-US" sz="3000" dirty="0"/>
          </a:p>
        </p:txBody>
      </p:sp>
      <p:sp>
        <p:nvSpPr>
          <p:cNvPr id="93" name="矩形 92"/>
          <p:cNvSpPr>
            <a:spLocks noChangeArrowheads="1"/>
          </p:cNvSpPr>
          <p:nvPr/>
        </p:nvSpPr>
        <p:spPr bwMode="auto">
          <a:xfrm>
            <a:off x="5643570" y="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7" name="墨迹 16">
                <a:extLst>
                  <a:ext uri="{FF2B5EF4-FFF2-40B4-BE49-F238E27FC236}">
                    <a16:creationId xmlns:a16="http://schemas.microsoft.com/office/drawing/2014/main" id="{C8228049-B917-4EFA-8C7B-8CDB07F1DF4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1680" y="1098360"/>
              <a:ext cx="1319400" cy="2971080"/>
            </p14:xfrm>
          </p:contentPart>
        </mc:Choice>
        <mc:Fallback>
          <p:pic>
            <p:nvPicPr>
              <p:cNvPr id="17" name="墨迹 16">
                <a:extLst>
                  <a:ext uri="{FF2B5EF4-FFF2-40B4-BE49-F238E27FC236}">
                    <a16:creationId xmlns:a16="http://schemas.microsoft.com/office/drawing/2014/main" id="{C8228049-B917-4EFA-8C7B-8CDB07F1DF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2320" y="1089000"/>
                <a:ext cx="1338120" cy="29898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音频 17">
            <a:hlinkClick r:id="" action="ppaction://media"/>
            <a:extLst>
              <a:ext uri="{FF2B5EF4-FFF2-40B4-BE49-F238E27FC236}">
                <a16:creationId xmlns:a16="http://schemas.microsoft.com/office/drawing/2014/main" id="{48CD8318-C7B9-4093-8A35-4B42705707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444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1" grpId="0" autoUpdateAnimBg="0"/>
      <p:bldP spid="82" grpId="0" autoUpdateAnimBg="0"/>
      <p:bldP spid="83" grpId="0" animBg="1"/>
      <p:bldP spid="84" grpId="0" animBg="1"/>
      <p:bldP spid="85" grpId="0" autoUpdateAnimBg="0"/>
      <p:bldP spid="86" grpId="0" animBg="1"/>
      <p:bldP spid="87" grpId="0" animBg="1"/>
      <p:bldP spid="88" grpId="0"/>
      <p:bldP spid="89" grpId="0" animBg="1"/>
      <p:bldP spid="9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"/>
          <p:cNvGrpSpPr/>
          <p:nvPr/>
        </p:nvGrpSpPr>
        <p:grpSpPr>
          <a:xfrm>
            <a:off x="714348" y="1179831"/>
            <a:ext cx="1014413" cy="2587625"/>
            <a:chOff x="503239" y="2259036"/>
            <a:chExt cx="1014413" cy="2587625"/>
          </a:xfrm>
        </p:grpSpPr>
        <p:grpSp>
          <p:nvGrpSpPr>
            <p:cNvPr id="3" name="Group 229"/>
            <p:cNvGrpSpPr>
              <a:grpSpLocks/>
            </p:cNvGrpSpPr>
            <p:nvPr/>
          </p:nvGrpSpPr>
          <p:grpSpPr bwMode="auto">
            <a:xfrm>
              <a:off x="503239" y="2259036"/>
              <a:ext cx="1014413" cy="2587625"/>
              <a:chOff x="1281" y="96"/>
              <a:chExt cx="639" cy="1630"/>
            </a:xfrm>
          </p:grpSpPr>
          <p:grpSp>
            <p:nvGrpSpPr>
              <p:cNvPr id="4" name="Group 230"/>
              <p:cNvGrpSpPr>
                <a:grpSpLocks/>
              </p:cNvGrpSpPr>
              <p:nvPr/>
            </p:nvGrpSpPr>
            <p:grpSpPr bwMode="auto">
              <a:xfrm>
                <a:off x="1662" y="1133"/>
                <a:ext cx="252" cy="510"/>
                <a:chOff x="1662" y="1157"/>
                <a:chExt cx="252" cy="510"/>
              </a:xfrm>
            </p:grpSpPr>
            <p:grpSp>
              <p:nvGrpSpPr>
                <p:cNvPr id="5" name="Group 231"/>
                <p:cNvGrpSpPr>
                  <a:grpSpLocks/>
                </p:cNvGrpSpPr>
                <p:nvPr/>
              </p:nvGrpSpPr>
              <p:grpSpPr bwMode="auto">
                <a:xfrm>
                  <a:off x="1662" y="1416"/>
                  <a:ext cx="252" cy="251"/>
                  <a:chOff x="2638" y="3896"/>
                  <a:chExt cx="630" cy="630"/>
                </a:xfrm>
              </p:grpSpPr>
              <p:sp>
                <p:nvSpPr>
                  <p:cNvPr id="29928" name="Freeform 232"/>
                  <p:cNvSpPr>
                    <a:spLocks/>
                  </p:cNvSpPr>
                  <p:nvPr/>
                </p:nvSpPr>
                <p:spPr bwMode="auto">
                  <a:xfrm flipH="1" flipV="1">
                    <a:off x="2843" y="3896"/>
                    <a:ext cx="185" cy="226"/>
                  </a:xfrm>
                  <a:custGeom>
                    <a:avLst/>
                    <a:gdLst/>
                    <a:ahLst/>
                    <a:cxnLst>
                      <a:cxn ang="0">
                        <a:pos x="472" y="15"/>
                      </a:cxn>
                      <a:cxn ang="0">
                        <a:pos x="472" y="552"/>
                      </a:cxn>
                      <a:cxn ang="0">
                        <a:pos x="442" y="1005"/>
                      </a:cxn>
                      <a:cxn ang="0">
                        <a:pos x="247" y="1260"/>
                      </a:cxn>
                      <a:cxn ang="0">
                        <a:pos x="112" y="1488"/>
                      </a:cxn>
                      <a:cxn ang="0">
                        <a:pos x="7" y="1800"/>
                      </a:cxn>
                      <a:cxn ang="0">
                        <a:pos x="67" y="2055"/>
                      </a:cxn>
                      <a:cxn ang="0">
                        <a:pos x="262" y="2325"/>
                      </a:cxn>
                      <a:cxn ang="0">
                        <a:pos x="652" y="2535"/>
                      </a:cxn>
                      <a:cxn ang="0">
                        <a:pos x="1087" y="2550"/>
                      </a:cxn>
                      <a:cxn ang="0">
                        <a:pos x="1552" y="2268"/>
                      </a:cxn>
                      <a:cxn ang="0">
                        <a:pos x="1762" y="1965"/>
                      </a:cxn>
                      <a:cxn ang="0">
                        <a:pos x="1912" y="1644"/>
                      </a:cxn>
                      <a:cxn ang="0">
                        <a:pos x="2002" y="1275"/>
                      </a:cxn>
                      <a:cxn ang="0">
                        <a:pos x="1807" y="1440"/>
                      </a:cxn>
                      <a:cxn ang="0">
                        <a:pos x="1597" y="1785"/>
                      </a:cxn>
                      <a:cxn ang="0">
                        <a:pos x="1372" y="2010"/>
                      </a:cxn>
                      <a:cxn ang="0">
                        <a:pos x="1177" y="2130"/>
                      </a:cxn>
                      <a:cxn ang="0">
                        <a:pos x="892" y="2115"/>
                      </a:cxn>
                      <a:cxn ang="0">
                        <a:pos x="637" y="1935"/>
                      </a:cxn>
                      <a:cxn ang="0">
                        <a:pos x="652" y="1590"/>
                      </a:cxn>
                      <a:cxn ang="0">
                        <a:pos x="877" y="1260"/>
                      </a:cxn>
                      <a:cxn ang="0">
                        <a:pos x="1012" y="1020"/>
                      </a:cxn>
                      <a:cxn ang="0">
                        <a:pos x="1012" y="708"/>
                      </a:cxn>
                      <a:cxn ang="0">
                        <a:pos x="1012" y="552"/>
                      </a:cxn>
                      <a:cxn ang="0">
                        <a:pos x="1012" y="0"/>
                      </a:cxn>
                    </a:cxnLst>
                    <a:rect l="0" t="0" r="r" b="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9929" name="Rectangle 233"/>
                  <p:cNvSpPr>
                    <a:spLocks noChangeArrowheads="1"/>
                  </p:cNvSpPr>
                  <p:nvPr/>
                </p:nvSpPr>
                <p:spPr bwMode="auto">
                  <a:xfrm>
                    <a:off x="2638" y="4129"/>
                    <a:ext cx="630" cy="397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3333"/>
                      </a:gs>
                      <a:gs pos="50000">
                        <a:srgbClr val="C0C0C0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29930" name="Arc 234"/>
                <p:cNvSpPr>
                  <a:spLocks noChangeAspect="1"/>
                </p:cNvSpPr>
                <p:nvPr/>
              </p:nvSpPr>
              <p:spPr bwMode="auto">
                <a:xfrm>
                  <a:off x="1709" y="1318"/>
                  <a:ext cx="139" cy="122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43200"/>
                    <a:gd name="T1" fmla="*/ 0 h 43200"/>
                    <a:gd name="T2" fmla="*/ 37 w 43200"/>
                    <a:gd name="T3" fmla="*/ 20332 h 43200"/>
                    <a:gd name="T4" fmla="*/ 21600 w 432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43200" fill="none" extrusionOk="0">
                      <a:moveTo>
                        <a:pt x="21599" y="0"/>
                      </a:move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3529"/>
                        <a:pt x="33529" y="43200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21177"/>
                        <a:pt x="12" y="20754"/>
                        <a:pt x="37" y="20332"/>
                      </a:cubicBezTo>
                    </a:path>
                    <a:path w="43200" h="43200" stroke="0" extrusionOk="0">
                      <a:moveTo>
                        <a:pt x="21599" y="0"/>
                      </a:move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3529"/>
                        <a:pt x="33529" y="43200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21177"/>
                        <a:pt x="12" y="20754"/>
                        <a:pt x="37" y="20332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931" name="Line 235"/>
                <p:cNvSpPr>
                  <a:spLocks noChangeAspect="1" noChangeShapeType="1"/>
                </p:cNvSpPr>
                <p:nvPr/>
              </p:nvSpPr>
              <p:spPr bwMode="auto">
                <a:xfrm>
                  <a:off x="1781" y="1157"/>
                  <a:ext cx="0" cy="159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6" name="Group 236"/>
              <p:cNvGrpSpPr>
                <a:grpSpLocks/>
              </p:cNvGrpSpPr>
              <p:nvPr/>
            </p:nvGrpSpPr>
            <p:grpSpPr bwMode="auto">
              <a:xfrm>
                <a:off x="1693" y="96"/>
                <a:ext cx="155" cy="207"/>
                <a:chOff x="2796" y="1587"/>
                <a:chExt cx="283" cy="379"/>
              </a:xfrm>
            </p:grpSpPr>
            <p:sp>
              <p:nvSpPr>
                <p:cNvPr id="29933" name="Oval 237"/>
                <p:cNvSpPr>
                  <a:spLocks noChangeAspect="1" noChangeArrowheads="1"/>
                </p:cNvSpPr>
                <p:nvPr/>
              </p:nvSpPr>
              <p:spPr bwMode="auto">
                <a:xfrm>
                  <a:off x="2796" y="1587"/>
                  <a:ext cx="283" cy="284"/>
                </a:xfrm>
                <a:prstGeom prst="ellipse">
                  <a:avLst/>
                </a:prstGeom>
                <a:noFill/>
                <a:ln w="53975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934" name="Line 238"/>
                <p:cNvSpPr>
                  <a:spLocks noChangeAspect="1" noChangeShapeType="1"/>
                </p:cNvSpPr>
                <p:nvPr/>
              </p:nvSpPr>
              <p:spPr bwMode="auto">
                <a:xfrm>
                  <a:off x="2946" y="1852"/>
                  <a:ext cx="0" cy="11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7" name="Group 239"/>
              <p:cNvGrpSpPr>
                <a:grpSpLocks/>
              </p:cNvGrpSpPr>
              <p:nvPr/>
            </p:nvGrpSpPr>
            <p:grpSpPr bwMode="auto">
              <a:xfrm>
                <a:off x="1643" y="296"/>
                <a:ext cx="277" cy="944"/>
                <a:chOff x="2692" y="1963"/>
                <a:chExt cx="529" cy="1992"/>
              </a:xfrm>
            </p:grpSpPr>
            <p:sp>
              <p:nvSpPr>
                <p:cNvPr id="29936" name="Arc 240"/>
                <p:cNvSpPr>
                  <a:spLocks/>
                </p:cNvSpPr>
                <p:nvPr/>
              </p:nvSpPr>
              <p:spPr bwMode="auto">
                <a:xfrm rot="5400000" flipV="1">
                  <a:off x="2886" y="3668"/>
                  <a:ext cx="101" cy="474"/>
                </a:xfrm>
                <a:custGeom>
                  <a:avLst/>
                  <a:gdLst>
                    <a:gd name="G0" fmla="+- 450 0 0"/>
                    <a:gd name="G1" fmla="+- 21600 0 0"/>
                    <a:gd name="G2" fmla="+- 21600 0 0"/>
                    <a:gd name="T0" fmla="*/ 450 w 22050"/>
                    <a:gd name="T1" fmla="*/ 0 h 43200"/>
                    <a:gd name="T2" fmla="*/ 0 w 22050"/>
                    <a:gd name="T3" fmla="*/ 43195 h 43200"/>
                    <a:gd name="T4" fmla="*/ 450 w 2205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050" h="43200" fill="none" extrusionOk="0">
                      <a:moveTo>
                        <a:pt x="449" y="0"/>
                      </a:moveTo>
                      <a:cubicBezTo>
                        <a:pt x="12379" y="0"/>
                        <a:pt x="22050" y="9670"/>
                        <a:pt x="22050" y="21600"/>
                      </a:cubicBezTo>
                      <a:cubicBezTo>
                        <a:pt x="22050" y="33529"/>
                        <a:pt x="12379" y="43200"/>
                        <a:pt x="450" y="43200"/>
                      </a:cubicBezTo>
                      <a:cubicBezTo>
                        <a:pt x="299" y="43200"/>
                        <a:pt x="149" y="43198"/>
                        <a:pt x="-1" y="43195"/>
                      </a:cubicBezTo>
                    </a:path>
                    <a:path w="22050" h="43200" stroke="0" extrusionOk="0">
                      <a:moveTo>
                        <a:pt x="449" y="0"/>
                      </a:moveTo>
                      <a:cubicBezTo>
                        <a:pt x="12379" y="0"/>
                        <a:pt x="22050" y="9670"/>
                        <a:pt x="22050" y="21600"/>
                      </a:cubicBezTo>
                      <a:cubicBezTo>
                        <a:pt x="22050" y="33529"/>
                        <a:pt x="12379" y="43200"/>
                        <a:pt x="450" y="43200"/>
                      </a:cubicBezTo>
                      <a:cubicBezTo>
                        <a:pt x="299" y="43200"/>
                        <a:pt x="149" y="43198"/>
                        <a:pt x="-1" y="43195"/>
                      </a:cubicBezTo>
                      <a:lnTo>
                        <a:pt x="450" y="21600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8" name="Group 241"/>
                <p:cNvGrpSpPr>
                  <a:grpSpLocks/>
                </p:cNvGrpSpPr>
                <p:nvPr/>
              </p:nvGrpSpPr>
              <p:grpSpPr bwMode="auto">
                <a:xfrm>
                  <a:off x="2716" y="2060"/>
                  <a:ext cx="475" cy="1822"/>
                  <a:chOff x="4695" y="1755"/>
                  <a:chExt cx="210" cy="2040"/>
                </a:xfrm>
              </p:grpSpPr>
              <p:sp>
                <p:nvSpPr>
                  <p:cNvPr id="29938" name="Line 242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755"/>
                    <a:ext cx="0" cy="2039"/>
                  </a:xfrm>
                  <a:prstGeom prst="line">
                    <a:avLst/>
                  </a:prstGeom>
                  <a:noFill/>
                  <a:ln w="222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9939" name="Line 243"/>
                  <p:cNvSpPr>
                    <a:spLocks noChangeShapeType="1"/>
                  </p:cNvSpPr>
                  <p:nvPr/>
                </p:nvSpPr>
                <p:spPr bwMode="auto">
                  <a:xfrm>
                    <a:off x="4905" y="1755"/>
                    <a:ext cx="0" cy="2039"/>
                  </a:xfrm>
                  <a:prstGeom prst="line">
                    <a:avLst/>
                  </a:prstGeom>
                  <a:noFill/>
                  <a:ln w="222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29940" name="Arc 244"/>
                <p:cNvSpPr>
                  <a:spLocks/>
                </p:cNvSpPr>
                <p:nvPr/>
              </p:nvSpPr>
              <p:spPr bwMode="auto">
                <a:xfrm rot="-5400000">
                  <a:off x="2888" y="1777"/>
                  <a:ext cx="101" cy="474"/>
                </a:xfrm>
                <a:custGeom>
                  <a:avLst/>
                  <a:gdLst>
                    <a:gd name="G0" fmla="+- 450 0 0"/>
                    <a:gd name="G1" fmla="+- 21600 0 0"/>
                    <a:gd name="G2" fmla="+- 21600 0 0"/>
                    <a:gd name="T0" fmla="*/ 450 w 22050"/>
                    <a:gd name="T1" fmla="*/ 0 h 43200"/>
                    <a:gd name="T2" fmla="*/ 0 w 22050"/>
                    <a:gd name="T3" fmla="*/ 43195 h 43200"/>
                    <a:gd name="T4" fmla="*/ 450 w 2205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050" h="43200" fill="none" extrusionOk="0">
                      <a:moveTo>
                        <a:pt x="449" y="0"/>
                      </a:moveTo>
                      <a:cubicBezTo>
                        <a:pt x="12379" y="0"/>
                        <a:pt x="22050" y="9670"/>
                        <a:pt x="22050" y="21600"/>
                      </a:cubicBezTo>
                      <a:cubicBezTo>
                        <a:pt x="22050" y="33529"/>
                        <a:pt x="12379" y="43200"/>
                        <a:pt x="450" y="43200"/>
                      </a:cubicBezTo>
                      <a:cubicBezTo>
                        <a:pt x="299" y="43200"/>
                        <a:pt x="149" y="43198"/>
                        <a:pt x="-1" y="43195"/>
                      </a:cubicBezTo>
                    </a:path>
                    <a:path w="22050" h="43200" stroke="0" extrusionOk="0">
                      <a:moveTo>
                        <a:pt x="449" y="0"/>
                      </a:moveTo>
                      <a:cubicBezTo>
                        <a:pt x="12379" y="0"/>
                        <a:pt x="22050" y="9670"/>
                        <a:pt x="22050" y="21600"/>
                      </a:cubicBezTo>
                      <a:cubicBezTo>
                        <a:pt x="22050" y="33529"/>
                        <a:pt x="12379" y="43200"/>
                        <a:pt x="450" y="43200"/>
                      </a:cubicBezTo>
                      <a:cubicBezTo>
                        <a:pt x="299" y="43200"/>
                        <a:pt x="149" y="43198"/>
                        <a:pt x="-1" y="43195"/>
                      </a:cubicBezTo>
                      <a:lnTo>
                        <a:pt x="450" y="21600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941" name="Rectangle 245"/>
                <p:cNvSpPr>
                  <a:spLocks noChangeArrowheads="1"/>
                </p:cNvSpPr>
                <p:nvPr/>
              </p:nvSpPr>
              <p:spPr bwMode="auto">
                <a:xfrm>
                  <a:off x="2908" y="2073"/>
                  <a:ext cx="84" cy="1764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9" name="Group 246"/>
                <p:cNvGrpSpPr>
                  <a:grpSpLocks/>
                </p:cNvGrpSpPr>
                <p:nvPr/>
              </p:nvGrpSpPr>
              <p:grpSpPr bwMode="auto">
                <a:xfrm>
                  <a:off x="2692" y="2085"/>
                  <a:ext cx="529" cy="1731"/>
                  <a:chOff x="2693" y="2100"/>
                  <a:chExt cx="529" cy="1731"/>
                </a:xfrm>
              </p:grpSpPr>
              <p:grpSp>
                <p:nvGrpSpPr>
                  <p:cNvPr id="10" name="Group 247"/>
                  <p:cNvGrpSpPr>
                    <a:grpSpLocks/>
                  </p:cNvGrpSpPr>
                  <p:nvPr/>
                </p:nvGrpSpPr>
                <p:grpSpPr bwMode="auto">
                  <a:xfrm>
                    <a:off x="2995" y="2100"/>
                    <a:ext cx="227" cy="1731"/>
                    <a:chOff x="2980" y="2130"/>
                    <a:chExt cx="135" cy="1731"/>
                  </a:xfrm>
                </p:grpSpPr>
                <p:sp>
                  <p:nvSpPr>
                    <p:cNvPr id="29944" name="Line 248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049" y="2064"/>
                      <a:ext cx="0" cy="13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zh-CN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9945" name="Line 249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030" y="2946"/>
                      <a:ext cx="0" cy="1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zh-CN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grpSp>
                  <p:nvGrpSpPr>
                    <p:cNvPr id="11" name="Group 2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83" y="2303"/>
                      <a:ext cx="66" cy="1385"/>
                      <a:chOff x="2983" y="2303"/>
                      <a:chExt cx="66" cy="1385"/>
                    </a:xfrm>
                  </p:grpSpPr>
                  <p:sp>
                    <p:nvSpPr>
                      <p:cNvPr id="29947" name="Line 251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2270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48" name="Line 252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2444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49" name="Line 253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2617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50" name="Line 254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2790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51" name="Line 255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3136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52" name="Line 256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3309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53" name="Line 257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3482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54" name="Line 258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3655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sp>
                  <p:nvSpPr>
                    <p:cNvPr id="29955" name="Line 259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049" y="3794"/>
                      <a:ext cx="0" cy="13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zh-CN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2" name="Group 260"/>
                  <p:cNvGrpSpPr>
                    <a:grpSpLocks/>
                  </p:cNvGrpSpPr>
                  <p:nvPr/>
                </p:nvGrpSpPr>
                <p:grpSpPr bwMode="auto">
                  <a:xfrm flipH="1">
                    <a:off x="2693" y="2100"/>
                    <a:ext cx="227" cy="1731"/>
                    <a:chOff x="2980" y="2130"/>
                    <a:chExt cx="135" cy="1731"/>
                  </a:xfrm>
                </p:grpSpPr>
                <p:sp>
                  <p:nvSpPr>
                    <p:cNvPr id="29957" name="Line 261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049" y="2064"/>
                      <a:ext cx="0" cy="13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zh-CN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9958" name="Line 262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030" y="2946"/>
                      <a:ext cx="0" cy="1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zh-CN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grpSp>
                  <p:nvGrpSpPr>
                    <p:cNvPr id="13" name="Group 2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83" y="2303"/>
                      <a:ext cx="66" cy="1385"/>
                      <a:chOff x="2983" y="2303"/>
                      <a:chExt cx="66" cy="1385"/>
                    </a:xfrm>
                  </p:grpSpPr>
                  <p:sp>
                    <p:nvSpPr>
                      <p:cNvPr id="29960" name="Line 264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2270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61" name="Line 265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2444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62" name="Line 266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2617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63" name="Line 267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2790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64" name="Line 268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3136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65" name="Line 269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3309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66" name="Line 270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3482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9967" name="Line 271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016" y="3655"/>
                        <a:ext cx="0" cy="66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zh-CN" alt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sp>
                  <p:nvSpPr>
                    <p:cNvPr id="29968" name="Line 272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049" y="3794"/>
                      <a:ext cx="0" cy="13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zh-CN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</p:grpSp>
          </p:grpSp>
          <p:grpSp>
            <p:nvGrpSpPr>
              <p:cNvPr id="14" name="Group 273"/>
              <p:cNvGrpSpPr>
                <a:grpSpLocks/>
              </p:cNvGrpSpPr>
              <p:nvPr/>
            </p:nvGrpSpPr>
            <p:grpSpPr bwMode="auto">
              <a:xfrm>
                <a:off x="1642" y="354"/>
                <a:ext cx="267" cy="474"/>
                <a:chOff x="1210" y="354"/>
                <a:chExt cx="267" cy="474"/>
              </a:xfrm>
            </p:grpSpPr>
            <p:grpSp>
              <p:nvGrpSpPr>
                <p:cNvPr id="15" name="Group 274"/>
                <p:cNvGrpSpPr>
                  <a:grpSpLocks/>
                </p:cNvGrpSpPr>
                <p:nvPr/>
              </p:nvGrpSpPr>
              <p:grpSpPr bwMode="auto">
                <a:xfrm>
                  <a:off x="1210" y="780"/>
                  <a:ext cx="267" cy="48"/>
                  <a:chOff x="6204" y="3000"/>
                  <a:chExt cx="664" cy="119"/>
                </a:xfrm>
              </p:grpSpPr>
              <p:sp>
                <p:nvSpPr>
                  <p:cNvPr id="29971" name="AutoShape 275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6314" y="2890"/>
                    <a:ext cx="115" cy="336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C00000"/>
                  </a:solidFill>
                  <a:ln w="9525">
                    <a:solidFill>
                      <a:srgbClr val="33333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9972" name="AutoShape 276"/>
                  <p:cNvSpPr>
                    <a:spLocks noChangeArrowheads="1"/>
                  </p:cNvSpPr>
                  <p:nvPr/>
                </p:nvSpPr>
                <p:spPr bwMode="auto">
                  <a:xfrm rot="16200000" flipH="1" flipV="1">
                    <a:off x="6642" y="2894"/>
                    <a:ext cx="113" cy="338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C00000"/>
                  </a:solidFill>
                  <a:ln w="9525">
                    <a:solidFill>
                      <a:srgbClr val="33333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29973" name="Freeform 277"/>
                <p:cNvSpPr>
                  <a:spLocks/>
                </p:cNvSpPr>
                <p:nvPr/>
              </p:nvSpPr>
              <p:spPr bwMode="auto">
                <a:xfrm rot="16200000">
                  <a:off x="1148" y="517"/>
                  <a:ext cx="408" cy="82"/>
                </a:xfrm>
                <a:custGeom>
                  <a:avLst/>
                  <a:gdLst/>
                  <a:ahLst/>
                  <a:cxnLst>
                    <a:cxn ang="0">
                      <a:pos x="0" y="140"/>
                    </a:cxn>
                    <a:cxn ang="0">
                      <a:pos x="80" y="0"/>
                    </a:cxn>
                    <a:cxn ang="0">
                      <a:pos x="160" y="280"/>
                    </a:cxn>
                    <a:cxn ang="0">
                      <a:pos x="240" y="0"/>
                    </a:cxn>
                    <a:cxn ang="0">
                      <a:pos x="320" y="280"/>
                    </a:cxn>
                    <a:cxn ang="0">
                      <a:pos x="400" y="0"/>
                    </a:cxn>
                    <a:cxn ang="0">
                      <a:pos x="480" y="280"/>
                    </a:cxn>
                    <a:cxn ang="0">
                      <a:pos x="560" y="0"/>
                    </a:cxn>
                    <a:cxn ang="0">
                      <a:pos x="640" y="280"/>
                    </a:cxn>
                    <a:cxn ang="0">
                      <a:pos x="720" y="0"/>
                    </a:cxn>
                    <a:cxn ang="0">
                      <a:pos x="800" y="280"/>
                    </a:cxn>
                    <a:cxn ang="0">
                      <a:pos x="880" y="0"/>
                    </a:cxn>
                    <a:cxn ang="0">
                      <a:pos x="960" y="280"/>
                    </a:cxn>
                    <a:cxn ang="0">
                      <a:pos x="1040" y="0"/>
                    </a:cxn>
                    <a:cxn ang="0">
                      <a:pos x="1120" y="280"/>
                    </a:cxn>
                    <a:cxn ang="0">
                      <a:pos x="1200" y="0"/>
                    </a:cxn>
                    <a:cxn ang="0">
                      <a:pos x="1280" y="280"/>
                    </a:cxn>
                    <a:cxn ang="0">
                      <a:pos x="1360" y="0"/>
                    </a:cxn>
                    <a:cxn ang="0">
                      <a:pos x="1440" y="280"/>
                    </a:cxn>
                    <a:cxn ang="0">
                      <a:pos x="1520" y="0"/>
                    </a:cxn>
                    <a:cxn ang="0">
                      <a:pos x="1600" y="280"/>
                    </a:cxn>
                    <a:cxn ang="0">
                      <a:pos x="1680" y="140"/>
                    </a:cxn>
                  </a:cxnLst>
                  <a:rect l="0" t="0" r="r" b="b"/>
                  <a:pathLst>
                    <a:path w="1680" h="280">
                      <a:moveTo>
                        <a:pt x="0" y="140"/>
                      </a:moveTo>
                      <a:lnTo>
                        <a:pt x="80" y="0"/>
                      </a:lnTo>
                      <a:lnTo>
                        <a:pt x="160" y="280"/>
                      </a:lnTo>
                      <a:lnTo>
                        <a:pt x="240" y="0"/>
                      </a:lnTo>
                      <a:lnTo>
                        <a:pt x="320" y="280"/>
                      </a:lnTo>
                      <a:lnTo>
                        <a:pt x="400" y="0"/>
                      </a:lnTo>
                      <a:lnTo>
                        <a:pt x="480" y="280"/>
                      </a:lnTo>
                      <a:lnTo>
                        <a:pt x="560" y="0"/>
                      </a:lnTo>
                      <a:lnTo>
                        <a:pt x="640" y="280"/>
                      </a:lnTo>
                      <a:lnTo>
                        <a:pt x="720" y="0"/>
                      </a:lnTo>
                      <a:lnTo>
                        <a:pt x="800" y="280"/>
                      </a:lnTo>
                      <a:lnTo>
                        <a:pt x="880" y="0"/>
                      </a:lnTo>
                      <a:lnTo>
                        <a:pt x="960" y="280"/>
                      </a:lnTo>
                      <a:lnTo>
                        <a:pt x="1040" y="0"/>
                      </a:lnTo>
                      <a:lnTo>
                        <a:pt x="1120" y="280"/>
                      </a:lnTo>
                      <a:lnTo>
                        <a:pt x="1200" y="0"/>
                      </a:lnTo>
                      <a:lnTo>
                        <a:pt x="1280" y="280"/>
                      </a:lnTo>
                      <a:lnTo>
                        <a:pt x="1360" y="0"/>
                      </a:lnTo>
                      <a:lnTo>
                        <a:pt x="1440" y="280"/>
                      </a:lnTo>
                      <a:lnTo>
                        <a:pt x="1520" y="0"/>
                      </a:lnTo>
                      <a:lnTo>
                        <a:pt x="1600" y="280"/>
                      </a:lnTo>
                      <a:lnTo>
                        <a:pt x="1680" y="140"/>
                      </a:lnTo>
                    </a:path>
                  </a:pathLst>
                </a:custGeom>
                <a:noFill/>
                <a:ln w="222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9974" name="Line 278"/>
              <p:cNvSpPr>
                <a:spLocks noChangeShapeType="1"/>
              </p:cNvSpPr>
              <p:nvPr/>
            </p:nvSpPr>
            <p:spPr bwMode="auto">
              <a:xfrm flipV="1">
                <a:off x="1524" y="142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miter lim="800000"/>
                <a:headEnd type="arrow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975" name="Text Box 279"/>
              <p:cNvSpPr txBox="1">
                <a:spLocks noChangeArrowheads="1"/>
              </p:cNvSpPr>
              <p:nvPr/>
            </p:nvSpPr>
            <p:spPr bwMode="auto">
              <a:xfrm>
                <a:off x="1281" y="1356"/>
                <a:ext cx="288" cy="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3200" b="1" i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</p:txBody>
          </p:sp>
        </p:grpSp>
        <p:sp>
          <p:nvSpPr>
            <p:cNvPr id="29984" name="Oval 288"/>
            <p:cNvSpPr>
              <a:spLocks noChangeArrowheads="1"/>
            </p:cNvSpPr>
            <p:nvPr/>
          </p:nvSpPr>
          <p:spPr bwMode="auto">
            <a:xfrm>
              <a:off x="1257300" y="4540287"/>
              <a:ext cx="76200" cy="76200"/>
            </a:xfrm>
            <a:prstGeom prst="ellipse">
              <a:avLst/>
            </a:prstGeom>
            <a:solidFill>
              <a:srgbClr val="C00000"/>
            </a:solidFill>
            <a:ln w="12700" cap="sq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298"/>
          <p:cNvGrpSpPr>
            <a:grpSpLocks/>
          </p:cNvGrpSpPr>
          <p:nvPr/>
        </p:nvGrpSpPr>
        <p:grpSpPr bwMode="auto">
          <a:xfrm>
            <a:off x="1511893" y="2832451"/>
            <a:ext cx="506414" cy="655639"/>
            <a:chOff x="816" y="1976"/>
            <a:chExt cx="319" cy="413"/>
          </a:xfrm>
        </p:grpSpPr>
        <p:sp>
          <p:nvSpPr>
            <p:cNvPr id="75" name="Line 299"/>
            <p:cNvSpPr>
              <a:spLocks noChangeShapeType="1"/>
            </p:cNvSpPr>
            <p:nvPr/>
          </p:nvSpPr>
          <p:spPr bwMode="auto">
            <a:xfrm flipV="1">
              <a:off x="816" y="2072"/>
              <a:ext cx="0" cy="317"/>
            </a:xfrm>
            <a:prstGeom prst="line">
              <a:avLst/>
            </a:prstGeom>
            <a:noFill/>
            <a:ln w="44450">
              <a:solidFill>
                <a:srgbClr val="C00000"/>
              </a:solidFill>
              <a:miter lim="800000"/>
              <a:headEnd/>
              <a:tailEnd type="arrow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Rectangle 300"/>
            <p:cNvSpPr>
              <a:spLocks noChangeArrowheads="1"/>
            </p:cNvSpPr>
            <p:nvPr/>
          </p:nvSpPr>
          <p:spPr bwMode="auto">
            <a:xfrm>
              <a:off x="870" y="1976"/>
              <a:ext cx="265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en-US" altLang="zh-CN" sz="28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2800" b="1" i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295"/>
          <p:cNvGrpSpPr>
            <a:grpSpLocks/>
          </p:cNvGrpSpPr>
          <p:nvPr/>
        </p:nvGrpSpPr>
        <p:grpSpPr bwMode="auto">
          <a:xfrm>
            <a:off x="1509050" y="3506791"/>
            <a:ext cx="679451" cy="779465"/>
            <a:chOff x="816" y="2400"/>
            <a:chExt cx="428" cy="491"/>
          </a:xfrm>
        </p:grpSpPr>
        <p:sp>
          <p:nvSpPr>
            <p:cNvPr id="79" name="Line 296"/>
            <p:cNvSpPr>
              <a:spLocks noChangeShapeType="1"/>
            </p:cNvSpPr>
            <p:nvPr/>
          </p:nvSpPr>
          <p:spPr bwMode="auto">
            <a:xfrm>
              <a:off x="816" y="2400"/>
              <a:ext cx="0" cy="386"/>
            </a:xfrm>
            <a:prstGeom prst="line">
              <a:avLst/>
            </a:prstGeom>
            <a:noFill/>
            <a:ln w="44450" cap="sq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Text Box 297"/>
            <p:cNvSpPr txBox="1">
              <a:spLocks noChangeArrowheads="1"/>
            </p:cNvSpPr>
            <p:nvPr/>
          </p:nvSpPr>
          <p:spPr bwMode="auto">
            <a:xfrm>
              <a:off x="826" y="2561"/>
              <a:ext cx="418" cy="33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latin typeface="Times New Roman" pitchFamily="18" charset="0"/>
                  <a:cs typeface="Times New Roman" pitchFamily="18" charset="0"/>
                </a:rPr>
                <a:t>mg</a:t>
              </a:r>
            </a:p>
          </p:txBody>
        </p:sp>
      </p:grpSp>
      <p:sp>
        <p:nvSpPr>
          <p:cNvPr id="81" name="Text Box 32"/>
          <p:cNvSpPr txBox="1">
            <a:spLocks noChangeArrowheads="1"/>
          </p:cNvSpPr>
          <p:nvPr/>
        </p:nvSpPr>
        <p:spPr bwMode="auto">
          <a:xfrm>
            <a:off x="3357554" y="1124744"/>
            <a:ext cx="2952328" cy="52322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8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合 </a:t>
            </a:r>
            <a:r>
              <a:rPr lang="zh-CN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mg </a:t>
            </a:r>
            <a:r>
              <a:rPr lang="en-US" altLang="zh-C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 </a:t>
            </a: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ma</a:t>
            </a:r>
          </a:p>
        </p:txBody>
      </p:sp>
      <p:sp>
        <p:nvSpPr>
          <p:cNvPr id="82" name="Text Box 33"/>
          <p:cNvSpPr txBox="1">
            <a:spLocks noChangeArrowheads="1"/>
          </p:cNvSpPr>
          <p:nvPr/>
        </p:nvSpPr>
        <p:spPr bwMode="auto">
          <a:xfrm>
            <a:off x="2928926" y="2306980"/>
            <a:ext cx="3813004" cy="52322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800" b="1" i="1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mg</a:t>
            </a:r>
            <a:r>
              <a:rPr lang="en-US" altLang="zh-C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8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合</a:t>
            </a:r>
            <a:r>
              <a:rPr lang="en-US" altLang="zh-C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mg</a:t>
            </a:r>
            <a:r>
              <a:rPr lang="en-US" altLang="zh-C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zh-CN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ma</a:t>
            </a:r>
          </a:p>
        </p:txBody>
      </p:sp>
      <p:sp>
        <p:nvSpPr>
          <p:cNvPr id="83" name="Text Box 228"/>
          <p:cNvSpPr txBox="1">
            <a:spLocks noChangeArrowheads="1"/>
          </p:cNvSpPr>
          <p:nvPr/>
        </p:nvSpPr>
        <p:spPr bwMode="auto">
          <a:xfrm>
            <a:off x="214282" y="206352"/>
            <a:ext cx="6000792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</a:t>
            </a:r>
            <a:r>
              <a:rPr lang="zh-CN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、失重现象 </a:t>
            </a:r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(weightlessness)</a:t>
            </a:r>
            <a:endParaRPr lang="zh-CN" alt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84" name="燕尾形箭头 83"/>
          <p:cNvSpPr/>
          <p:nvPr/>
        </p:nvSpPr>
        <p:spPr>
          <a:xfrm rot="5400000">
            <a:off x="4401674" y="1818554"/>
            <a:ext cx="432000" cy="360000"/>
          </a:xfrm>
          <a:prstGeom prst="notchedRightArrow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5" name="Text Box 33"/>
          <p:cNvSpPr txBox="1">
            <a:spLocks noChangeArrowheads="1"/>
          </p:cNvSpPr>
          <p:nvPr/>
        </p:nvSpPr>
        <p:spPr bwMode="auto">
          <a:xfrm>
            <a:off x="4042478" y="3477284"/>
            <a:ext cx="1440160" cy="52322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800" b="1" i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&lt; </a:t>
            </a:r>
            <a:r>
              <a:rPr lang="en-US" altLang="zh-CN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800" b="1" i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燕尾形箭头 85"/>
          <p:cNvSpPr/>
          <p:nvPr/>
        </p:nvSpPr>
        <p:spPr>
          <a:xfrm rot="5400000">
            <a:off x="4398254" y="3033000"/>
            <a:ext cx="432000" cy="360000"/>
          </a:xfrm>
          <a:prstGeom prst="notchedRightArrow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7" name="矩形 86"/>
          <p:cNvSpPr/>
          <p:nvPr/>
        </p:nvSpPr>
        <p:spPr bwMode="auto">
          <a:xfrm>
            <a:off x="323528" y="4439328"/>
            <a:ext cx="8496944" cy="2061506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8" name="Text Box 228"/>
          <p:cNvSpPr txBox="1">
            <a:spLocks noChangeArrowheads="1"/>
          </p:cNvSpPr>
          <p:nvPr/>
        </p:nvSpPr>
        <p:spPr bwMode="auto">
          <a:xfrm>
            <a:off x="323528" y="4583344"/>
            <a:ext cx="8496944" cy="52322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物体所受</a:t>
            </a:r>
            <a:r>
              <a:rPr lang="zh-C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拉力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2800" b="1" i="1" dirty="0"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支持力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）大小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物体</a:t>
            </a:r>
            <a:r>
              <a:rPr lang="zh-C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重力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大小</a:t>
            </a:r>
            <a:endParaRPr lang="zh-CN" altLang="en-US" sz="28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2627784" y="5447440"/>
            <a:ext cx="3240360" cy="5539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即</a:t>
            </a:r>
            <a:r>
              <a:rPr lang="zh-CN" altLang="en-US" sz="3000" b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3000" b="1" i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向</a:t>
            </a:r>
            <a:r>
              <a:rPr lang="zh-CN" altLang="en-US" sz="3000" b="1" dirty="0">
                <a:solidFill>
                  <a:srgbClr val="FF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下</a:t>
            </a:r>
            <a:r>
              <a:rPr lang="zh-CN" altLang="en-US" sz="3000" b="1" dirty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zh-CN" altLang="en-US" sz="30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失重</a:t>
            </a:r>
            <a:endParaRPr lang="zh-CN" altLang="en-US" sz="3000" dirty="0"/>
          </a:p>
        </p:txBody>
      </p:sp>
      <p:grpSp>
        <p:nvGrpSpPr>
          <p:cNvPr id="70" name="Group 313"/>
          <p:cNvGrpSpPr>
            <a:grpSpLocks/>
          </p:cNvGrpSpPr>
          <p:nvPr/>
        </p:nvGrpSpPr>
        <p:grpSpPr bwMode="auto">
          <a:xfrm>
            <a:off x="6215074" y="1338258"/>
            <a:ext cx="2664220" cy="1233486"/>
            <a:chOff x="2784" y="1648"/>
            <a:chExt cx="1944" cy="912"/>
          </a:xfrm>
        </p:grpSpPr>
        <p:sp>
          <p:nvSpPr>
            <p:cNvPr id="71" name="AutoShape 314"/>
            <p:cNvSpPr>
              <a:spLocks noChangeArrowheads="1"/>
            </p:cNvSpPr>
            <p:nvPr/>
          </p:nvSpPr>
          <p:spPr bwMode="auto">
            <a:xfrm>
              <a:off x="2784" y="1648"/>
              <a:ext cx="1944" cy="912"/>
            </a:xfrm>
            <a:prstGeom prst="cloudCallout">
              <a:avLst>
                <a:gd name="adj1" fmla="val -42803"/>
                <a:gd name="adj2" fmla="val -83476"/>
              </a:avLst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Text Box 315"/>
            <p:cNvSpPr txBox="1">
              <a:spLocks noChangeArrowheads="1"/>
            </p:cNvSpPr>
            <p:nvPr/>
          </p:nvSpPr>
          <p:spPr bwMode="auto">
            <a:xfrm>
              <a:off x="2836" y="1776"/>
              <a:ext cx="1199" cy="341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 </a:t>
              </a:r>
              <a:r>
                <a:rPr lang="zh-CN" altLang="en-US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当</a:t>
              </a:r>
              <a:r>
                <a:rPr lang="en-US" altLang="zh-CN" sz="24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r>
                <a:rPr lang="en-US" altLang="zh-CN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= </a:t>
              </a:r>
              <a:r>
                <a:rPr lang="en-US" altLang="zh-CN" sz="24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g</a:t>
              </a:r>
              <a:r>
                <a:rPr lang="en-US" altLang="zh-CN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，</a:t>
              </a:r>
            </a:p>
          </p:txBody>
        </p:sp>
      </p:grpSp>
      <p:sp>
        <p:nvSpPr>
          <p:cNvPr id="73" name="Text Box 315"/>
          <p:cNvSpPr txBox="1">
            <a:spLocks noChangeArrowheads="1"/>
          </p:cNvSpPr>
          <p:nvPr/>
        </p:nvSpPr>
        <p:spPr bwMode="auto">
          <a:xfrm>
            <a:off x="7762960" y="1512237"/>
            <a:ext cx="928694" cy="46120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</a:t>
            </a:r>
          </a:p>
        </p:txBody>
      </p:sp>
      <p:sp>
        <p:nvSpPr>
          <p:cNvPr id="74" name="Text Box 315"/>
          <p:cNvSpPr txBox="1">
            <a:spLocks noChangeArrowheads="1"/>
          </p:cNvSpPr>
          <p:nvPr/>
        </p:nvSpPr>
        <p:spPr bwMode="auto">
          <a:xfrm>
            <a:off x="6560201" y="1976490"/>
            <a:ext cx="1928826" cy="46166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“完全失重”</a:t>
            </a:r>
            <a:endParaRPr lang="en-US" altLang="zh-CN" sz="2400" b="1" dirty="0">
              <a:solidFill>
                <a:srgbClr val="C00000"/>
              </a:solidFill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76" name="矩形 75"/>
          <p:cNvSpPr>
            <a:spLocks noChangeArrowheads="1"/>
          </p:cNvSpPr>
          <p:nvPr/>
        </p:nvSpPr>
        <p:spPr bwMode="auto">
          <a:xfrm>
            <a:off x="6359549" y="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8" name="墨迹 17">
                <a:extLst>
                  <a:ext uri="{FF2B5EF4-FFF2-40B4-BE49-F238E27FC236}">
                    <a16:creationId xmlns:a16="http://schemas.microsoft.com/office/drawing/2014/main" id="{CA9BF855-90B8-4A32-9D61-E5DE990A8AC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6400" y="1116360"/>
              <a:ext cx="5916600" cy="2793960"/>
            </p14:xfrm>
          </p:contentPart>
        </mc:Choice>
        <mc:Fallback>
          <p:pic>
            <p:nvPicPr>
              <p:cNvPr id="18" name="墨迹 17">
                <a:extLst>
                  <a:ext uri="{FF2B5EF4-FFF2-40B4-BE49-F238E27FC236}">
                    <a16:creationId xmlns:a16="http://schemas.microsoft.com/office/drawing/2014/main" id="{CA9BF855-90B8-4A32-9D61-E5DE990A8A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040" y="1107000"/>
                <a:ext cx="5935320" cy="281268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音频 18">
            <a:hlinkClick r:id="" action="ppaction://media"/>
            <a:extLst>
              <a:ext uri="{FF2B5EF4-FFF2-40B4-BE49-F238E27FC236}">
                <a16:creationId xmlns:a16="http://schemas.microsoft.com/office/drawing/2014/main" id="{C3F11238-3B60-4786-B40C-75F0F34A4A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053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1" grpId="0" autoUpdateAnimBg="0"/>
      <p:bldP spid="82" grpId="0" autoUpdateAnimBg="0"/>
      <p:bldP spid="83" grpId="0" animBg="1"/>
      <p:bldP spid="84" grpId="0" animBg="1"/>
      <p:bldP spid="85" grpId="0" autoUpdateAnimBg="0"/>
      <p:bldP spid="86" grpId="0" animBg="1"/>
      <p:bldP spid="87" grpId="0" animBg="1"/>
      <p:bldP spid="88" grpId="0"/>
      <p:bldP spid="89" grpId="0" animBg="1"/>
      <p:bldP spid="73" grpId="0"/>
      <p:bldP spid="74" grpId="0"/>
      <p:bldP spid="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24673" y="569318"/>
            <a:ext cx="8676000" cy="3435746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绳拉着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kg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的物体在竖直方向上运动，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10 m/</a:t>
            </a:r>
            <a:r>
              <a:rPr lang="en-US" altLang="zh-CN" sz="24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</a:t>
            </a:r>
            <a:r>
              <a:rPr lang="en-US" altLang="zh-CN" sz="2400" b="1" baseline="30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物体以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2 m/s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匀速上升，细绳拉力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=______</a:t>
            </a:r>
            <a:endParaRPr lang="en-US" altLang="zh-CN" sz="24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</a:pPr>
            <a:endParaRPr lang="en-US" altLang="zh-CN" sz="24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</a:pPr>
            <a:endParaRPr lang="en-US" altLang="zh-CN" sz="24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</a:pPr>
            <a:endParaRPr lang="en-US" altLang="zh-CN" sz="24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</a:pPr>
            <a:endParaRPr lang="en-US" altLang="zh-CN" sz="24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82589" y="1281292"/>
            <a:ext cx="907854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 N</a:t>
            </a:r>
            <a:endParaRPr lang="zh-CN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5041" y="1823502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(2)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物体以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2 m/</a:t>
            </a:r>
            <a:r>
              <a:rPr lang="en-US" altLang="zh-CN" sz="24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</a:t>
            </a:r>
            <a:r>
              <a:rPr lang="en-US" altLang="zh-CN" sz="2400" b="1" baseline="30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匀加速上升，细绳拉力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=______ </a:t>
            </a:r>
            <a:endParaRPr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225041" y="2365125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(3)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物体以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2 m/</a:t>
            </a:r>
            <a:r>
              <a:rPr lang="en-US" altLang="zh-CN" sz="24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</a:t>
            </a:r>
            <a:r>
              <a:rPr lang="en-US" altLang="zh-CN" sz="2400" b="1" baseline="30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匀减速下降，细绳拉力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=______ </a:t>
            </a:r>
            <a:endParaRPr lang="zh-CN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225041" y="2903787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(4)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物体以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2 m/</a:t>
            </a:r>
            <a:r>
              <a:rPr lang="en-US" altLang="zh-CN" sz="24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</a:t>
            </a:r>
            <a:r>
              <a:rPr lang="en-US" altLang="zh-CN" sz="2400" b="1" baseline="30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匀减速上升，细绳拉力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=______ </a:t>
            </a:r>
            <a:endParaRPr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225041" y="3430412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(5)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物体以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2 m/</a:t>
            </a:r>
            <a:r>
              <a:rPr lang="en-US" altLang="zh-CN" sz="24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</a:t>
            </a:r>
            <a:r>
              <a:rPr lang="en-US" altLang="zh-CN" sz="2400" b="1" baseline="30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匀加速下降，细绳拉力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=______ </a:t>
            </a:r>
            <a:endParaRPr lang="zh-CN" altLang="en-US" sz="24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508299" y="1814403"/>
            <a:ext cx="907854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 N</a:t>
            </a:r>
            <a:endParaRPr lang="zh-CN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166166" y="1768579"/>
            <a:ext cx="907854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超重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797101" y="1768579"/>
            <a:ext cx="622102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endParaRPr lang="zh-CN" altLang="en-US" sz="2400" b="1" i="1" dirty="0">
              <a:solidFill>
                <a:srgbClr val="7030A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511585" y="2353250"/>
            <a:ext cx="907854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 N</a:t>
            </a:r>
            <a:endParaRPr lang="zh-CN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169452" y="2317817"/>
            <a:ext cx="907854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超重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800387" y="2317817"/>
            <a:ext cx="622102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endParaRPr lang="zh-CN" altLang="en-US" sz="2400" b="1" i="1" dirty="0">
              <a:solidFill>
                <a:srgbClr val="7030A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508299" y="2891912"/>
            <a:ext cx="907854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N</a:t>
            </a:r>
            <a:endParaRPr lang="zh-CN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8166166" y="2877261"/>
            <a:ext cx="907854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失重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7797101" y="2877261"/>
            <a:ext cx="622102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↓</a:t>
            </a:r>
            <a:endParaRPr lang="zh-CN" altLang="en-US" sz="2400" b="1" i="1" dirty="0">
              <a:solidFill>
                <a:srgbClr val="7030A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511585" y="3418725"/>
            <a:ext cx="907854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N</a:t>
            </a:r>
            <a:endParaRPr lang="zh-CN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8169452" y="3404074"/>
            <a:ext cx="907854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失重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7800387" y="3404074"/>
            <a:ext cx="622102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↓</a:t>
            </a:r>
            <a:endParaRPr lang="zh-CN" altLang="en-US" sz="2400" b="1" i="1" dirty="0">
              <a:solidFill>
                <a:srgbClr val="7030A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7368473" y="1768579"/>
            <a:ext cx="622102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endParaRPr lang="zh-CN" altLang="en-US" sz="2400" b="1" i="1" dirty="0">
              <a:solidFill>
                <a:srgbClr val="00B05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7371759" y="2317817"/>
            <a:ext cx="622102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↓</a:t>
            </a:r>
            <a:endParaRPr lang="zh-CN" altLang="en-US" sz="2400" b="1" i="1" dirty="0">
              <a:solidFill>
                <a:srgbClr val="00B05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7368473" y="2877261"/>
            <a:ext cx="622102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endParaRPr lang="zh-CN" altLang="en-US" sz="2400" b="1" i="1" dirty="0">
              <a:solidFill>
                <a:srgbClr val="00B05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7371759" y="3404074"/>
            <a:ext cx="622102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↓</a:t>
            </a:r>
            <a:endParaRPr lang="zh-CN" altLang="en-US" sz="2400" b="1" i="1" dirty="0">
              <a:solidFill>
                <a:srgbClr val="00B05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6" name="矩形 25"/>
          <p:cNvSpPr/>
          <p:nvPr/>
        </p:nvSpPr>
        <p:spPr bwMode="auto">
          <a:xfrm>
            <a:off x="323528" y="4365104"/>
            <a:ext cx="8496944" cy="1368152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7" name="Rectangle 17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323528" y="4407495"/>
            <a:ext cx="3024336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8" name="TextBox 3"/>
          <p:cNvSpPr txBox="1"/>
          <p:nvPr/>
        </p:nvSpPr>
        <p:spPr>
          <a:xfrm>
            <a:off x="395536" y="5066020"/>
            <a:ext cx="8391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人在体重秤上，站立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→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蹲下，秤示数如何变化？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4" name="墨迹 23">
                <a:extLst>
                  <a:ext uri="{FF2B5EF4-FFF2-40B4-BE49-F238E27FC236}">
                    <a16:creationId xmlns:a16="http://schemas.microsoft.com/office/drawing/2014/main" id="{D62D2A94-48CA-41BF-8DB9-C63DE85B44F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08560" y="554400"/>
              <a:ext cx="7131960" cy="5277240"/>
            </p14:xfrm>
          </p:contentPart>
        </mc:Choice>
        <mc:Fallback>
          <p:pic>
            <p:nvPicPr>
              <p:cNvPr id="24" name="墨迹 23">
                <a:extLst>
                  <a:ext uri="{FF2B5EF4-FFF2-40B4-BE49-F238E27FC236}">
                    <a16:creationId xmlns:a16="http://schemas.microsoft.com/office/drawing/2014/main" id="{D62D2A94-48CA-41BF-8DB9-C63DE85B44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99200" y="545040"/>
                <a:ext cx="7150680" cy="529596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音频 24">
            <a:hlinkClick r:id="" action="ppaction://media"/>
            <a:extLst>
              <a:ext uri="{FF2B5EF4-FFF2-40B4-BE49-F238E27FC236}">
                <a16:creationId xmlns:a16="http://schemas.microsoft.com/office/drawing/2014/main" id="{CD5CDAE9-BD42-44F7-BE35-DF9122C1B7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364"/>
    </mc:Choice>
    <mc:Fallback>
      <p:transition spd="slow" advTm="445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bldLvl="0" autoUpdateAnimBg="0"/>
      <p:bldP spid="4" grpId="0"/>
      <p:bldP spid="5" grpId="0"/>
      <p:bldP spid="6" grpId="0"/>
      <p:bldP spid="7" grpId="0"/>
      <p:bldP spid="8" grpId="0" bldLvl="0" autoUpdateAnimBg="0"/>
      <p:bldP spid="9" grpId="0" bldLvl="0" autoUpdateAnimBg="0"/>
      <p:bldP spid="10" grpId="0" bldLvl="0" autoUpdateAnimBg="0"/>
      <p:bldP spid="11" grpId="0" bldLvl="0" autoUpdateAnimBg="0"/>
      <p:bldP spid="12" grpId="0" bldLvl="0" autoUpdateAnimBg="0"/>
      <p:bldP spid="13" grpId="0" bldLvl="0" autoUpdateAnimBg="0"/>
      <p:bldP spid="14" grpId="0" bldLvl="0" autoUpdateAnimBg="0"/>
      <p:bldP spid="15" grpId="0" bldLvl="0" autoUpdateAnimBg="0"/>
      <p:bldP spid="16" grpId="0" bldLvl="0" autoUpdateAnimBg="0"/>
      <p:bldP spid="17" grpId="0" bldLvl="0" autoUpdateAnimBg="0"/>
      <p:bldP spid="18" grpId="0" bldLvl="0" autoUpdateAnimBg="0"/>
      <p:bldP spid="19" grpId="0" bldLvl="0" autoUpdateAnimBg="0"/>
      <p:bldP spid="20" grpId="0" bldLvl="0" autoUpdateAnimBg="0"/>
      <p:bldP spid="21" grpId="0" bldLvl="0" autoUpdateAnimBg="0"/>
      <p:bldP spid="22" grpId="0" bldLvl="0" autoUpdateAnimBg="0"/>
      <p:bldP spid="23" grpId="0" bldLvl="0" autoUpdateAnimBg="0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Rot="1" noChangeArrowheads="1"/>
          </p:cNvSpPr>
          <p:nvPr/>
        </p:nvSpPr>
        <p:spPr bwMode="auto">
          <a:xfrm>
            <a:off x="683568" y="188640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§4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牛顿运动定律　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0" y="692696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4.3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超重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&amp;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失重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2" name="Text Box 228"/>
          <p:cNvSpPr txBox="1">
            <a:spLocks noChangeArrowheads="1"/>
          </p:cNvSpPr>
          <p:nvPr/>
        </p:nvSpPr>
        <p:spPr bwMode="auto">
          <a:xfrm>
            <a:off x="0" y="1214422"/>
            <a:ext cx="364333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</a:t>
            </a:r>
            <a:r>
              <a:rPr lang="zh-CN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、超重现象 </a:t>
            </a: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(overweight)</a:t>
            </a:r>
            <a:endParaRPr lang="zh-CN" alt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1109346" y="1867560"/>
            <a:ext cx="6677364" cy="1132812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" name="Text Box 228"/>
          <p:cNvSpPr txBox="1">
            <a:spLocks noChangeArrowheads="1"/>
          </p:cNvSpPr>
          <p:nvPr/>
        </p:nvSpPr>
        <p:spPr bwMode="auto">
          <a:xfrm>
            <a:off x="1109346" y="1882401"/>
            <a:ext cx="6677364" cy="46166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物体所受</a:t>
            </a: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拉力</a:t>
            </a: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支持力</a:t>
            </a: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）大小</a:t>
            </a:r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物体</a:t>
            </a: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重力</a:t>
            </a: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大小</a:t>
            </a:r>
            <a:endParaRPr lang="zh-CN" altLang="en-US" sz="2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824428" y="2426609"/>
            <a:ext cx="2467652" cy="430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即</a:t>
            </a:r>
            <a:r>
              <a:rPr lang="zh-CN" altLang="en-US" sz="2200" b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2200" b="1" i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200" b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向</a:t>
            </a:r>
            <a:r>
              <a:rPr lang="zh-CN" altLang="en-US" sz="2200" b="1" dirty="0">
                <a:solidFill>
                  <a:srgbClr val="FF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上</a:t>
            </a:r>
            <a:r>
              <a:rPr lang="zh-CN" altLang="en-US" sz="2200" b="1" dirty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超重</a:t>
            </a:r>
            <a:endParaRPr lang="zh-CN" altLang="en-US" sz="2200" dirty="0"/>
          </a:p>
        </p:txBody>
      </p:sp>
      <p:sp>
        <p:nvSpPr>
          <p:cNvPr id="16" name="Text Box 228"/>
          <p:cNvSpPr txBox="1">
            <a:spLocks noChangeArrowheads="1"/>
          </p:cNvSpPr>
          <p:nvPr/>
        </p:nvSpPr>
        <p:spPr bwMode="auto">
          <a:xfrm>
            <a:off x="-32" y="3538839"/>
            <a:ext cx="407196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</a:t>
            </a:r>
            <a:r>
              <a:rPr lang="zh-CN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、失重现象 </a:t>
            </a: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(weightlessness)</a:t>
            </a:r>
            <a:endParaRPr lang="zh-CN" alt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1098834" y="4153576"/>
            <a:ext cx="6678000" cy="1132812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" name="Text Box 228"/>
          <p:cNvSpPr txBox="1">
            <a:spLocks noChangeArrowheads="1"/>
          </p:cNvSpPr>
          <p:nvPr/>
        </p:nvSpPr>
        <p:spPr bwMode="auto">
          <a:xfrm>
            <a:off x="1098834" y="4143380"/>
            <a:ext cx="6677364" cy="46166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物体所受</a:t>
            </a: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拉力</a:t>
            </a: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支持力</a:t>
            </a: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）大小</a:t>
            </a:r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物体</a:t>
            </a: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重力</a:t>
            </a: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大小</a:t>
            </a:r>
            <a:endParaRPr lang="zh-CN" altLang="en-US" sz="2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847546" y="4712625"/>
            <a:ext cx="2516542" cy="430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即</a:t>
            </a:r>
            <a:r>
              <a:rPr lang="zh-CN" altLang="en-US" sz="2200" b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2200" b="1" i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200" b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向</a:t>
            </a:r>
            <a:r>
              <a:rPr lang="zh-CN" altLang="en-US" sz="2200" b="1" dirty="0">
                <a:solidFill>
                  <a:srgbClr val="FF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下</a:t>
            </a:r>
            <a:r>
              <a:rPr lang="zh-CN" altLang="en-US" sz="2200" b="1" dirty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失重</a:t>
            </a:r>
            <a:endParaRPr lang="zh-CN" altLang="en-US" sz="2200" dirty="0"/>
          </a:p>
        </p:txBody>
      </p:sp>
      <p:grpSp>
        <p:nvGrpSpPr>
          <p:cNvPr id="26" name="组合 25"/>
          <p:cNvGrpSpPr/>
          <p:nvPr/>
        </p:nvGrpSpPr>
        <p:grpSpPr>
          <a:xfrm>
            <a:off x="5429256" y="3071810"/>
            <a:ext cx="2214761" cy="972451"/>
            <a:chOff x="6286329" y="1442396"/>
            <a:chExt cx="2214761" cy="972451"/>
          </a:xfrm>
        </p:grpSpPr>
        <p:grpSp>
          <p:nvGrpSpPr>
            <p:cNvPr id="21" name="Group 313"/>
            <p:cNvGrpSpPr>
              <a:grpSpLocks/>
            </p:cNvGrpSpPr>
            <p:nvPr/>
          </p:nvGrpSpPr>
          <p:grpSpPr bwMode="auto">
            <a:xfrm>
              <a:off x="6286329" y="1442396"/>
              <a:ext cx="2210586" cy="972451"/>
              <a:chOff x="2836" y="1725"/>
              <a:chExt cx="1613" cy="719"/>
            </a:xfrm>
          </p:grpSpPr>
          <p:sp>
            <p:nvSpPr>
              <p:cNvPr id="22" name="AutoShape 314"/>
              <p:cNvSpPr>
                <a:spLocks noChangeArrowheads="1"/>
              </p:cNvSpPr>
              <p:nvPr/>
            </p:nvSpPr>
            <p:spPr bwMode="auto">
              <a:xfrm>
                <a:off x="2873" y="1725"/>
                <a:ext cx="1576" cy="719"/>
              </a:xfrm>
              <a:prstGeom prst="cloudCallout">
                <a:avLst>
                  <a:gd name="adj1" fmla="val -107886"/>
                  <a:gd name="adj2" fmla="val 28799"/>
                </a:avLst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90000" tIns="46800" rIns="90000" bIns="46800"/>
              <a:lstStyle/>
              <a:p>
                <a:pPr algn="ctr">
                  <a:defRPr/>
                </a:pPr>
                <a:endParaRPr lang="zh-CN" altLang="en-US" sz="220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Text Box 315"/>
              <p:cNvSpPr txBox="1">
                <a:spLocks noChangeArrowheads="1"/>
              </p:cNvSpPr>
              <p:nvPr/>
            </p:nvSpPr>
            <p:spPr bwMode="auto">
              <a:xfrm>
                <a:off x="2836" y="1776"/>
                <a:ext cx="1199" cy="31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CN" altLang="en-US" sz="22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  </a:t>
                </a:r>
                <a:r>
                  <a:rPr lang="zh-CN" altLang="en-US" sz="22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 当</a:t>
                </a:r>
                <a:r>
                  <a:rPr lang="en-US" altLang="zh-CN" sz="2200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a</a:t>
                </a:r>
                <a:r>
                  <a:rPr lang="en-US" altLang="zh-CN" sz="22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 = </a:t>
                </a:r>
                <a:r>
                  <a:rPr lang="en-US" altLang="zh-CN" sz="2200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g</a:t>
                </a:r>
                <a:r>
                  <a:rPr lang="en-US" altLang="zh-CN" sz="22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，</a:t>
                </a:r>
              </a:p>
            </p:txBody>
          </p:sp>
        </p:grpSp>
        <p:sp>
          <p:nvSpPr>
            <p:cNvPr id="24" name="Text Box 315"/>
            <p:cNvSpPr txBox="1">
              <a:spLocks noChangeArrowheads="1"/>
            </p:cNvSpPr>
            <p:nvPr/>
          </p:nvSpPr>
          <p:spPr bwMode="auto">
            <a:xfrm>
              <a:off x="7572396" y="1512237"/>
              <a:ext cx="928694" cy="4308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2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 </a:t>
              </a:r>
              <a:r>
                <a:rPr lang="en-US" altLang="zh-CN" sz="2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= 0</a:t>
              </a:r>
            </a:p>
          </p:txBody>
        </p:sp>
        <p:sp>
          <p:nvSpPr>
            <p:cNvPr id="25" name="Text Box 315"/>
            <p:cNvSpPr txBox="1">
              <a:spLocks noChangeArrowheads="1"/>
            </p:cNvSpPr>
            <p:nvPr/>
          </p:nvSpPr>
          <p:spPr bwMode="auto">
            <a:xfrm>
              <a:off x="6560201" y="1857364"/>
              <a:ext cx="1928826" cy="4308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200" b="1" dirty="0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“完全失重”</a:t>
              </a:r>
              <a:endParaRPr lang="en-US" altLang="zh-CN" sz="22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500066" y="5643578"/>
            <a:ext cx="81439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总结：</a:t>
            </a:r>
            <a:endParaRPr lang="en-US" altLang="zh-CN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超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</a:t>
            </a:r>
            <a:r>
              <a:rPr lang="zh-CN" altLang="en-US" sz="2400" b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失重仅与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有关，与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4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</a:t>
            </a:r>
            <a:r>
              <a:rPr lang="zh-CN" altLang="en-US" sz="2400" b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无关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A1C83F63-4589-44D6-8E11-1A106DD38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27"/>
    </mc:Choice>
    <mc:Fallback>
      <p:transition spd="slow" advTm="20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5.6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1|7.9|19.2|1.9|20.2|10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2.2|4.7|3.6|10.4|23.8|16|13.6|3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6|1|20.3|1.5|19.4|2.9|1.5|7.5|4.7|5.7|3.1|1.3|7.8|5.9|6.4|3.5|2|4|3.7|2.6|0.9|74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426</Words>
  <Application>Microsoft Office PowerPoint</Application>
  <PresentationFormat>全屏显示(4:3)</PresentationFormat>
  <Paragraphs>75</Paragraphs>
  <Slides>6</Slides>
  <Notes>4</Notes>
  <HiddenSlides>0</HiddenSlides>
  <MMClips>6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4" baseType="lpstr">
      <vt:lpstr>黑体</vt:lpstr>
      <vt:lpstr>华文新魏</vt:lpstr>
      <vt:lpstr>楷体</vt:lpstr>
      <vt:lpstr>Arial</vt:lpstr>
      <vt:lpstr>Calibri</vt:lpstr>
      <vt:lpstr>Times New Roman</vt:lpstr>
      <vt:lpstr>Wingdings</vt:lpstr>
      <vt:lpstr>Office 主题</vt:lpstr>
      <vt:lpstr>§4 牛顿运动定律 (Newton’s Laws of Motion)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IBM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第四章  牛顿运动定律</dc:title>
  <dc:creator>ADMINIBM</dc:creator>
  <cp:lastModifiedBy>CHEN XiangLong</cp:lastModifiedBy>
  <cp:revision>124</cp:revision>
  <dcterms:created xsi:type="dcterms:W3CDTF">2013-12-15T00:46:30Z</dcterms:created>
  <dcterms:modified xsi:type="dcterms:W3CDTF">2020-01-07T03:37:53Z</dcterms:modified>
</cp:coreProperties>
</file>