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tags/tag1.xml" ContentType="application/vnd.openxmlformats-officedocument.presentationml.tags+xml"/>
  <Override PartName="/ppt/ink/inkAction6.xml" ContentType="application/vnd.ms-office.inkAction+xml"/>
  <Override PartName="/ppt/tags/tag2.xml" ContentType="application/vnd.openxmlformats-officedocument.presentationml.tags+xml"/>
  <Override PartName="/ppt/ink/inkAction7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1" r:id="rId4"/>
    <p:sldId id="258" r:id="rId5"/>
    <p:sldId id="259" r:id="rId6"/>
    <p:sldId id="272" r:id="rId7"/>
    <p:sldId id="260" r:id="rId8"/>
    <p:sldId id="270" r:id="rId9"/>
    <p:sldId id="269" r:id="rId10"/>
    <p:sldId id="262" r:id="rId11"/>
    <p:sldId id="263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794"/>
  </p:normalViewPr>
  <p:slideViewPr>
    <p:cSldViewPr snapToGrid="0" snapToObjects="1">
      <p:cViewPr varScale="1">
        <p:scale>
          <a:sx n="111" d="100"/>
          <a:sy n="111" d="100"/>
        </p:scale>
        <p:origin x="6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12T04:38:42.65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3">
        <inkml:traceFormat>
          <inkml:channel name="X" type="integer" min="-2.14748E9" max="2.14748E9" units="cm"/>
          <inkml:channel name="Y" type="integer" min="-2.14748E9" max="2.14748E9" units="cm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T" name="resolution" value="1" units="1/dev"/>
        </inkml:channelProperties>
      </inkml:inkSource>
      <inkml:timestamp xml:id="ts1" timeString="2022-08-12T04:38:42.652"/>
    </inkml:context>
    <inkml:brush xml:id="br1">
      <inkml:brushProperty name="width" value="0.055" units="cm"/>
      <inkml:brushProperty name="height" value="0.055" units="cm"/>
    </inkml:brush>
    <inkml:context xml:id="ctx2">
      <inkml:inkSource xml:id="inkSrc29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2" timeString="2022-08-12T04:38:42.652"/>
    </inkml:context>
  </inkml:definitions>
  <iact:action type="add" startTime="62506">
    <iact:property name="dataType"/>
    <iact:actionData xml:id="d0">
      <inkml:trace xmlns:inkml="http://www.w3.org/2003/InkML" xml:id="stk0" contextRef="#ctx0" brushRef="#br0">30997 2917 24575 0,'-39'-21'0'15,"0"0"0"0,-26 10 0 0,26-7 0 0,-4-6 0 0,2 4 0 0,-8 5 0 0,-1 4 0 0,-14-7 0 0,0-1 0 0,21 4 0 0,0-2 0 0,0 5 0 0,-16 2 0 0,-2 4 0 0,13-1 0 0,-3 0 0 0,1 0-297 0,2-1 0 0,0 1 0 0,1 1 297 0,-1 4 0 0,0 1 0 0,0-1 0 0,-2-5 0 0,0-1 0 0,1 2 0 0,-12 5 0 0,2 2 0 0,-6-1 0 0,2 0 146 0,8 0 0 0,3 0-146 0,4 0 0 0,1 0 74 0,1 0 0 0,1 0-74 0,8 0 0 0,1 0 0 0,-10 0 0 0,0 0 0 0,-16 0 225 0,22 8 1 0,1 5-226 0,-10 13 0 0,20-9 0 0,0 3 0 0,0 2 0 0,1 0 0 0,-22 15 0 0,20-15 0 0,2 3 0 0,-8 22 0 0,-9-11 0 1,30 9 0-1,-27-9 0 0,37 11 0 0,-16-10 0 0,0-14 0 0,16 9 0 0,-27 15 0 0,19-7 0 0,3 3 0 0,2-4 0 0,0-2 0 0,-3-2 0 0,1-2 0 0,10 11 0 0,0-7 0 0,21 10 0 0,-16-21 0 0,27 16 0 0,-9-26 0 0,14 28 0 0,10-28 0 0,-11 26 0 0,9-16 0 0,12 0 0 0,-26-10 0 0,1-1 0 0,13-2 0 0,2-2 0 0,-11-4 0 0,1 1 0 0,18 13 0 0,2 0 0 0,-8-7 0 0,1-2 0 0,-2 1 0 0,4-1 0 0,-3 0 0 0,13 0 0 0,-1 0 0 0,3 3 0 0,0 1 0 0,-5-4 0 0,-3 2 0 0,-7 9 0 0,-1 1 0 0,-1-10 0 0,0-2 0 0,-1 5 0 0,-1-2 0 0,2-13 0 0,0-2 0 0,-4 4 0 0,1 3 0 0,7 3 0 1,0 0 0-1,-15-7 0 0,1 0 0 0,9 8 0 0,-1-1 0 0,18-10 0 0,-24 0 0 0,0 0 0 0,-3 0 0 0,-1 0 0 0,1 0 0 0,1 0 0 0,9 0 0 0,0 0 0 0,-10 1 0 0,1-2 0 0,9-9 0 0,-1-1 0 0,-8 5 0 0,-1-4 0 0,10-21 0 0,0-3 0 0,-3 13 0 0,-3 0 0 0,-12-7 0 0,-3-2 0 0,4 8 0 0,-6 0 0 0,-20-15 0 0,7-10 0 0,-10 11 0 0,0-30 0 0,0 25 0 0,0-17 0 0,0 14 0 0,0 7 0 0,0 11 0 0,0-16 0 0,-10 16 0 0,7 0 0 0,-7-5 0 0,-11 7 0 0,15-13 0 0,-35-10 0 0,35 21 0 0,-15-5 0 0,21 28 0 0,-20-7 0 0,14-11 0 0,-15 16 0 0,21-37 0 0,-20 37 0 0,14-16 0 0,-15 21 0 1</inkml:trace>
    </iact:actionData>
  </iact:action>
  <iact:action type="add" startTime="84340">
    <iact:property name="dataType"/>
    <iact:actionData xml:id="d1">
      <inkml:trace xmlns:inkml="http://www.w3.org/2003/InkML" xml:id="stk1" contextRef="#ctx0" brushRef="#br0">19262 4234 24575 0,'-58'0'0'10,"15"0"0"1,-5 0 0-1,-10 0 0 1,-4 0-1165 0,3 0 1-1,-3 0 0 1,-3 0 1164-1,9 0 0 1,-2 0 0 0,-2 0 0-1,-1 0-408 1,6 0 1-1,-2 0 0 1,0 0 0 0,-1 0-1-1,0 0 408 1,-1 0 0-1,-1 0 0 1,0 0 0 0,1 0 0-1,-1 0 0 1,1 0 0-1,0 0 0 1,0 0 0 0,0 0 0-1,2 0 41 1,-7 0 1-1,1 0-1 1,1 0 1 0,3 0-42-1,-7 0 0 1,3 0 0-1,1 0-113 1,8 0 1 0,0 0 0-1,3 0 112 1,-14 0 0-1,2 0 0 1,16 0 0 0,0 0 0-1,0 0 0 1,-20 0 0-1,1 0 0 1,19 0 0 0,0 0 0-1,2 0 0 1,-10 0 0-1,3 0 724 1,4 0 1 0,2 0-725-1,-1 0 0 1,2 0 2486-1,-17 0-2486 1,22 0 0 0,1 0 1310-1,-10 0-1310 1,-9 0 456-1,32 0-456 1,5 0 0 0,21 0 0-1,0 0 0 1,0 0 0 0</inkml:trace>
    </iact:actionData>
  </iact:action>
  <iact:action type="add" startTime="92496">
    <iact:property name="dataType"/>
    <iact:actionData xml:id="d2">
      <inkml:trace xmlns:inkml="http://www.w3.org/2003/InkML" xml:id="stk2" contextRef="#ctx0" brushRef="#br0">18439 3105 24575 0,'-21'-34'0'23,"15"18"0"0,-15-26 0 0,21 37 0 0,-20-37 0 0,14 37 0 1,-35-26 0-1,35 28 0 0,-35-7 0 0,35-11 0 0,-25 15 0 0,28-35 0 1,-28 35 0-1,26-14 0 0,-16 20 0 0,0 0 0 0,16-21 0 1,-37 15 0-1,26-14 0 0,-14 7 0 0,-5 5 0 0,-7 2 0 0,-5-15 0 1,16 21 0-1,28 0 0 0,-7 0 0 0,-11 0 0 0,15 0 0 1,-56 0 0-1,41 0 0 0,-21 0 0 0,-2 0 0 0,2 0 0 0,-5 0 0 1,26 0 0-1,21 0 0 0,0 0 0 0,-21 21 0 0,16-15 0 1,-16 35 0-1,21-35 0 0,0 15 0 0,0-21 0 0,-11 0 0 0,9 20 0 1,-30-14 0-1,27 35 0 0,-16-35 0 0,21 25 0 0,-21-28 0 1,16 7 0-1,-16 11 0 0,21-16 0 0,0 16 0 0,0-21 0 0,0 21 0 1,0-16 0-1,0 16 0 0,0 0 0 0,0-16 0 0,0 16 0 1,-21-10 0-1,16-9 0 0,-16 9 0 0,21 10 0 0,0-16 0 0,0 16 0 1,-10 0 0-1,7-16 0 0,-7 16 0 0,10-21 0 0,0 0 0 1</inkml:trace>
    </iact:actionData>
  </iact:action>
  <iact:action type="add" startTime="100229">
    <iact:property name="dataType"/>
    <iact:actionData xml:id="d3">
      <inkml:trace xmlns:inkml="http://www.w3.org/2003/InkML" xml:id="stk3" contextRef="#ctx0" brushRef="#br0">30880 5104 24575 0,'-47'0'0'11,"10"0"0"0,5-9 0 1,-1-3 0-1,-9-4 0 1,4-5 0-1,-2-2 0 1,4 4 0-1,1 1 0 1,-17-8 0-1,19 5 0 1,1 0 0-1,-26-5 0 1,6-10 0-1,3 23 0 1,-2 2 0-1,19-4 0 1,-1-1 0-1,-17 3 0 1,-2 0 0-1,5-11 0 1,0 1 0-1,-1 9 0 1,-1 1 0-1,2-4 0 1,0 3 0-1,1 13 0 1,1-1 0-1,8-13 0 1,1-1 0-1,-10 13 0 1,0 1 0-1,9-9 0 1,1 1 0-1,1 9 0 1,0 2 0-1,-5-1 0 1,1 0 0-1,-24 0 0 1,14 0 0-1,-3 0 0 1,9-1 0-1,-1 2 0 1,-13 9 0-1,-1 1 0 1,10-9 0-1,0 1 0 1,-10 12 0-1,1 1 0 1,3-4 0-1,1 0 0 1,-2 5 0-1,2 3 0 1,6 3 0-1,0 1 0 1,0-6 0-1,3 0 0 1,12 4 0-1,1 1 0 1,-5-6 0-1,4 2 0 1,6 28 0-1,5 0 0 1,11-10 0-1,7 28 0 1,-28-13 0-1,28-7 0 1,1 2 0-1,-19-11 0 1,0 1 0-1,17 9 0 0,2 0 0 1,-8-10 0-1,0 1 0 1,8 8 0-1,4 1 0 1,-2-4 0-1,0 0 0 1,0-1 0-1,0 1 0 1,0 9 0-1,0 0 0 1,0-7 0-1,0-1 0 1,-2 3 0-1,4 2 0 1,8-2 0-1,0-1 0 1,-8-7 0-1,2-3 0 1,16 0 0-1,1 1 0 1,-13 4 0-1,0-2 0 1,13-11 0-1,3-2 0 1,-6 4 0-1,0 0 0 1,5 5 0-1,1-3 0 1,23 11 0-1,-29-13 0 1,1 0 0-1,13-7 0 1,1 0 0-1,-8 7 0 1,2-1 0-1,27-7 0 1,5 0 0-1,-11 23 0 1,3-1-208-1,-4-27 0 1,6-6 0-1,-4 5 208 1,-7 9 0-1,-3 4 0 1,3-1 0-1,9-2 0 1,4-2 0-1,-2-1 0 1,-5 0 0-1,-1-1 0 1,2-1 0-1,5 0 0 1,2 0 0-1,-1-2 0 1,-4-3 0-1,0 0 0 1,1-1 0-1,2-1 0 1,0-1 0-1,0 0 0 1,-2-4 0-1,-1 0 0 1,0 2 0-1,-3 4 0 1,0 2 0-1,0-5 0 1,-2-7 0-1,1-4 0 0,-2 2 0 1,21 9 0-1,-4-1 0 1,-12-8 0-1,0-4 0 1,6-7 0-1,0-3 0 1,-8 0 0-1,-2-2 0 1,2-9 0-1,1-1 0 1,-1 7 0-1,-2-3 0 1,-10-11 0-1,-2-3 312 1,3 4 0-1,-6-3-312 1,-15-8 0-1,-3-2 0 1,13-2 0-1,0-1 0 1,-11-2 0-1,-4 2 0 1,3 8 0-1,-1 0 0 1,-1-7 0-1,-4 1 0 1,-6 8 0-1,-4 2 0 1,2-2 0-1,0-2 0 1,0-17 0-1,0-2 0 1,2 8 0-1,-4-1 0 1,-8-14 0-1,0 0 0 1,8 4 0-1,-2 2 0 1,-17 4 0-1,1 1 0 1,17 5 0-1,0 2 0 1,-13-1 0-1,1 2 0 1,12-17 0-1,-12 27 0 1,-1 2 0-1,11-4 0 1,-16-7 0-1,0 7 0 1,-5-10 0-1,0-10 0 1,-6 7 0-1,30-8 0 1,-30 22 0-1,27 12 0 1,-16 14 0-1,21 10 0 1,0 0 0-1,-21 0 0 1,16-21 0-1,-16 16 0 1,21-37 0-1,0 37 0 1,21-37 0-1,-16 37 0 1,16-16 0-1,-21 21 0 1</inkml:trace>
    </iact:actionData>
  </iact:action>
  <iact:action type="add" startTime="140350">
    <iact:property name="dataType"/>
    <iact:actionData xml:id="d4">
      <inkml:trace xmlns:inkml="http://www.w3.org/2003/InkML" xml:id="stk4" contextRef="#ctx0" brushRef="#br0">26317 5386 24575 0,'-57'0'0'21,"22"0"0"0,-1 0 0 1,-5 0 0-1,-1 0 0 1,-1-1 0-1,2 2 0 1,5 9 0-1,1 1 0 1,-22-6 0-1,-1 16 0 1,9 0 0-1,12-16 0 1,-5 16 0-1,27 0 0 1,-9-16 0-1,14 16 0 1,-11-10 0-1,16-9 0 1,-37 30 0-1,37-27 0 0,-16 37 0 1,21-37 0-1,-21 37 0 1,16-37 0-1,-16 37 0 1,21-27 0-1,0 9 0 1,0 7 0-1,-11-25 0 1,9 35 0-1,-9-15 0 1,11 1 0-1,0 4 0 1,0-28 0-1,0 28 0 1,0-5 0-1,0 0 0 1,0 16 0-1,0-37 0 0,0 27 0 1,0-9 0-1,0-7 0 1,0 26 0-1,0-16 0 1,0 0 0-1,0 5 0 1,0-28 0-1,0 28 0 1,0-26 0-1,0 16 0 1,0 0 0-1,0-16 0 1,0 37 0-1,0-37 0 1,0 16 0-1,0-21 0 1,0 0 0-1,0 0 0 1</inkml:trace>
    </iact:actionData>
  </iact:action>
  <iact:action type="add" startTime="142266">
    <iact:property name="dataType"/>
    <iact:actionData xml:id="d5">
      <inkml:trace xmlns:inkml="http://www.w3.org/2003/InkML" xml:id="stk5" contextRef="#ctx0" brushRef="#br0">24436 5551 24575 0,'0'26'0'41,"0"16"0"1,0-16 0 0,0 21 0 0,0-11 0-1,0-12 0 1,0 7 0 0,0-25 0 0,-11 35 0-1,9-35 0 1,-9 14 0 0,11-20 0 0</inkml:trace>
    </iact:actionData>
  </iact:action>
  <iact:action type="add" startTime="143267">
    <iact:property name="dataType"/>
    <iact:actionData xml:id="d6">
      <inkml:trace xmlns:inkml="http://www.w3.org/2003/InkML" xml:id="stk6" contextRef="#ctx0" brushRef="#br0">24577 5692 24575 0,'13'0'0'29,"-3"0"0"1,11 0 0 0,-15 0 0 0,14 21 0-1,-20-16 0 1,0 26 0 0,0-7 0 0,0-8 0 0,0 4 0-1,0 1 0 1,0-15 0 0,0 35 0 0,0-35 0-1,-20 14 0 1,14-9 0 0,-25-8 0 0,28 7 0 0,-7-10 0-1,10 0 0 1,-21 0 0 0,47 0 0 0,-18 0 0-1,49 0 0 1,-10 0 0 0,0 0 0 0,-20-10 0 0,-6 7 0-1,-21-8 0 1,0 11 0 0,0 0 0 0,0 0 0 0</inkml:trace>
    </iact:actionData>
  </iact:action>
  <iact:action type="add" startTime="144682">
    <iact:property name="dataType"/>
    <iact:actionData xml:id="d7">
      <inkml:trace xmlns:inkml="http://www.w3.org/2003/InkML" xml:id="stk7" contextRef="#ctx0" brushRef="#br0">25071 5856 24575 0,'0'-47'0'21,"0"11"0"1,0 12 0-1,0 14 0 1,0 10 0 0,0 0 0-1,-21 0 0 1,16 0 0 0,-37 0 0-1,37 0 0 1,-16 0 0 0,10 0 0-1,9 0 0 1,-9 0 0 0,-10 0 0-1,16 0 0 1,-37 0 0 0,37 10 0-1,-16-7 0 1,21 28 0-1,-21-25 0 1,16 35 0 0,-16-35 0-1,21 35 0 1,0-25 0 0,0 8 0-1,0 7 0 1,21-5 0 0,-16 0 0-1,37 16 0 1,-37-37 0 0,37 27 0-1,-37-30 0 1,27 9 0 0,-30-11 0-1,30 0 0 1,-27 0 0 0,37 0 0-1,-37 0 0 1,16 0 0-1,-21-11 0 1,0 9 0 0,0-30 0-1,0 6 0 1,0 0 0 0,0-16 0-1,0 26 0 1,0-7 0 0,0 12 0-1,0 11 0 1,0 0 0 0,0-20 0-1,0 14 0 1,0-15 0 0,0 21 0-1,0 0 0 1,0 0 0 0</inkml:trace>
    </iact:actionData>
  </iact:action>
  <iact:action type="add" startTime="146766">
    <iact:property name="dataType"/>
    <iact:actionData xml:id="d8">
      <inkml:trace xmlns:inkml="http://www.w3.org/2003/InkML" xml:id="stk8" contextRef="#ctx0" brushRef="#br0">16886 2211 24575 0,'0'5'0'33,"0"3"0"0,0 50 0 1,0-11 0-1,0-11 0 0,0 9 0 1,0-9 0-1,0 11 0 1,0-21 0-1,0 6 0 0,0-30 0 1,0 30 0-1,0-27 0 0,0 37 0 1,0-37 0-1,0 16 0 1</inkml:trace>
    </iact:actionData>
  </iact:action>
  <iact:action type="add" startTime="148049">
    <iact:property name="dataType"/>
    <iact:actionData xml:id="d9">
      <inkml:trace xmlns:inkml="http://www.w3.org/2003/InkML" xml:id="stk9" contextRef="#ctx0" brushRef="#br0">17216 2164 24575 0,'-14'0'0'21,"-17"0"0"1,26 0 0 0,-37 21 0 0,37-16 0 0,-16 27 0 0,21-30 0 0,0 29 0 0,0-25 0 0,0 36 0-1,0-37 0 1,0 37 0 0,0-37 0 0,0 16 0 0,21-21 0 0,-16 10 0 0,47-7 0 0,-23 7 0 0,29 11 0-1,-11-16 0 1,-19 15 0 0,1 2 0 0,21 4 0 0,-14 0 0 0,6-5 0 0,-37-10 0 0,16-9 0 0,-21 9 0-1,0-11 0 1,0 21 0 0,-21-16 0 0,16 16 0 0,-37-21 0 0,37 21 0 0,-37-16 0 0,27 16 0 0,-9-21 0-1,-7 0 0 1,5 0 0 0,0 0 0 0,-16 0 0 0,26 0 0 0,-8 0 0 0,14 0 0 0,10-21 0 0,0-5 0-1,0-11 0 1,0-7 0 0,0 7 0 0,0-10 0 0,0 21 0 0,0-5 0 0,10 28 0 0,14-28 0 0,-8 5 0-1,5 0 0 1,0-16 0 0,-16 36 0 0,16-14 0 0,-21 9 0 0,0 9 0 0,0-9 0 0,0 11 0 0,0 0 0 0</inkml:trace>
    </iact:actionData>
  </iact:action>
  <iact:action type="add" startTime="149850">
    <iact:property name="dataType"/>
    <iact:actionData xml:id="d10">
      <inkml:trace xmlns:inkml="http://www.w3.org/2003/InkML" xml:id="stk10" contextRef="#ctx0" brushRef="#br0">17968 2211 24575 0,'-36'0'0'22,"-9"0"0"0,9 0 0 0,-11 0 0 0,20 0 0 1,-4 11 0-1,28 12 0 0,-7-7 0 0,10 26 0 0,0-16 0 1,0 10 0-1,0-12 0 0,0 7 0 0,0-26 0 0,0 37 0 1,0-16 0-1,0 0 0 0,0-5 0 0,0-21 0 0,0 11 0 1,10-9 0-1,14 9 0 0,-8-11 0 0,25 0 0 1,-35 0 0-1,35 0 0 0,-25 0 0 0,8 0 0 0,-14-11 0 1,-10 9 0-1,21-30 0 0,-16 6 0 0,16 0 0 0,-21-16 0 1,0 37 0-1,0-26 0 0,0 28 0 0,0-28 0 0,0 5 0 1,0 0 0-1,0-16 0 0,0 36 0 0,0-14 0 0,0 9 0 1,0 9 0-1,0-9 0 0,0 11 0 0,0 0 0 1</inkml:trace>
    </iact:actionData>
  </iact:action>
  <iact:action type="add" startTime="176540">
    <iact:property name="dataType"/>
    <iact:actionData xml:id="d11">
      <inkml:trace xmlns:inkml="http://www.w3.org/2003/InkML" xml:id="stk11" contextRef="#ctx0" brushRef="#br0">27728 8020 8191 0,'0'-26'0'5,"0"-16"5063"0,-21 16-5063 0,-3-2 0 1,-9-1 0-1,-4 10 0 0,-7 3 0 1,-3 1 344-1,0 0 0 0,-2-1 1 0,-3 1-1 1,-1 3-344-1,-5 3 0 0,-2 3 0 1,-1 1 0-1,-1-1 0 0,9 1 0 0,0 0 0 1,-1 1 0-1,-1 0 0 0,1 1 102 1,0 2 0-1,0 1 1 0,0 0-1 0,1 1 1 1,-1-1-103-1,-12 0 0 0,1 0 0 1,0 0 0-1,0 0 0 0,0 0 0 0,-1 0 0 1,2 0 0-1,0 0 0 0,4 0 0 1,1-1 0-1,1 1 0 0,0 1 1073 0,1 2 0 1,1 1 0-1,1 2 0 0,1 2-1073 1,-12 7 0-1,3 5 0 0,1 3 0 0,14-2 0 1,2 3 0-1,-1 2 0 0,2-1 0 1,-11 7 0-1,1 1 0 0,2 2-246 0,3 4 1 1,3 3 0-1,0 0 245 0,3-7 0 1,0-1 0-1,4 4 0 0,5 6 0 0,4 5 0 1,3-1 0-1,2-4 0 0,2 0 0 1,3 1 401-1,7 1 1 0,3 1-1 0,0-1-401 1,-4-4 0-1,-1 1 0 0,5 0 0 1,5 3 0-1,5 1 0 0,3 1 0 0,1 2 0 1,4 2 0-1,4 0 133 0,3 10 1 1,6 1-1-1,8-3-133 0,7-13 0 0,8-2 0 1,4-2 0-1,-2 3-267 0,-9-5 0 1,-1 2 0-1,0 0 1 0,3 0-1 0,4-4 267 1,0-6 0-1,5-2 0 0,1-1 0 1,2-1 0-1,0-1 0 0,0 1-337 0,0 2 0 1,0 0 0-1,1 0 0 0,0-1 0 1,2-2 0-1,0-4 337 0,4-2 0 0,1-4 0 1,2-2 0-1,0-1 0 0,0-1 0 1,1 1 0-1,1 1 0 0,1 0 0 0,0 0 0 1,1-1 0-1,-2-2 0 0,0-3 0 1,-5-4 0-1,-1-2 0 0,-1-1 0 0,1-2 0 1,-1-1 0-1,1 1-241 0,0 1 1 1,1-2 0-1,-1 1-1 0,1-2 1 0,-2 1 0 1,-2-2 240-1,16 1 0 0,-3-1 0 1,-1-2 0-1,-1-4 47 0,-3-5 0 0,-2-4 0 1,-1-2 0-1,-1 2-47 0,-5 5 0 1,-2 1 0-1,-1-1 0 0,-4-5 610 0,3-11 1 1,-5-5-1-1,0 3-610 0,15-2 0 1,-1 1 0-1,-9-1 0 0,-5-4 0 0,-10-1 0 1,-3-4 0-1,0-9 0 0,-3-7 0 1,-9 3 0-1,-4-5 0 0,-1-4 219 0,-3 8 0 1,0-3 1-1,-2-2-1 0,0-2-219 1,-2 7 0-1,0-1 0 0,-1-2 0 0,0 0 0 1,-1 0 0-1,1-1 0 0,0 0 0 1,0-1 0-1,-2 0 0 0,0 1 0 0,-1-1 0 1,0 1 0-1,-1 0 0 0,-2 1 0 1,-3 1 0-1,-4-7 0 0,-3 1 0 0,-2 2 0 1,3 1 364-1,5 4 1 0,3 2 0 1,-3 1-1-1,-3 4-364 0,-12-2 0 0,-4 3 0 1,2 3 634-1,4-9 0 0,0 6-634 1,-6 17 0-1,1 5 231 0,-4 0-231 0,-4 5-1023 1,28 21 1-1,-7 0 0 0,10 0 0 1</inkml:trace>
    </iact:actionData>
  </iact:action>
  <iact:action type="remove" startTime="182092">
    <iact:property name="style" value="instant"/>
    <iact:actionData xml:id="d12" ref="#d11"/>
    <iact:actionData xml:id="d13">
      <inkml:trace xmlns:inkml="http://www.w3.org/2003/InkML" xml:id="stk12" contextRef="#ctx0" brushRef="#br0">27728 8020 8191 0,'0'-26'0'5,"0"-16"5063"0,-21 16-5063 0,-3-2 0 1,-9-1 0-1,-4 10 0 0,-7 3 0 1,-3 1 344-1,0 0 0 0,-2-1 1 0,-3 1-1 1,-1 3-344-1,-5 3 0 0,-2 3 0 1,-1 1 0-1,-1-1 0 0,9 1 0 0,0 0 0 1,-1 1 0-1,-1 0 0 0,1 1 102 1,0 2 0-1,0 1 1 0,0 0-1 0,1 1 1 1,-1-1-103-1,-12 0 0 0,1 0 0 1,0 0 0-1,0 0 0 0,0 0 0 0,-1 0 0 1,2 0 0-1,0 0 0 0,4 0 0 1,1-1 0-1,1 1 0 0,0 1 1073 0,1 2 0 1,1 1 0-1,1 2 0 0,1 2-1073 1,-12 7 0-1,3 5 0 0,1 3 0 0,14-2 0 1,2 3 0-1,-1 2 0 0,2-1 0 1,-11 7 0-1,1 1 0 0,2 2-246 0,3 4 1 1,3 3 0-1,0 0 245 0,3-7 0 1,0-1 0-1,4 4 0 0,5 6 0 0,4 5 0 1,3-1 0-1,2-4 0 0,2 0 0 1,3 1 401-1,7 1 1 0,3 1-1 0,0-1-401 1,-4-4 0-1,-1 1 0 0,5 0 0 1,5 3 0-1,5 1 0 0,3 1 0 0,1 2 0 1,4 2 0-1,4 0 133 0,3 10 1 1,6 1-1-1,8-3-133 0,7-13 0 0,8-2 0 1,4-2 0-1,-2 3-267 0,-9-5 0 1,-1 2 0-1,0 0 1 0,3 0-1 0,4-4 267 1,0-6 0-1,5-2 0 0,1-1 0 1,2-1 0-1,0-1 0 0,0 1-337 0,0 2 0 1,0 0 0-1,1 0 0 0,0-1 0 1,2-2 0-1,0-4 337 0,4-2 0 0,1-4 0 1,2-2 0-1,0-1 0 0,0-1 0 1,1 1 0-1,1 1 0 0,1 0 0 0,0 0 0 1,1-1 0-1,-2-2 0 0,0-3 0 1,-5-4 0-1,-1-2 0 0,-1-1 0 0,1-2 0 1,-1-1 0-1,1 1-241 0,0 1 1 1,1-2 0-1,-1 1-1 0,1-2 1 0,-2 1 0 1,-2-2 240-1,16 1 0 0,-3-1 0 1,-1-2 0-1,-1-4 47 0,-3-5 0 0,-2-4 0 1,-1-2 0-1,-1 2-47 0,-5 5 0 1,-2 1 0-1,-1-1 0 0,-4-5 610 0,3-11 1 1,-5-5-1-1,0 3-610 0,15-2 0 1,-1 1 0-1,-9-1 0 0,-5-4 0 0,-10-1 0 1,-3-4 0-1,0-9 0 0,-3-7 0 1,-9 3 0-1,-4-5 0 0,-1-4 219 0,-3 8 0 1,0-3 1-1,-2-2-1 0,0-2-219 1,-2 7 0-1,0-1 0 0,-1-2 0 0,0 0 0 1,-1 0 0-1,1-1 0 0,0 0 0 1,0-1 0-1,-2 0 0 0,0 1 0 0,-1-1 0 1,0 1 0-1,-1 0 0 0,-2 1 0 1,-3 1 0-1,-4-7 0 0,-3 1 0 0,-2 2 0 1,3 1 364-1,5 4 1 0,3 2 0 1,-3 1-1-1,-3 4-364 0,-12-2 0 0,-4 3 0 1,2 3 634-1,4-9 0 0,0 6-634 1,-6 17 0-1,1 5 231 0,-4 0-231 0,-4 5-1023 1,28 21 1-1,-7 0 0 0,10 0 0 1</inkml:trace>
    </iact:actionData>
  </iact:action>
  <iact:action type="add" startTime="182092">
    <iact:property name="dataType" value="strokeEraser"/>
    <iact:actionData xml:id="d14">
      <inkml:trace xmlns:inkml="http://www.w3.org/2003/InkML" xml:id="stk13" contextRef="#ctx1" brushRef="#br1">27775 7973 0,'0'0'25,"24"47"1,-24 141 0,0 188 0,0 48 0,47-95 0,-47-117 0,0-48 0,0-93-1,0-71 1,0 0 0,-47 47 0,47-47 0,0 0 0,0 0 0,0 0 0</inkml:trace>
    </iact:actionData>
  </iact:action>
  <iact:action type="add" startTime="219758">
    <iact:property name="dataType"/>
    <iact:actionData xml:id="d15">
      <inkml:trace xmlns:inkml="http://www.w3.org/2003/InkML" xml:id="stk14" contextRef="#ctx0" brushRef="#br0">26764 9126 24575 0,'-37'20'0'23,"-7"-14"0"1,7 35 0 0,-10-35 0 0,11 35 0-1,-9-25 0 1,9 8 0 0,-11 7 0 0,10-26 0 0,-7 16 0-1,28-21 0 1,-26 0 0 0,37 0 0 0,-16 0 0-1,0 0 0 1,16 0 0 0,-26 0 0 0,28 0 0 0,-7 0 0-1,-11 0 0 1,16 0 0 0,-16 0 0 0,0 0 0-1,-5 0 0 1,-1 0 0 0,-14 0 0 0,35 0 0 0,-25 0 0-1,28 0 0 1,-28 0 0 0,5 0 0 0,0 0 0-1,-16-21 0 1,26 16 0 0,-7-16 0 0,12 21 0 0,11 0 0-1,-21 0 0 1,16-10 0 0,-16 7 0 0,21-7 0-1,0 10 0 1,0 0 0 0,0-21 0 0,-21 15 0 0,16-14 0-1,-16 20 0 1,21-21 0 0,-21 15 0 0,16-14 0-1,-16 20 0 1,21 0 0 0,0 0 0 0,0 0 0 0</inkml:trace>
    </iact:actionData>
  </iact:action>
  <iact:action type="add" startTime="252262">
    <iact:property name="dataType"/>
    <iact:actionData xml:id="d16">
      <inkml:trace xmlns:inkml="http://www.w3.org/2003/InkML" xml:id="stk15" contextRef="#ctx0" brushRef="#br0">16322 14229 24575 0,'-34'39'0'9,"0"0"0"1,-6 8 0-1,-4 3 0 1,3-5 0-1,-3 2 0 1,1 2-1122 0,2 1 1-1,2 2 0 1,-4 0 1121-1,5-6 0 1,-2 0 0-1,-1 1 0 1,1 0-374 0,1-2 0-1,1-1 1 1,0 1-1-1,-1 1 374 1,5-5 0-1,1 1 0 1,-1 0 0 0,1 0 0-1,0 0 0 1,-7 9 0-1,0-1 0 1,2 0 0-1,1 1-50 1,6-4 0 0,2 1 1-1,1 0-1 1,-1-1 50-1,-2 0 0 1,0 0 0-1,0-1 0 1,1 0 0 0,-4 9 0-1,2 0 0 1,-1-1 0-1,4-12 0 1,0-1 0-1,-1 0 0 1,0 0 0 0,1 0 0-1,0 0 0 1,0 0 0-1,1 1 0 1,-8 13 0-1,1 0 0 1,-1-1-284 0,0-2 1-1,0-1-1 1,1 1 284-1,2 2 0 1,2 2 0-1,1-4 516 1,-6 4 0 0,1 0-516-1,12-8 0 1,0 2 0-1,1-4 0 1,-2-6 0-1,-1-2 937 1,-6 8 0 0,4-1-937-1,1 13 366 1,-16-21 0-1,37-14 1 1,-16-12-1 0</inkml:trace>
    </iact:actionData>
  </iact:action>
  <iact:action type="add" startTime="254645">
    <iact:property name="dataType"/>
    <iact:actionData xml:id="d17">
      <inkml:trace xmlns:inkml="http://www.w3.org/2003/InkML" xml:id="stk16" contextRef="#ctx0" brushRef="#br0">16134 14558 24575 0,'0'34'0'18,"0"0"0"0,0 29 0 1,0-18 0-1,0 1 0 0,0-8 0 1,0-2 0-1,0-1 0 1,0 0 0-1,-2 6 0 0,4-3 0 1,19 3 0-1,-19 2 0 1,1 1 0-1,18 8 0 0,-21-7 0 1,0 1 0-1,10-9 0 0,1-1 0 1,-9 11 0-1,1-2 0 1,18 18 0-1,-20-24 0 0,-2 0 0 1,1 11 0-1,0-12 0 1,0 2 0-1,0 23 0 0,0-17 0 1,0-1 0-1,0 8 0 1,0-10 0-1,0 0 0 0,0-1 0 1,0 15 0-1,0 8 0 0,0-23 0 1,0-8 0-1,0 0 0 1,0 24 0-1,0-9 0 0,0 9 0 1,0-22 0-1,0-12 0 1,0 7 0-1,0-26 0 0,0 37 0 1,0-36 0-1,0 14 0 1</inkml:trace>
    </iact:actionData>
  </iact:action>
  <iact:action type="add" startTime="256962">
    <iact:property name="dataType"/>
    <iact:actionData xml:id="d18">
      <inkml:trace xmlns:inkml="http://www.w3.org/2003/InkML" xml:id="stk17" contextRef="#ctx0" brushRef="#br0">16134 14535 24575 0,'47'13'0'20,"0"18"0"1,-21-26 0 0,16 16 0 0,-37 0 0 0,26 5 0 0,-28 1 0 0,7-7 0 0,11-9 0-1,-15-9 0 1,14 30 0 0,-20-27 0 0,21 16 0 0,-15 0 0 0,14-16 0 0,-20 37 0 0,0-37 0-1,0 16 0 1,0 0 0 0,21-16 0 0,-15 27 0 0,14-30 0 0,-20 29 0 0,0-25 0 0,11 36 0-1,-8-37 0 1,7 37 0 0,-10-37 0 0,21 26 0 0,-16-28 0 0,16 7 0 0,-21 11 0 0,0-16 0-1,0 37 0 1,21-37 0 0,-16 37 0 0,16-37 0 0,0 27 0 0,-16-30 0 0,16 30 0 0,-21-27 0 0,0 37 0-1,0-37 0 1,11 37 0 0,-9-37 0 0,9 16 0 0,-11-11 0 0,21 14 0 0,-16-8 0 0,16 25 0-1,-21-35 0 1,0 15 0 0,21-1 0 0,-16-14 0 0,16 36 0 0,-21-37 0 0,0 26 0 0,21-28 0-1,-16 28 0 1,16-26 0 0,-21 16 0 0,0 0 0 0,10-16 0 0,-7 37 0 0,7-37 0 0,-10 27 0-1,21-30 0 1,-16 30 0 0,37-27 0 0,-37 37 0 0,16-37 0 0,0 37 0 0,-16-27 0 0,16 9 0 0,-21 7 0-1,21-25 0 1,-15 35 0 0,14-35 0 0,-9 35 0 0,-9-25 0 0,9 8 0 0,-11-14 0 0,0-10 0-1,21 21 0 1,-16-16 0 0,16 37 0 0,0-37 0 0,-16 37 0 0,16-37 0 0,-21 37 0 0,21-37 0-1,-16 16 0 1,16-10 0 0,-21-9 0 0,0 9 0 0,0-11 0 0,10 21 0 0,-7-16 0 0,8 16 0-1,-11-21 0 1,0 21 0 0,0-16 0 0,0 16 0 0,0-42-1696 0,0 16 0 0,0-16 0 0,0 21 0 0</inkml:trace>
    </iact:actionData>
  </iact:action>
  <iact:action type="add" startTime="260562">
    <iact:property name="dataType"/>
    <iact:actionData xml:id="d19">
      <inkml:trace xmlns:inkml="http://www.w3.org/2003/InkML" xml:id="stk18" contextRef="#ctx0" brushRef="#br0">17263 16651 24575 0,'-37'0'0'14,"-7"11"0"1,15 9 0 0,0 4 0 0,-2 1 0-1,-1 3 0 1,-13 16 0 0,-1 3 0 0,9-6 0-1,1 2 0 1,6-9 0 0,-2 2 0 0,2-2 0 0,-6 9 0-1,-1 0 0 1,7-8 0 0,-1 0 0 0,1-3 0-1,-7 5 0 1,0 0 0 0,-9 8 0 0,1 1 0-1,13-10 0 1,1 1 0 0,6 0 0 0,0 2 0 0,-3-2 0-1,-18 1 0 1,0 2 0 0,20 3 0 0,2 5 0-1,-4-6 0 1,-9-14 0 0,-4-5 0 0,7 5 0-1,6 27 0 1,3 2 0 0,-8-20 0 0,1-1 0 0,13 11 0-1,2-2 0 1,-7-19 0 0,0 0 0 0,6 7 0-1,0-1 0 1,-27 5 0 0,30 10 0 0,-27 0 0-1,37-21 0 1,-16 5 0 0,21-28 0 0,0 7 0 0</inkml:trace>
    </iact:actionData>
  </iact:action>
  <iact:action type="add" startTime="262312">
    <iact:property name="dataType"/>
    <iact:actionData xml:id="d20">
      <inkml:trace xmlns:inkml="http://www.w3.org/2003/InkML" xml:id="stk19" contextRef="#ctx0" brushRef="#br0">13852 17639 24575 0,'47'0'0'17,"11"21"0"1,-24-9 0 0,2 2 0-1,10 14 0 1,3 2 0 0,8-5 0 0,3-1 0-1,1 5 0 1,-2 0 0 0,-5-1 0 0,0 1 0-1,-12-6 0 1,1 1 0 0,-6 0 0 0,-8 2 0-1,0 0 0 1,24 8 0 0,1-2 0 0,-22-14 0-1,-1 0 0 1,9 10 0 0,3 2 0 0,5-6 0-1,-4 1 0 1,-18 4 0 0,0 0 0-1,17-4 0 1,0-3 0 0,-1 4 0 0,5 16 0-1,-16-27 0 1,-7 9 0 0,13 7 0 0,10-25 0-1,-11 35 0 1,9-15 0 0,-9 1 0 0,11 4 0-1,-21-28 0 1,16 28 0 0,-26-26 0 0,7 16 0-1,-12 0 0 1,-11-16 0 0,0 16 0 0</inkml:trace>
    </iact:actionData>
  </iact:action>
  <iact:action type="add" startTime="264179">
    <iact:property name="dataType"/>
    <iact:actionData xml:id="d21">
      <inkml:trace xmlns:inkml="http://www.w3.org/2003/InkML" xml:id="stk20" contextRef="#ctx0" brushRef="#br0">16110 16722 24575 0,'0'47'0'20,"0"-21"0"0,0 6 0 0,0-9 0 0,0 14 0 0,0 10 0 0,0-21 0 0,0 16 0 0,0-27 0 1,0 9 0-1,0 7 0 0,0-26 0 0,0 37 0 0,0-37 0 0,0 37 0 0,-21-26 0 0,16 7 0 0,-16 9 0 1,21-27 0-1,0 37 0 0,0-37 0 0,0 16 0 0,0-21 0 0,0 0 0 0,0 21 0 0,0-16 0 1,0 16 0-1,0-21 0 0,0 0 0 0,-21 0 0 0,-5 0 0 0,-31 0 0 0,22 0 0 0,-1 0 0 0,0 0 0 1,-1 0 0-1,-8 0 0 0,-2 0 0 0,1 0 0 0,-2 0 0 0,-4 0 0 0,-3 0 0 0,-8-1 0 1,-2 2-151-1,18 2 1 0,0 1-1 0,0-1 151 0,-20-1 0 0,1-1 0 0,20 2 0 0,-1 2 0 0,1-2 0 1,-18-4 0-1,0 2 0 0,4 9 0 0,0 0 0 0,-4-7 0 0,0 0 0 0,5 6 0 0,0 3 0 1,-5-1 0-1,0-2 0 0,14-7 0 0,1 2 0 0,-9 17 0 0,4 0 0 0,-9-16 0 0,5 26 0 0,14-28 0 1,-13 7 452-1,25 11-452 0,-20-16 0 0,28 37 0 0,9-37 0 0,-6 16 0 0,21-21 0 0,0 0 0 1</inkml:trace>
    </iact:actionData>
  </iact:action>
  <iact:action type="add" startTime="266445">
    <iact:property name="dataType"/>
    <iact:actionData xml:id="d22">
      <inkml:trace xmlns:inkml="http://www.w3.org/2003/InkML" xml:id="stk21" contextRef="#ctx0" brushRef="#br0">15851 17428 24575 0,'0'47'0'19,"0"10"0"0,2-22 0 0,-4 1 0 0,-7 0 0 0,-2 1 0 0,3 8 0 0,0 1 0 0,-3 2 0 0,-2-2 0 0,-3-8 0 0,1 0 0 0,13 7 0 0,-1-1 0 0,-18-8 0 0,0-1 0 0,18 1 0 0,1 1 0 0,-19-1 0 0,0-2 0 0,16 24 0 0,-11-24 0 0,0 0 0 0,14 7 0 0,-2 3 0 0,-3-1 0 0,-14-1 0 0,16 5 0 0,-16-16 0 0,21-8 0 0,-21 14 0 0,16 10 0 0,-16-10 0 0,21 7 0 0,0-28 0 0,0 5 0 0</inkml:trace>
    </iact:actionData>
  </iact:action>
  <iact:action type="add" startTime="267712">
    <iact:property name="dataType"/>
    <iact:actionData xml:id="d23">
      <inkml:trace xmlns:inkml="http://www.w3.org/2003/InkML" xml:id="stk22" contextRef="#ctx0" brushRef="#br0">15734 17592 24575 0,'57'-21'0'19,"-22"14"0"0,1-1 0 0,0-13 0 1,1-3 0-1,13-5 0 0,2 1 0 0,-9 8 0 1,0-2 0-1,-8-5 0 0,0-5 0 0,0 5 0 1,7 5 0-1,-1 2 0 0,6-7 0 0,-2-4 0 1,-9-2 0-1,1 1 0 0,10 11 0 0,-3 0 0 1,-17-3 0-1,-1 1 0 0,17 6 0 0,0 3 0 1,-1-10 0-1,-13 7 0 0,-1-2 0 0,17-28 0 1,-9 21 0-1,11-16 0 0,-21 37 0 0,16-27 0 1,-26 30 0-1,7-9 0 0,9 11 0 0,-27-21 0 1,16 16 0-1,-21-16 0 0,0 21 0 1</inkml:trace>
    </iact:actionData>
  </iact:action>
  <iact:action type="add" startTime="273177">
    <iact:property name="dataType"/>
    <iact:actionData xml:id="d24">
      <inkml:trace xmlns:inkml="http://www.w3.org/2003/InkML" xml:id="stk23" contextRef="#ctx0" brushRef="#br0">19309 11454 24575 0,'0'-37'0'8,"-9"6"0"1,-3-3 0-1,0-2 0 1,-2-1 0 0,-13-10 0-1,-4-3 0 1,9 12 0-1,-1-1 0 1,-2 1 0 0,-16-12 0-1,-2 3 0 1,2 10 0-1,-2 1 0 1,-1-9 0 0,-3 4 0-1,0 18 0 1,0 4 0-1,5-5 0 1,-2 1 0 0,1 11 0-1,-3 2 0 1,1 1 0-1,-11-4 0 1,0 2 0 0,10 5 0-1,-2 2 0 1,1-1 0-1,-18-7 0 1,2 3 0 0,-1 7 0-1,0 4-200 1,17-2 0-1,0 0 0 1,0 0 200 0,-20-1 0-1,0 2 0 1,14 4 0-1,-1 3 0 1,2 0 0 0,-10-1 0-1,1 1 0 1,11-1 0-1,-1 1 0 1,3 1 0 0,-2 6 0-1,1 1 74 1,-13-4 0-1,1 2-74 1,17 9 0 0,2 1 0-1,-11-6 0 1,1 1 0 0,10 11 0-1,1 5 0 1,-6 0 0-1,2 3 0 1,8 13 0 0,1 6-312-1,5-10 1 1,-1 3 0-1,4 2 311 1,9-4 0 0,4 1 0-1,-4 0 0 1,-10 2 0-1,-3 1 0 1,7-1 53 0,16-4 0-1,5 0 0 1,-4-2-53-1,-24 14 0 1,2-1 0 0,25 6 0-1,4 0 0 1,-9-14 0-1,-1-1 0 1,10 18 0 0,2 0 0-1,-1-17 0 1,0-1 0-1,-1 5 0 1,2-1 0 0,7-10 0-1,5-5 0 1,8-7 0-1,5-4 0 1,4-2 0 0,3-3 470-1,11-3 1 1,3-2-471-1,-1 6 0 1,3-1 0 0,12-3 0-1,6-2-255 1,-14-1 1-1,2 1 0 1,1-3 254 0,0-3 0-1,0-3 0 1,2-1 0-1,-7 0 0 1,1-1 0 0,1-1 0-1,-2-2 0 1,6-1 0 0,0-3 0-1,-2 0 0 1,1 1 0-1,-2 0 0 1,1 0 0 0,-1 1 0-1,0 0 0 1,-3-3-207-1,11-6 1 1,-1-5 206 0,-11 0 0-1,0-4 0 1,-1 0 0-1,13-1 0 1,-4-5 0 0,-17-4 0-1,-2-4 0 1,-1 2 0-1,10 3 0 1,-2 0 0 0,1-7 0-1,-2-4 0 1,-9-3 0-1,1 1 0 1,9 8 0 0,-1-1 0-1,-7-11 0 1,-3-5 0-1,1 1 0 1,-1 0 0 0,0-1 0-1,-2-1 0 1,-7 2 0-1,-3 0 0 1,-4 2 0 0,-1-1 513-1,5-1 0 1,-4 0-513-1,-15-6 0 1,-3-2 218 0,10 2 0-1,-1-1-218 1,-9-4 0-1,-2 1 0 1,1 19 0 0,0 1 0-1,0-4 0 1,0 3 0-1,0 2 0 1,0 12 0 0,0 14 0-1,0 10 0 1,0 0 0 0</inkml:trace>
    </iact:actionData>
  </iact:action>
  <iact:action type="add" startTime="295578">
    <iact:property name="dataType"/>
    <iact:actionData xml:id="d25">
      <inkml:trace xmlns:inkml="http://www.w3.org/2003/InkML" xml:id="stk24" contextRef="#ctx0" brushRef="#br0">24741 13147 24575 0,'58'0'0'6,"-20"0"0"0,5 0 0 0,5 0 0 0,6 0 0 0,3 0-1384 1,-4 0 1-1,3 0 0 0,2 0-1 0,3 0 1384 0,-9 0 0 1,3 0 0-1,2 0 0 0,2 0 0 0,-1 0 0 0,0 0-437 1,3 0 0-1,0 0 0 0,0 0 0 0,1 0 0 0,1 0 0 0,1 0 437 1,-6 0 0-1,3 0 0 0,-1 0 0 0,1 0 0 0,0 0 0 1,-1 0 0-1,-1 0 0 0,5 0 0 0,-2 0 0 0,0 0 0 1,-1 0 0-1,0 0 0 0,0 0-69 0,-2 0 0 0,0 0 0 1,0 0 0-1,0 0 0 0,-2 0 0 0,0 0 69 0,8 0 0 0,-2 0 0 1,0 0 0-1,-1 0 0 0,-1 0-330 0,6 0 0 0,-1 0 0 1,-1 0 0-1,1 0 330 0,-10 0 0 0,0 0 0 0,1 0 0 1,-2 0 0-1,-2 0 231 0,0 0 1 0,-2 0 0 0,0 0 0 1,0 0-232-1,6 0 0 0,1 0 0 0,0 0 0 0,-3 0 0 0,3 0 0 1,-3 0 0-1,2 0 0 0,4 0 0 0,1 0 0 0,0 0 0 1,0 0 0-1,0 0 0 0,0 0 0 0,0 0 0 0,1 0 0 1,2 0 0-1,-6 0 0 0,2 0 0 0,1 0 0 0,-1 0 360 0,-1 0 1 1,0 0 0-1,0 0 0 0,1 0-361 0,3 0 0 0,1 0 0 1,1 0 0-1,-2 0 0 0,-5 0 0 0,0 1 0 0,-1-1 0 1,1-1 0-1,2-1 0 0,0-1 0 0,0 0 0 0,-1 1 0 1,-7 1 0-1,-2 0 0 0,0 1 0 0,0-1 387 0,2-1 0 0,0 0 0 1,0-1 1-1,-3 0-388 0,8-4 0 0,-3-1 0 0,-3 2 903 1,10 4 1-1,-4-1-904 0,-10-8 0 0,-4 1 1247 0,13 10-1247 1,-31 0 1952-1,-5-21-1952 0,-42 15 0 0,16-14 0 0,-16 20 0 1</inkml:trace>
    </iact:actionData>
  </iact:action>
  <iact:action type="add" startTime="317762">
    <iact:property name="dataType"/>
    <iact:actionData xml:id="d26">
      <inkml:trace xmlns:inkml="http://www.w3.org/2003/InkML" xml:id="stk25" contextRef="#ctx0" brushRef="#br0">22319 12583 8191 0,'-26'0'0'18,"-21"0"0"0,-13 0 933 1,13 0 0-1,-5 0 0 0,-2 0 0 1,0 0-933-1,0 0 0 1,-2 0 0-1,1 0 0 0,1 0 986 1,-11 0 0-1,1 0 0 1,7 0-986-1,6 0 0 0,8 0 0 1,-1 0 0-1,33 0 0 1</inkml:trace>
    </iact:actionData>
  </iact:action>
  <iact:action type="add" startTime="319509">
    <iact:property name="dataType"/>
    <iact:actionData xml:id="d27">
      <inkml:trace xmlns:inkml="http://www.w3.org/2003/InkML" xml:id="stk26" contextRef="#ctx0" brushRef="#br0">22578 15687 24575 0,'-47'0'0'18,"8"0"0"1,-1 0 0-1,-25 0 0 1,15 0 0 0,-2 0 0-1,6 0 0 1,-2 0 0 0,-15 0 0-1,-2 0 0 1,-1 0 0-1,-1 0-252 1,13 0 0 0,-1 0 0-1,2 0 252 1,-15 0 0 0,2 0 0-1,20 0 0 1,-1 0 0-1,2 0 0 1,-15 0 0 0,2 0 93-1,4 0 0 1,1 0-93 0,10 0 0-1,3 0 0 1,3 0 0-1,6 0 0 1,5 0 0 0,-6 0 0-1,30 0 570 1,-9 0-570 0,11 0 0-1,0 0 0 1,0 0 0 0</inkml:trace>
    </iact:actionData>
  </iact:action>
  <iact:action type="add" startTime="329242">
    <iact:property name="dataType"/>
    <iact:actionData xml:id="d28">
      <inkml:trace xmlns:inkml="http://www.w3.org/2003/InkML" xml:id="stk27" contextRef="#ctx0" brushRef="#br0">30386 15076 24575 0,'-34'0'0'16,"0"0"0"0,-8 0 0 1,1-1 0-1,-4 2 0 0,9 3 0 1,-1 2 0-1,-11 4 0 1,-1 4 0-1,2 4 0 0,0 0 0 1,1-4 0-1,1-2 0 0,8 0 0 1,0-3 0-1,-9-7 0 1,1-4 0-1,-18 2 0 0,23 0 0 1,2 0 0-1,-12 0 0 0,16 2 0 1,0-4 0-1,-15-19 0 1,9 19 0-1,1-1 0 0,-3-18 0 1,11 10 0-1,-3 1 0 1,-23 5 0-1,15-26 0 0,0 29 0 1,-3 1 0-1,14-14 0 0,0-1 0 1,-11 14 0-1,0-1 0 1,6-18 0-1,2 0 0 0,-1 17 0 1,2 3 0-1,-17-20 0 0,13 0 0 1,-4 15 0-1,14-25 0 1,1 29 0-1,5-9 0 0,21 11 0 1,0 0 0-1,0 0 0 1</inkml:trace>
    </iact:actionData>
  </iact:action>
  <iact:action type="add" startTime="349044">
    <iact:property name="dataType"/>
    <iact:actionData xml:id="d29">
      <inkml:trace xmlns:inkml="http://www.w3.org/2003/InkML" xml:id="stk28" contextRef="#ctx0" brushRef="#br0">27234 16322 24575 0,'-26'0'0'19,"-15"0"0"0,14 0 0 0,-30 0 0 0,22 0 0 0,-1 0 0 0,1 0 0 0,-3 0 0 0,-16 0 0 0,-4 0 0 0,-2 0 0 0,0 0 0 0,-6 0 0 0,-2 0 0 0,22 0 0 0,-1 0 0 0,2 0 0 0,-9 0 0 0,1 0 0 0,-4 1 0 0,-1-2 0 0,-6-9 0 0,0-1 0 0,3 9 0 0,-1-1 0 0,12-3 0 0,-1-1 0 0,3-1 0 0,-3-3 0 0,3 1 0 0,-11 8 0 0,5-1 0 0,2-18 0 0,-13 21 0 0,49 0 0 0,-26 0 0 0,16 0 0 0,-21 0 0 0,10 0 0 0,14 0 0 0,12 0 0 0,11 0 0 0,0 0 0 0</inkml:trace>
    </iact:actionData>
  </iact:action>
  <iact:action type="add" startTime="378380">
    <iact:property name="dataType"/>
    <iact:actionData xml:id="d30">
      <inkml:trace xmlns:inkml="http://www.w3.org/2003/InkML" xml:id="stk29" contextRef="#ctx2" brushRef="#br0">27564 19003 24575,'-47'0'0,"10"0"0,-5 0 0,-18 0 0,-8 0-1187,22 0 0,-4 0 1,-1 0-1,-3 0 1187,3 0 0,-2-1 0,-2 1 0,-1 0 0,-1 1 241,3 2 0,0 0 0,-1 1 0,-3 0 0,-4 0 0,-5-1-241,14-1 0,-5-2 0,-4 1 0,-3-1 0,-3 0 0,-2 0 0,1 0 0,-1 0 0,2-1 0,3 2 0,3-1 0,4 1 0,6 0 0,-13 2 0,7 2 0,5-1 0,0 0 0,-2 0 0</inkml:trace>
    </iact:actionData>
  </iact:action>
  <iact:action type="add" startTime="378380">
    <iact:property name="dataType"/>
    <iact:actionData xml:id="d31">
      <inkml:trace xmlns:inkml="http://www.w3.org/2003/InkML" xml:id="stk30" contextRef="#ctx2" brushRef="#br0">25075 19049 21114,'-40'-1'-17,"-39"-1"-19,4 0 1,10-1 0,13 0-1,17-1 1,21-1 35,20 0 0,35-16 0,-35 0 2371,15 16-2371,-11-16 0,-7 11 0,7 7 1284,-10-7-1284,21 10 0,-16 0 0,37 0 0,-16 0 0,0 0 0,6 0 0,-30 0 0,30 0 0,-27 0 0,37 0 0,-37 0 0,16 0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12T04:38:42.65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1">
        <inkml:traceFormat>
          <inkml:channel name="X" type="integer" min="-2.14748E9" max="2.14748E9" units="cm"/>
          <inkml:channel name="Y" type="integer" min="-2.14748E9" max="2.14748E9" units="cm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T" name="resolution" value="1" units="1/dev"/>
        </inkml:channelProperties>
      </inkml:inkSource>
      <inkml:timestamp xml:id="ts1" timeString="2022-08-12T04:38:42.652"/>
    </inkml:context>
    <inkml:brush xml:id="br1">
      <inkml:brushProperty name="width" value="0.055" units="cm"/>
      <inkml:brushProperty name="height" value="0.055" units="cm"/>
    </inkml:brush>
  </inkml:definitions>
  <iact:action type="add" startTime="9180">
    <iact:property name="dataType"/>
    <iact:actionData xml:id="d0">
      <inkml:trace xmlns:inkml="http://www.w3.org/2003/InkML" xml:id="stk0" contextRef="#ctx0" brushRef="#br0">29539 3081 24575 0,'-38'0'0'10,"0"0"0"1,-9 0 0 0,-5 0 0 0,1 0 0 0,-5 0 0 0,-1 0-1224 0,-4 0 1 0,-1 0 0 0,-4 0 1223 0,6 0 0 0,-4 0 0 0,0 0 0-1,-1 0-378 1,-1 0 1 0,-1 0 0 0,0 0 0 0,0 0 377 0,13 0 0 0,-1 0 0 0,0 0 0 0,0 0 0 0,0 0 0 0,-12 0 0 0,-1 0 0-1,2 0 0 1,3 0 108 0,-4 0 1 0,4 0 0 0,0 0-109 0,-1 0 0 0,1-1 0 0,4 2 0 0,-3 4 0 0,4 1 0 0,0-5 0 0,4 0 811-1,16 5 0 1,2-1-811 0,1-5 0 0,0 0 1098 0,1 0 1 0,0 0-1099 0,-11 0 0 0,-2 0 517 0,9 0 0 0,-2 0-517 0,-26 0 0 0,-1 0 0-1,17 0 0 1,0 0 0 0,-13 0 0 0,-2 0 0 0,7 0 0 0,-1 0 0 0,-5 0 0 0,0 0 0 0,4 0 0 0,0 0 0 0,-4 0 0 0,0 0 0-1,-1 0 0 1,2 0 0 0,12 0 0 0,2 0 0 0,-7 1 0 0,0-2 0 0,8-4 0 0,2-1 0 0,3 5 0 0,0 0 0 0,-9-5 0 0,2 1 0-1,7 5 0 1,2 0 0 0,-22 0 0 0,-2 0 0 0,49 0 0 0,-5 0 0 0,21 0 0 0,0-21 0 0,21-5 0 0,-15 0 0 0,14 5 0 0</inkml:trace>
    </iact:actionData>
  </iact:action>
  <iact:action type="add" startTime="21412">
    <iact:property name="dataType"/>
    <iact:actionData xml:id="d1">
      <inkml:trace xmlns:inkml="http://www.w3.org/2003/InkML" xml:id="stk1" contextRef="#ctx0" brushRef="#br0">19920 3199 24575 0,'-51'0'0'10,"0"0"0"1,7 0 0 0,-2 0 0-1,-5 0 0 1,-2 0 0 0,-4 0 0-1,-3 0 0 1,-2 0-1401 0,0 0 1 0,-3 0 0-1,-1 0-1 1,-2 0 1 0,-1 0 1400-1,7 0 0 1,-1 0 0 0,-2 0 0-1,1 0 0 1,-1 0 0 0,0 0 0 0,0 0 0-1,-1 0 0 1,0 0 0 0,0 0 0-1,1 0 0 1,1 0 0 0,4 0 0-1,0 0 0 1,1 0 0 0,1 0 0 0,1 0 0-1,1 0 127 1,-1 0 1 0,1 0 0-1,1 0 0 1,2 0 0 0,2 0-128-1,-16 0 0 1,3 0 0 0,5 0 458 0,9 0 1-1,3 0 0 1,8 0-459 0,-11 0 0-1,-2 0 0 1,47 0 3605 0,-16 0-3605-1,21 0 0 1,0 0 0 0,0 0 0 0</inkml:trace>
    </iact:actionData>
  </iact:action>
  <iact:action type="add" startTime="51184">
    <iact:property name="dataType"/>
    <iact:actionData xml:id="d2">
      <inkml:trace xmlns:inkml="http://www.w3.org/2003/InkML" xml:id="stk2" contextRef="#ctx0" brushRef="#br0">26858 1129 24575 0,'0'13'0'26,"0"-2"0"0,0-11 0 0,-21 0 0 1,16 0 0-1,-16 0 0 0,21 21 0 1,0-16 0-1,0 16 0 0,0-21 0 1,0 0 0-1,-21 0 0 0,16 0 0 1,-16 0 0-1,21 0 0 0,0 0 0 1,-21 0 0-1,16 0 0 0,-16 0 0 0,21 0 0 1,0 0 0-1,-10 0 0 0,7 0 0 1,-7 21 0-1,-11-16 0 0,15 16 0 1,-15-21 0-1,1 0 0 0,14 0 0 1,-15 0 0-1,1 21 0 0,14-16 0 1,-15 16 0-1,21-21 0 0,0 0 0 0,-10 0 0 1,7 0 0-1,-7 0 0 0,10 0 0 1,0 0 0-1,-21 0 0 0,16 10 0 1,-16-7 0-1,21 7 0 0,-21-10 0 1,16 0 0-1,-16 0 0 0,21 0 0 1,0 0 0-1,-21 0 0 0,16 0 0 0,-16 0 0 1,21 0 0-1,0 0 0 0,-11 0 0 1,9 0 0-1,-9 0 0 0,11 0 0 1,0 0 0-1,-21 0 0 0,16 0 0 1,-16 0 0-1,21 0 0 0,0 0 0 1,-21 0 0-1,16 0 0 0,-16 0 0 0,21 0 0 1,0 0 0-1,-21 0 0 0,16 0 0 1,-16 0 0-1,21 0 0 0,0 0 0 1,-10 0 0-1,7 0 0 0,-7 0 0 1,10 0 0-1,0 0 0 0,0 0 0 1</inkml:trace>
    </iact:actionData>
  </iact:action>
  <iact:action type="add" startTime="59985">
    <iact:property name="dataType"/>
    <iact:actionData xml:id="d3">
      <inkml:trace xmlns:inkml="http://www.w3.org/2003/InkML" xml:id="stk3" contextRef="#ctx0" brushRef="#br0">26435 800 24575 0,'47'0'0'40,"-11"0"0"0,-12 0 0 0,7 0 0 0,-5 0 0 1,1 0 0-1,14 0 0 0,-35 0 0 0,15 0 0 0,-11 0 0 1,-7 0 0-1,7 0 0 0,-10 0 0 0,21 0 0 1,-16 0 0-1,16 0 0 0,-21 0 0 0,0 0 0 0,21 0 0 1,-58 0 0-1,48 10 0 0,-53-7 0 0,42 7 0 0,0-10 0 1,0 0 0-1,0 21 0 0,0-15 0 0,0 15 0 1,0-21 0-1,0 0 0 0,-10 20 0 0,7-14 0 0,-7 15 0 1,10-21 0-1,0 0 0 0,0 20 0 0,0-14 0 0,0 15 0 1,0-21 0-1,0 0 0 0,0 10 0 0,0-7 0 1,0 7 0-1,0-10 0 0,0 0 0 0,0 21 0 0,0-16 0 1,0 16 0-1,0-21 0 0,0 0 0 0,0 0 0 1</inkml:trace>
    </iact:actionData>
  </iact:action>
  <iact:action type="add" startTime="104757">
    <iact:property name="dataType"/>
    <iact:actionData xml:id="d4">
      <inkml:trace xmlns:inkml="http://www.w3.org/2003/InkML" xml:id="stk4" contextRef="#ctx0" brushRef="#br0">26929 5692 24575 0,'-55'0'0'20,"20"0"0"1,-3 0 0-1,-19 0 0 1,-4 0 0-1,15 0 0 1,-1 0 0-1,-1 0 0 1,-3 0 0 0,0 0 0-1,-1 0-531 1,-3 0 0-1,0 0 1 1,0 0 530-1,-1 0 0 1,1 0 0 0,2 0 0-1,-10 0 0 1,3 0 258-1,-4 0 0 1,5 0-258-1,-4 0 264 1,6 0-264 0,33 0 0-1,-7 0 0 1,26 0 812-1,-16 0-812 1,21 0 0-1,0 0 0 1,0 0 0 0</inkml:trace>
    </iact:actionData>
  </iact:action>
  <iact:action type="add" startTime="132191">
    <iact:property name="dataType"/>
    <iact:actionData xml:id="d5">
      <inkml:trace xmlns:inkml="http://www.w3.org/2003/InkML" xml:id="stk5" contextRef="#ctx0" brushRef="#br0">22907 7856 24575 0,'45'0'0'8,"1"0"0"0,-1 0 0 0,3 0 0 0,4 0 0 0,3 0 0 0,3 0 0 0,1 0 0 0,0 0 0 0,2 0 0 0,1 0 0 0,2 0 0 0,1 0 0 0,0 0-1116 0,-4 0 1 0,0 0-1 0,1 0 1 0,1 0 0 0,0 0-1 0,0 0 1 0,0 0 1115 0,2 0 0 0,1 0 0 0,0 0 0 0,0 0 0 0,-2 0 0 0,-1 0 0 0,-3 0 0 0,7 0 0 0,-3 0 0 0,-2 0 0 0,-1 0 0 0,-2 0 330 0,6 0 0 0,-2 0 0 0,-2 0 0 0,-4 0-330 0,1 0 0 0,-3 0 0 0,-9 0 1398 0,17 0-1398 0,-21 0 0 0,-63 0 0 0,-5 0 0 0</inkml:trace>
    </iact:actionData>
  </iact:action>
  <iact:action type="add" startTime="133391">
    <iact:property name="dataType"/>
    <iact:actionData xml:id="d6">
      <inkml:trace xmlns:inkml="http://www.w3.org/2003/InkML" xml:id="stk6" contextRef="#ctx0" brushRef="#br0">24271 8020 24575 0,'0'13'0'12,"0"20"0"1,0 7 0 0,0 2 0 0,0 5 0 0,0 7 0 0,0 6 0-1,0 1-856 1,0-12 0 0,0 1 0 0,0 1 0 0,0 1 856 0,0 5 0 0,1 2 0-1,-1 1 0 1,-1-1 0 0,0-2 0 0,-2 0 0 0,1 0 0 0,-2-1 0-1,-1-2 0 1,-2 0 0 0,1-1 0 0,0-2 270 0,2 6 1 0,0-1 0 0,-4-5-271-1,-13 10 0 1,1-4 310 0,17-4 0 0,0-4-310 0,-17 14 0 0,20-16 0-1,-21-16 1771 1,15-28-1771 0,-15 7-1641 0,21-20 0 0,0 7 0 0,0-7 1 0</inkml:trace>
    </iact:actionData>
  </iact:action>
  <iact:action type="add" startTime="135511">
    <iact:property name="dataType"/>
    <iact:actionData xml:id="d7">
      <inkml:trace xmlns:inkml="http://www.w3.org/2003/InkML" xml:id="stk7" contextRef="#ctx0" brushRef="#br0">26388 5974 24575 0,'0'52'0'18,"0"1"0"0,0 0 0 0,0 5 0 0,0 0 0 0,0 3 0 0,0 1 0 0,0 1-552 0,0-11 0 0,0 2 0 0,0 0 0 1,0 0 552-1,0 2 0 0,0 0 0 0,0-2 0 0,0-3 0 0,0-2 0 0,0-4 0 0,0 0 236 0,0 2 0 0,0 0 0 0,0-5-236 1,0-5 0-1,0-4 364 0,0 25-364 0,0-22 0 0,0 9 0 0,0-9 1136 0,0 11-1136 0,0-10 0 0,0-14 0 0,0-12 0 0,0-11 0 1</inkml:trace>
    </iact:actionData>
  </iact:action>
  <iact:action type="add" startTime="136808">
    <iact:property name="dataType"/>
    <iact:actionData xml:id="d8">
      <inkml:trace xmlns:inkml="http://www.w3.org/2003/InkML" xml:id="stk8" contextRef="#ctx0" brushRef="#br0">26388 6797 24575 0,'42'0'0'24,"-1"0"0"0,15 1 0 0,1-2 0 1,-8-4 0-1,1 0 0 0,13 3 0 1,2 1 0-1,1-3 0 0,-4-2 0 0,-22-5 0 1,-1 1 0-1,16 8 0 0,-3-1 0 1,-10-18 0-1,5 21 0 0,-16 0 0 0,-28 0 0 1,7 0 0-1,-10 0 0 0,0 0 0 1,0-21 0-1,0 15 0 0,0-14 0 1</inkml:trace>
    </iact:actionData>
  </iact:action>
  <iact:action type="remove" startTime="139525">
    <iact:property name="style" value="instant"/>
    <iact:actionData xml:id="d9" ref="#d5"/>
    <iact:actionData xml:id="d10">
      <inkml:trace xmlns:inkml="http://www.w3.org/2003/InkML" xml:id="stk9" contextRef="#ctx0" brushRef="#br0">22907 7856 24575 0,'45'0'0'8,"1"0"0"0,-1 0 0 0,3 0 0 0,4 0 0 0,3 0 0 0,3 0 0 0,1 0 0 0,0 0 0 0,2 0 0 0,1 0 0 0,2 0 0 0,1 0 0 0,0 0-1116 0,-4 0 1 0,0 0-1 0,1 0 1 0,1 0 0 0,0 0-1 0,0 0 1 0,0 0 1115 0,2 0 0 0,1 0 0 0,0 0 0 0,0 0 0 0,-2 0 0 0,-1 0 0 0,-3 0 0 0,7 0 0 0,-3 0 0 0,-2 0 0 0,-1 0 0 0,-2 0 330 0,6 0 0 0,-2 0 0 0,-2 0 0 0,-4 0-330 0,1 0 0 0,-3 0 0 0,-9 0 1398 0,17 0-1398 0,-21 0 0 0,-63 0 0 0,-5 0 0 0</inkml:trace>
    </iact:actionData>
  </iact:action>
  <iact:action type="remove" startTime="140058">
    <iact:property name="style" value="instant"/>
    <iact:actionData xml:id="d11" ref="#d6"/>
    <iact:actionData xml:id="d12">
      <inkml:trace xmlns:inkml="http://www.w3.org/2003/InkML" xml:id="stk10" contextRef="#ctx0" brushRef="#br0">24271 8020 24575 0,'0'13'0'12,"0"20"0"1,0 7 0 0,0 2 0 0,0 5 0 0,0 7 0 0,0 6 0-1,0 1-856 1,0-12 0 0,0 1 0 0,0 1 0 0,0 1 856 0,0 5 0 0,1 2 0-1,-1 1 0 1,-1-1 0 0,0-2 0 0,-2 0 0 0,1 0 0 0,-2-1 0-1,-1-2 0 1,-2 0 0 0,1-1 0 0,0-2 270 0,2 6 1 0,0-1 0 0,-4-5-271-1,-13 10 0 1,1-4 310 0,17-4 0 0,0-4-310 0,-17 14 0 0,20-16 0-1,-21-16 1771 1,15-28-1771 0,-15 7-1641 0,21-20 0 0,0 7 0 0,0-7 1 0</inkml:trace>
    </iact:actionData>
  </iact:action>
  <iact:action type="add" startTime="139159">
    <iact:property name="dataType" value="strokeEraser"/>
    <iact:actionData xml:id="d13">
      <inkml:trace xmlns:inkml="http://www.w3.org/2003/InkML" xml:id="stk11" contextRef="#ctx1" brushRef="#br1">24365 8184 0,'0'0'18,"0"-47"1,0 212-1,0 117 1,0 142 0,0-1-1,0-70 1,0-95 0,0-93-1,0-47 1,0-142 0,0-23-1,71-165 1,23-329 0,-47-282-1,-24-188 1,-23 141 0,0 258-1,0 236 1,0 258 0,-23 71-1,-71 94 1,-24 165 0,-141 141-1,-23 164 1,24-23 0,140-94-1,71-24 1,47-70 0,47-94-1,47-48 1,-23-93 0,23-24-1,23 0 1,1-23-1,-24 23 1,-47 0 0,-47 0-1,0-24 1,0 118 0,-47-23-1,47 46 1,0 1 0,0-71-1,0-70 1,0-24 0,47-24-1,-24-117 1,72-141 0,-95-165-1,0-23 1,0 187 0,0 119-1,0 70 1,0 94 0,0 47-1,-47 70 1,-1 260 0,25 422-1,-24 24 1,47-188 0,0-141-1,0-211 1,0-166 0,0-23-1,0-94 1,0 0 0</inkml:trace>
    </iact:actionData>
  </iact:action>
  <iact:action type="add" startTime="159909">
    <iact:property name="dataType"/>
    <iact:actionData xml:id="d14">
      <inkml:trace xmlns:inkml="http://www.w3.org/2003/InkML" xml:id="stk12" contextRef="#ctx0" brushRef="#br0">27023 10795 24575 0,'-26'0'0'19,"-16"0"0"0,5 0 0 0,-12 0 0 0,5 0 0 1,-1 0 0-1,7 0 0 0,0 0 0 0,-8 0 0 0,-2 0 0 1,-8 0 0-1,0 0 0 0,6 0 0 0,0 0 0 0,-3 0 0 1,-1 0 0-1,3 0 0 0,0 0 0 0,-7 0 0 0,1 0 0 1,16 0 0-1,1 0 0 0,-11 0 0 0,3 0 0 0,-10 0 0 1,9 0 0-1,-9 0 0 0,22 0 0 0,-9 0 0 0,9 0 0 1,10 0 0-1,-16 0 0 0,37 0 0 0,-27 0 0 0,30 0 0 1,-30 0 0-1,27 0 0 0,-16 0 0 0,21 0 0 0,0 0 0 1</inkml:trace>
    </iact:actionData>
  </iact:action>
  <iact:action type="add" startTime="169959">
    <iact:property name="dataType"/>
    <iact:actionData xml:id="d15">
      <inkml:trace xmlns:inkml="http://www.w3.org/2003/InkML" xml:id="stk13" contextRef="#ctx0" brushRef="#br0">25847 8961 24575 0,'0'26'0'86,"0"-5"0"1,0-21 0 0,0 0 0 0,0 0 0 0</inkml:trace>
    </iact:actionData>
  </iact:action>
  <iact:action type="add" startTime="171426">
    <iact:property name="dataType"/>
    <iact:actionData xml:id="d16">
      <inkml:trace xmlns:inkml="http://www.w3.org/2003/InkML" xml:id="stk14" contextRef="#ctx0" brushRef="#br0">27140 9290 24575 0,'0'-13'0'53,"0"-18"0"0,0 5 0 1,0-1 0-1,-21 7 0 1,16 20 0-1,-16 0 0 0,21 0 0 1,0 0 0-1,0 0 0 1</inkml:trace>
    </iact:actionData>
  </iact:action>
  <iact:action type="add" startTime="172592">
    <iact:property name="dataType"/>
    <iact:actionData xml:id="d17">
      <inkml:trace xmlns:inkml="http://www.w3.org/2003/InkML" xml:id="stk15" contextRef="#ctx0" brushRef="#br0">25894 9784 24575 0,'26'-34'0'116,"-5"-3"0"1,0-10 0 0,-16 21 0 0,16 5 0 0</inkml:trace>
    </iact:actionData>
  </iact:action>
  <iact:action type="add" startTime="176843">
    <iact:property name="dataType"/>
    <iact:actionData xml:id="d18">
      <inkml:trace xmlns:inkml="http://www.w3.org/2003/InkML" xml:id="stk16" contextRef="#ctx0" brushRef="#br0">26364 8632 24575 0,'0'-27'0'104,"0"-4"0"0,0 29 0 0,0-9 0 1</inkml:trace>
    </iact:actionData>
  </iact:action>
  <iact:action type="add" startTime="178242">
    <iact:property name="dataType"/>
    <iact:actionData xml:id="d19">
      <inkml:trace xmlns:inkml="http://www.w3.org/2003/InkML" xml:id="stk17" contextRef="#ctx0" brushRef="#br0">26435 10207 24575 0,'-26'0'0'55,"-6"0"0"1,30 0 0 0,-9 0 0-1,11 21 0 1,0-15 0 0,0 35 0-1,0-35 0 1,0-6 0 0,11-27 0-1,-9 1 0 1,9 5 0 0</inkml:trace>
    </iact:actionData>
  </iact:action>
  <iact:action type="add" startTime="221343">
    <iact:property name="dataType"/>
    <iact:actionData xml:id="d20">
      <inkml:trace xmlns:inkml="http://www.w3.org/2003/InkML" xml:id="stk18" contextRef="#ctx0" brushRef="#br0">14699 15734 24575 0,'34'0'0'5,"23"0"0"0,17 0 0 1,-28 0 0-1,5 0 0 1,3 0 0-1,4 0 0 0,2 0-1405 1,-1 0 1-1,3 0 0 1,3 0-1-1,2 0 1 0,2 0 0 1,1 0-1-1,0 0 1327 1,-12 0 1-1,0 0 0 0,2 0 0 1,0 0 0-1,2 0 0 1,-1 0 0-1,1 0 0 0,0 0 0 1,0 0 0-1,0 0 77 1,0 0 0-1,2 0 0 0,-1 0 0 1,1 0 0-1,0 0 0 1,0 0 0-1,-1 0 0 0,0 0 0 1,0 0 0-1,-1 0 0 1,4 0 0-1,0 0 0 0,0 0 0 1,0 0 0-1,-1 0 0 1,0 0 0-1,-2 0 0 0,-2 0 0 1,-1 0 103-1,2 0 1 1,-1 0 0-1,-2 0 0 0,-1 0-1 1,-1 0 1-1,-3 0 0 1,0 0-104-1,6 0 0 0,-1 0 0 1,-2 0 0-1,-5 0 0 1,-6 0 948-1,13 0 1 0,-11 0-949 1,4 0-1036-1,-52 0 1 1,0 0 0-1,0 0 0 1</inkml:trace>
    </iact:actionData>
  </iact:action>
  <iact:action type="add" startTime="222460">
    <iact:property name="dataType"/>
    <iact:actionData xml:id="d21">
      <inkml:trace xmlns:inkml="http://www.w3.org/2003/InkML" xml:id="stk19" contextRef="#ctx0" brushRef="#br0">16322 14605 24575 0,'0'51'0'6,"0"-1"0"1,0 1 0 0,0 8 0 0,0 4 0 0,0 5 0 0,0 3 0 0,0-17 0 0,0 3 0 0,0 2 0 0,0 2 0 0,0 1 0 0,0 1 0 0,0-1-1189 0,0 0 0 0,0 0 1 0,0 1-1 0,0 2 0 0,0-1 1 0,0 1-1 0,0 0 0 0,0-1 1189 0,0 1 0 0,0 1 0 0,0-1 0 0,0 1 0 0,0 0 0 0,0-1 0 0,0-1 0 0,0-1 0 0,0 2 0 0,0 0 0 0,0-1 0 0,0-1 0 0,0 0 0 0,0-2 0 0,0 0 104 0,0 2 0 0,0-1 0 0,0 0 1 0,0-2-1 0,0-2 0 0,0-3-104 0,0 9 0 0,0-4 0 0,0-3 0 0,0-3 590 0,0 1 1 0,0-5 0 0,0-3-591 0,0 3 0 0,0-9 0 0,0-4 0 0,0-16 0 0,0-21 0 0</inkml:trace>
    </iact:actionData>
  </iact:action>
  <iact:action type="remove" startTime="232010">
    <iact:property name="style" value="instant"/>
    <iact:actionData xml:id="d22" ref="#d20"/>
    <iact:actionData xml:id="d23">
      <inkml:trace xmlns:inkml="http://www.w3.org/2003/InkML" xml:id="stk20" contextRef="#ctx0" brushRef="#br0">14699 15734 24575 0,'34'0'0'5,"23"0"0"0,17 0 0 1,-28 0 0-1,5 0 0 1,3 0 0-1,4 0 0 0,2 0-1405 1,-1 0 1-1,3 0 0 1,3 0-1-1,2 0 1 0,2 0 0 1,1 0-1-1,0 0 1327 1,-12 0 1-1,0 0 0 0,2 0 0 1,0 0 0-1,2 0 0 1,-1 0 0-1,1 0 0 0,0 0 0 1,0 0 0-1,0 0 77 1,0 0 0-1,2 0 0 0,-1 0 0 1,1 0 0-1,0 0 0 1,0 0 0-1,-1 0 0 0,0 0 0 1,0 0 0-1,-1 0 0 1,4 0 0-1,0 0 0 0,0 0 0 1,0 0 0-1,-1 0 0 1,0 0 0-1,-2 0 0 0,-2 0 0 1,-1 0 103-1,2 0 1 1,-1 0 0-1,-2 0 0 0,-1 0-1 1,-1 0 1-1,-3 0 0 1,0 0-104-1,6 0 0 0,-1 0 0 1,-2 0 0-1,-5 0 0 1,-6 0 948-1,13 0 1 0,-11 0-949 1,4 0-1036-1,-52 0 1 1,0 0 0-1,0 0 0 1</inkml:trace>
    </iact:actionData>
  </iact:action>
  <iact:action type="remove" startTime="232593">
    <iact:property name="style" value="instant"/>
    <iact:actionData xml:id="d24" ref="#d21"/>
    <iact:actionData xml:id="d25">
      <inkml:trace xmlns:inkml="http://www.w3.org/2003/InkML" xml:id="stk21" contextRef="#ctx0" brushRef="#br0">16322 14605 24575 0,'0'51'0'6,"0"-1"0"1,0 1 0 0,0 8 0 0,0 4 0 0,0 5 0 0,0 3 0 0,0-17 0 0,0 3 0 0,0 2 0 0,0 2 0 0,0 1 0 0,0 1 0 0,0-1-1189 0,0 0 0 0,0 0 1 0,0 1-1 0,0 2 0 0,0-1 1 0,0 1-1 0,0 0 0 0,0-1 1189 0,0 1 0 0,0 1 0 0,0-1 0 0,0 1 0 0,0 0 0 0,0-1 0 0,0-1 0 0,0-1 0 0,0 2 0 0,0 0 0 0,0-1 0 0,0-1 0 0,0 0 0 0,0-2 0 0,0 0 104 0,0 2 0 0,0-1 0 0,0 0 1 0,0-2-1 0,0-2 0 0,0-3-104 0,0 9 0 0,0-4 0 0,0-3 0 0,0-3 590 0,0 1 1 0,0-5 0 0,0-3-591 0,0 3 0 0,0-9 0 0,0-4 0 0,0-16 0 0,0-21 0 0</inkml:trace>
    </iact:actionData>
  </iact:action>
  <iact:action type="add" startTime="231844">
    <iact:property name="dataType" value="strokeEraser"/>
    <iact:actionData xml:id="d26">
      <inkml:trace xmlns:inkml="http://www.w3.org/2003/InkML" xml:id="stk22" contextRef="#ctx1" brushRef="#br1">16510 15640 0,'0'-24'18,"0"24"1,0 71-1,0 93 1,0 166-1,0 140 1,0 24-1,0-118 1,0-141-1,0-70 1,0-118-1,0 0 1,47-141-1,71-94 1,46-329-1,-23-142 1,-94-94-1,-47 142 1,0 235-1,-47 93 1,-94 142 0,-23 71-1,-72 70 1,25 47-1,-1 141 1,0 188-1,95 48 1,70-48-1,23-94 1,24-23-1,24-48 1,23-93-1,47-71 1,-24-23-1,-22-48 1,22-117-1,71-188 1,-23-212-1,-24 47 1,-71 118-1,24 164 1,-47 94 0,0 118-1,-47 118 1,-23 235-1,-24 305 1,23 118-1,-23-141 1,94-141-1,-47-117 1,47-48-1,0-70 1,0-95-1,0-46 1,0-71-1,0-47 1,47-47-1,0-118 1,0-141-1,-23 24 1,-24 47-1,0 47 1,0 188 0</inkml:trace>
    </iact:actionData>
  </iact:action>
  <iact:action type="add" startTime="235594">
    <iact:property name="dataType"/>
    <iact:actionData xml:id="d27">
      <inkml:trace xmlns:inkml="http://www.w3.org/2003/InkML" xml:id="stk23" contextRef="#ctx0" brushRef="#br0">18344 11242 24575 0,'0'51'0'19,"0"-1"0"1,0 1 0 0,0 0 0 0,0 0 0 0,0 1 0 0,0 2 0 0,0 1 0 0,0 1 0 0,-1-1 0 0,1 1 0 0,1-3 0 0,10 10 0 0,-1-3 0 0,-8 3 0 0,2-3 0 0,6-23 0 0,0-1 0 0,-8 10 0-1,-4-1 0 1,2-7 0 0,0-2 0 0,0-1 0 0,0 0 0 0,0 6 0 0,0-3 0 0,0 3 0 0,0 25 0 0,0-30 0 0,0 11 0 0,0 0 0 0,0-10 0 0,0 7 0 0,0-7 0 0,0-11 0 0,0-5 0 0</inkml:trace>
    </iact:actionData>
  </iact:action>
  <iact:action type="add" startTime="237494">
    <iact:property name="dataType"/>
    <iact:actionData xml:id="d28">
      <inkml:trace xmlns:inkml="http://www.w3.org/2003/InkML" xml:id="stk24" contextRef="#ctx0" brushRef="#br0">18932 11548 24575 0,'-47'34'0'23,"0"2"0"1,29-8 0 0,0 2 0 0,-27 20 0-1,27-11 0 1,0 0 0 0,-29 3 0 0,27-10 0-1,3 1 0 1,-6 4 0 0,-9 10 0 0,27 0 0 0,-37-11 0-1,16 9 0 1,0-9 0 0,-5 11 0 0,7-10 0-1,8-13 0 1,-5 7 0 0,1-26 0 0,14 37 0 0,-15-37 0-1,1 16 0 1,14-21 0 0,-15 21 0 0,21-16 0-1,-20 16 0 1,14-21 0 0,-15 0 0 0,11 0 0 0,7 0 0-1,-7 0 0 1,-11 11 0 0,16-9 0 0,-16 9 0-1,0-11 0 1,16 0 0 0,-16 0 0 0,21 0 0 0</inkml:trace>
    </iact:actionData>
  </iact:action>
  <iact:action type="add" startTime="238977">
    <iact:property name="dataType"/>
    <iact:actionData xml:id="d29">
      <inkml:trace xmlns:inkml="http://www.w3.org/2003/InkML" xml:id="stk25" contextRef="#ctx0" brushRef="#br0">17474 11830 24575 0,'58'0'0'17,"-24"0"0"1,2 0 0-1,0 0 0 1,1 0 0-1,19-1 0 1,1 2 0-1,-8 9 0 1,1 1 0-1,14-4 0 1,0 2 0-1,-5 12 0 1,0 2 0-1,5-5 0 1,0 1 0-1,-4 5 0 1,0-1 0-1,4-10 0 1,0 0 0-1,-21 1 0 1,0 1 0 0,-1-2 0-1,18-6 0 1,0 1 0-1,-17 6 0 1,0 3 0-1,-1-3 0 1,13-7 0-1,-2 2 0 1,-5 12 0-1,-2-1 0 1,-10-17 0-1,-2 0 0 1,24 17 0-1,-11-20 0 1,-21 21 0-1,-5-15 0 1,-21 14 0-1,0-20 0 1,0 0 0 0</inkml:trace>
    </iact:actionData>
  </iact:action>
  <iact:action type="remove" startTime="241560">
    <iact:property name="style" value="instant"/>
    <iact:actionData xml:id="d30" ref="#d28"/>
    <iact:actionData xml:id="d31">
      <inkml:trace xmlns:inkml="http://www.w3.org/2003/InkML" xml:id="stk26" contextRef="#ctx0" brushRef="#br0">18932 11548 24575 0,'-47'34'0'23,"0"2"0"1,29-8 0 0,0 2 0 0,-27 20 0-1,27-11 0 1,0 0 0 0,-29 3 0 0,27-10 0-1,3 1 0 1,-6 4 0 0,-9 10 0 0,27 0 0 0,-37-11 0-1,16 9 0 1,0-9 0 0,-5 11 0 0,7-10 0-1,8-13 0 1,-5 7 0 0,1-26 0 0,14 37 0 0,-15-37 0-1,1 16 0 1,14-21 0 0,-15 21 0 0,21-16 0-1,-20 16 0 1,14-21 0 0,-15 0 0 0,11 0 0 0,7 0 0-1,-7 0 0 1,-11 11 0 0,16-9 0 0,-16 9 0-1,0-11 0 1,16 0 0 0,-16 0 0 0,21 0 0 0</inkml:trace>
    </iact:actionData>
  </iact:action>
  <iact:action type="remove" startTime="241577">
    <iact:property name="style" value="instant"/>
    <iact:actionData xml:id="d32" ref="#d29"/>
    <iact:actionData xml:id="d33">
      <inkml:trace xmlns:inkml="http://www.w3.org/2003/InkML" xml:id="stk27" contextRef="#ctx0" brushRef="#br0">17474 11830 24575 0,'58'0'0'17,"-24"0"0"1,2 0 0-1,0 0 0 1,1 0 0-1,19-1 0 1,1 2 0-1,-8 9 0 1,1 1 0-1,14-4 0 1,0 2 0-1,-5 12 0 1,0 2 0-1,5-5 0 1,0 1 0-1,-4 5 0 1,0-1 0-1,4-10 0 1,0 0 0-1,-21 1 0 1,0 1 0 0,-1-2 0-1,18-6 0 1,0 1 0-1,-17 6 0 1,0 3 0-1,-1-3 0 1,13-7 0-1,-2 2 0 1,-5 12 0-1,-2-1 0 1,-10-17 0-1,-2 0 0 1,24 17 0-1,-11-20 0 1,-21 21 0-1,-5-15 0 1,-21 14 0-1,0-20 0 1,0 0 0 0</inkml:trace>
    </iact:actionData>
  </iact:action>
  <iact:action type="remove" startTime="241944">
    <iact:property name="style" value="instant"/>
    <iact:actionData xml:id="d34" ref="#d27"/>
    <iact:actionData xml:id="d35">
      <inkml:trace xmlns:inkml="http://www.w3.org/2003/InkML" xml:id="stk28" contextRef="#ctx0" brushRef="#br0">18344 11242 24575 0,'0'51'0'19,"0"-1"0"1,0 1 0 0,0 0 0 0,0 0 0 0,0 1 0 0,0 2 0 0,0 1 0 0,0 1 0 0,-1-1 0 0,1 1 0 0,1-3 0 0,10 10 0 0,-1-3 0 0,-8 3 0 0,2-3 0 0,6-23 0 0,0-1 0 0,-8 10 0-1,-4-1 0 1,2-7 0 0,0-2 0 0,0-1 0 0,0 0 0 0,0 6 0 0,0-3 0 0,0 3 0 0,0 25 0 0,0-30 0 0,0 11 0 0,0 0 0 0,0-10 0 0,0 7 0 0,0-7 0 0,0-11 0 0,0-5 0 0</inkml:trace>
    </iact:actionData>
  </iact:action>
  <iact:action type="add" startTime="241360">
    <iact:property name="dataType" value="strokeEraser"/>
    <iact:actionData xml:id="d36">
      <inkml:trace xmlns:inkml="http://www.w3.org/2003/InkML" xml:id="stk29" contextRef="#ctx1" brushRef="#br1">19144 10960 0,'0'-47'19,"0"47"0,0 0 0,0 117 1,-94 142-1,0 117 0,-24 71 1,48 23-1,-24-140 0,47-95 0,47-141 1,0-47-1,0-47 0,47-47 1,0-71-1,23-46 0,-23-1 1,0 24-1,0-24 0,-47-46 0,0-25 1,0 25-1,0 93 0,0 24 1,-47 94-1,-47 47 0,-70 188 0,-24 236 1,-24-95-1,118-47 0,23-117 1,71-141-1,-47-24 0,47-47 1,0-47-1,0-189 0,0-93 0,0-47 1,0 117-1,0 94 0,0 71 1,0 141-1,0 0 0,0 48 0,0 93 1,47 117-1,-47-69 0,24-25 1,23-93-1,0-24 0,-47-94 1</inkml:trace>
    </iact:actionData>
  </iact:action>
  <iact:action type="add" startTime="265060">
    <iact:property name="dataType"/>
    <iact:actionData xml:id="d37">
      <inkml:trace xmlns:inkml="http://www.w3.org/2003/InkML" xml:id="stk30" contextRef="#ctx0" brushRef="#br0">24248 14864 24575 0,'0'0'0'68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12T04:38:42.6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6703">
    <iact:property name="dataType"/>
    <iact:actionData xml:id="d0">
      <inkml:trace xmlns:inkml="http://www.w3.org/2003/InkML" xml:id="stk0" contextRef="#ctx0" brushRef="#br0">19426 5033 24575 0,'0'-49'0'10,"0"-1"0"1,0 2 0 0,0-4 0 0,0-2 0 0,0 5 0 0,0-2 0-1,0-1 0 1,0-3-996 0,0 3 0 0,0-3 0 0,0-2 0 0,0 1 0 0,0-1 996-1,0 1 0 1,0-1 0 0,0 0 0 0,0 0 0 0,0 0 0 0,1-2 0 0,-1-1 0-1,1 1 0 1,-1-1 0 0,-2 0 0 0,-1-3 0 0,-1 0 0 0,-1 0 0 0,0 0 0-1,1 1 0 1,3 4 0 0,0 1 0 0,1 0 0 0,-1 1 0 0,-1-1 0 0,-1 0 0-1,-1 0 0 1,0 0 0 0,-1 1 0 0,0 1 72 0,0-7 0 0,-1 2 0 0,1 1 1-1,0 2-73 1,4-5 0 0,0 2 0 0,-2 5 530 0,-8-8 1 0,1 11-531 0,10 4 0-1,0 28 0 1,0 9 2518 0,0 9-2518 0,0-51 1112 0,0-9-1112 0,0 1 0 0,0-6 0-1,0 19 0 1,0 0 0 0,0 0 0 0,0-4 0 0,0-1 0 0,0 4 0 0,0-3 0-1,0 4 0 1,0 0 0 0,0 10 0 0,0 22 0 0,0-5 0 0,0 21 0 0</inkml:trace>
    </iact:actionData>
  </iact:action>
  <iact:action type="add" startTime="97886">
    <iact:property name="dataType"/>
    <iact:actionData xml:id="d1">
      <inkml:trace xmlns:inkml="http://www.w3.org/2003/InkML" xml:id="stk1" contextRef="#ctx0" brushRef="#br0">19638 1623 24575 0,'0'-57'0'22,"-21"7"0"0,20 11 0 0,-3 0 0 0,-16 12 0 1,-2 1 0-1,-4-31 0 0,-11 33 0 0,14 14 0 1,-9 10 0-1,27-21 0 0,-37 16 0 0,16-16 0 0,-10 0 0 1,-9-5 0-1,9-11 0 0,-11 14 0 0,21 12 0 1,-6 11 0-1,30 0 0 0,-9 0 0 0,11 0 0 0,0 11 0 1,0 12 0-1,0-7 0 0,-21 26 0 0,16-16 0 1,-16 10 0-1,9-3 0 0,3 0 0 0,4 9 0 0,-16-8 0 1,0-1 0-1,16 4 0 0,-16-5 0 0,0 1 0 1,16 9 0-1,-27 16 0 0,30-35 0 0,-29 9 0 0,25-6 0 1,-15 0 0-1,21 16 0 0,0-37 0 0,0 16 0 1</inkml:trace>
    </iact:actionData>
  </iact:action>
  <iact:action type="add" startTime="99719">
    <iact:property name="dataType"/>
    <iact:actionData xml:id="d2">
      <inkml:trace xmlns:inkml="http://www.w3.org/2003/InkML" xml:id="stk2" contextRef="#ctx0" brushRef="#br0">20179 871 24575 0,'-34'0'0'20,"0"0"0"0,-29 0 0 0,19 8 0 0,-3 4 0 0,0 1 0 0,0 1 0 0,-2-2 0 0,1 2 0 0,0 3 0 0,2-3 0 0,10-12 0 0,1-1 0 0,-22 9 0 0,31-10 0 0,-6 21 0 0,30-16 0 0,2 16 0 0,23-21 0 0,14 0 0 0,10 0 0 0,-10 21 0 0,-14 5 0 0,-13 11 0 0,1-5 0 0,-1 1 0 0,-4 19 0 0,4-7 0 0,1 2 0 0,-10-5 0 0,-2-1 0 0,1 2 0 0,0-2 0 0,0-5 0 0,0-1 0 0,0 22 0 0,0 1 0 0,0-9 0 0,0 9 0 0,20-32 0 0,-14-5 0 0,15-21 0 0,-1 0 0 0,-14 0 0 0,36 0 0 0,-27 0 0 0,30-21 0 0,-30-5 0 0,27 0 0 0,-16-16 0 0,11 26 0 0,7-7 0 0,-7 12 0 0,-11-10 0 0,16 16 0 0,-27-16 0 0,9 0 0 0,7 16 0 0,-5-16 0 0,21 21 0 0,-20 0 0 0,-6 0 0 0,-21 0 0 0,0 0 0 0,0 0 0 1</inkml:trace>
    </iact:actionData>
  </iact:action>
  <iact:action type="add" startTime="101819">
    <iact:property name="dataType"/>
    <iact:actionData xml:id="d3">
      <inkml:trace xmlns:inkml="http://www.w3.org/2003/InkML" xml:id="stk3" contextRef="#ctx0" brushRef="#br0">19661 1458 24575 0,'27'0'0'33,"14"0"0"0,-14 0 0 1,20 0 0-1,-11-20 0 1,9 14 0-1,-9-15 0 0,-10 21 0 1,16 0 0-1,-37 0 0 1,27 0 0-1,-30 0 0 0,30-20 0 1,-27 14 0-1,37-15 0 1,-16 21 0-1,0 0 0 0,5 0 0 1,-28 0 0-1,7 0 0 1</inkml:trace>
    </iact:actionData>
  </iact:action>
  <iact:action type="add" startTime="113003">
    <iact:property name="dataType"/>
    <iact:actionData xml:id="d4">
      <inkml:trace xmlns:inkml="http://www.w3.org/2003/InkML" xml:id="stk4" contextRef="#ctx0" brushRef="#br0">24789 2728 8191 0,'-21'-13'0'18,"15"3"5063"1,-15 10-5063 0,-20-21 2818 0,9-5-2818 0,3 3 0-1,1-1 1719 1,4-13-1719 0,-7-7 6784 0,5 7-6784 0,-21-10 0 0,10 11 0-1,14 12 0 1,-9-7 0 0,6 5 0 0,-21-21 0 0,11 10 0 0,-9 14 0-1,29-9 0 1,-25 6 0 0,15 0 0 0,-11 5 0 0,13 0 0 0,-7 16 0-1,5-16 0 1,-21 21 0 0,0 0 0 0,10-21 0 0,14 16 0 0,12-16 0-1,-10 21 0 1,16 0 0 0,-37 0 0 0,37 21 0 0,-37-16 0 0,27 16 0-1,-9-21 0 1,-7 21 0 0,5-16 0 0,-21 16 0 0,10 0 0 0,13-16 0-1,-7 37 0 1,5-26 0 0,0 7 0 0,5 8 0 0,0-25 0 0,16 15 0-1,-16 0 0 1,10-16 0 0,9 37 0 0,-29-37 0 0,25 16 0-1,-15-11 0 1,0-7 0 0,16 28 0 0,-16-26 0 0,0 37 0 0,-5-16 0-1,0 11 0 1,-5 7 0 0,28-7 0 0,-28 10 0 0,26-10 0 0,-16 7 0-1,0 13 0 1,16-4 0 0,-6-14 0 0,1 0 0 0,10 11 0 0,0 7 0-1,0-20 0 1,0 7 0 0,0-28 0 0,21 26 0 0,5-37 0 0,10 37 0-1,9-37 0 1,-9 16 0 0,11-21 0 0,0 0 0 0,-10 0 0 0,28 0 0-1,-12 0 0 1,-18 1 0 0,0-2 0 0,23-20 0 0,-11 16 0 0,-11-16 0-1,9 21 0 1,-30-21 0 0,27 16 0 0,-37-16 0 0,37 21 0 0,-37 0 0-1,16 0 0 1,-10 0 0 0,12 0 0 0,-7-21 0 0,26 16 0-1,-16-16 0 1,0 21 0 0,16 0 0 0,-37-11 0 0,26 9 0 0,-28-9 0-1,28 11 0 1,-25 0 0 0,35-21 0 0,-35 16 0 0,15-16 0 0,-1 21 0-1,-14 0 0 1,15 0 0 0,-21 0 0 0,10-21 0 0,-7 16 0 0,7-16 0-1,-10 0 0 1,21 16 0 0,-16-16 0 0,16 21 0 0,-21-10 0 0,0 7 0-1,0-7 0 1,0 10 0 0,0 0 0 0,21 0 0 0,-16-21 0 0,16 15 0-1,-21-14 0 1,0 20 0 0,0 0 0 0,21 0 0 0,-16-21 0 0,16 15 0-1,-21-14 0 1,11 20 0 0,-9 0 0 0,9-21 0 0,-11 15 0 0,21-14 0-1,-16 20 0 1,16 0 0 0,-21 0 0 0,0 0 0 0,0 0 0 0</inkml:trace>
    </iact:actionData>
  </iact:action>
  <iact:action type="add" startTime="118903">
    <iact:property name="dataType"/>
    <iact:actionData xml:id="d5">
      <inkml:trace xmlns:inkml="http://www.w3.org/2003/InkML" xml:id="stk5" contextRef="#ctx0" brushRef="#br0">20626 3481 24575 0,'39'0'0'13,"0"0"0"1,2 9 0 0,4 3 0 0,5-4 0 0,6-1 0 0,-2 4-632-1,-5 6 0 1,0 4 0 0,2-1 632 0,9-2 0 0,2-2 0 0,1-1 0 0,-1-2 0-1,0-1 0 1,0 0-399 0,1 3 1 0,0 0-1 0,2-3 399 0,-13-8 0-1,2-3 0 1,0-1 0 0,-3 0 0 0,8 1 0 0,-3 0 0 0,-1-3 242 0,-2-4 0-1,-2-3 0 1,-6-2-242 0,-5-6 0 0,-7-3 0 0,12-24 0 0,-14 7 902-1,-5-10-902 1,-3 19 0 0,1-1 732 0,-5-6 0 0,-1-1-732 0,4-1 0 0,0 1 0-1,-3 0 0 1,-1 1 0 0,8-22 0 0,16 10 0 0,-37 21 0 0,16-6 0-1,-21 30 0 1,0-30 0 0,0 27 0 0,0-37 0 0,0 37 0 0,0-16 0 0,0 0 0-1,0 6 0 1,0-9 0 0,0-7 0 0,0 25 0 0,0-14 0 0,0 20 0 0</inkml:trace>
    </iact:actionData>
  </iact:action>
  <iact:action type="add" startTime="120303">
    <iact:property name="dataType"/>
    <iact:actionData xml:id="d6">
      <inkml:trace xmlns:inkml="http://www.w3.org/2003/InkML" xml:id="stk6" contextRef="#ctx0" brushRef="#br0">22413 2823 24575 0,'58'-21'0'26,"-24"9"0"1,2-2 0-1,10-14 0 1,2-2 0 0,2 6 0-1,-3-2 0 1,-10-4 0-1,-1 3 0 1,0 13 0 0,-7 2 0-1,-13-9 0 1,5 42 0 0,-21-16 0-1,0 37 0 1,0-16 0-1,0 11 0 1,0 7 0 0,0-7 0-1,0 10 0 1,0 0 0 0,0-11 0-1,0 9 0 1,0-30 0-1,0 27 0 1,0-37 0 0,0 37 0-1,0-26 0 1,0 7 0-1,-21-12 0 1,16-11 0 0,-16 0 0-1,21 0 0 1,0 0 0 0,0 21 0-1,0-16 0 1,0 16 0-1,-10 0 0 1,7-16 0 0,-8 16 0-1,11-21 0 1,0 0 0 0</inkml:trace>
    </iact:actionData>
  </iact:action>
  <iact:action type="add" startTime="125586">
    <iact:property name="dataType"/>
    <iact:actionData xml:id="d7">
      <inkml:trace xmlns:inkml="http://www.w3.org/2003/InkML" xml:id="stk7" contextRef="#ctx0" brushRef="#br0">24789 3904 24575 0,'26'0'0'10,"11"0"0"1,12 0 0 0,-1 0 0 0,8 0 0 0,3 0 0 0,0 0-1356-1,3 0 0 1,1 0 0 0,1 0 0 0,3 0 1356 0,-12 0 0 0,1 0 0-1,3 0 0 1,0 0 0 0,-1 0 0 0,0 0 0 0,-2 0 0 0,0 0 0-1,0 0 0 1,-1 0 0 0,1 0 0 0,0 0 0 0,-1 0 0 0,1 0 0-1,0 0 0 1,0 0 0 0,-1 0 0 0,1 0 0 0,0 0 0 0,0 0 0-1,1 0 0 1,-1 0 0 0,-1 0 0 0,-1 0 0 0,5 0 0 0,-1 0 0-1,-2 0 0 1,1 0 0 0,-2 0-102 0,12 0 1 0,-2 0-1 0,0 0 1 0,0 0 101-1,-3 0 0 1,0 0 0 0,-2 0 0 0,-1 0 212 0,6 0 1 0,-1 0 0-1,-3 0-213 1,-4 0 0 0,-2 0 0 0,-2 0 0 0,14 0 0 0,-6 0 0-1,-23 0 0 1,-3 0 2542 0,31 0-2542 0,-30 0 1825 0,11 0-1825 0,-21 0 825-1,-5 0-825 1,-21 0 0 0,0 0 0 0,21-20 0 0,16 14 0 0,-4-4 0-1,4-1 0 1,-1 10 0 0,1 2 0 0,10 1 0 0,-2-4 0 0,7-19 0-1,14 16 0 1,-51-16 0 0,6 21 0 0,-21 0 0 0,0 0 0 0,0 0 0 0</inkml:trace>
    </iact:actionData>
  </iact:action>
  <iact:action type="add" startTime="131871">
    <iact:property name="dataType"/>
    <iact:actionData xml:id="d8">
      <inkml:trace xmlns:inkml="http://www.w3.org/2003/InkML" xml:id="stk8" contextRef="#ctx0" brushRef="#br0">29633 2446 24575 0,'-47'-26'0'17,"-10"-5"0"0,21 18 0 0,1 2 0 0,-17-4 0 1,19 3 0-1,1 3 0 0,-5 9 0 0,11 0 0 1,-16 0 0-1,26 0 0 0,-49 0 0 0,13 0 0 0,7-10 0 1,-2-1 0-1,5 8 0 0,1 1 0 0,-22-19 0 1,-2 21 0-1,28 0 0 0,-10 0 0 0,-10 21 0 0,7-16 0 1,16 4 0-1,0 3 0 0,-16 9 0 0,-7-16 0 1,31 26 0-1,5-28 0 0,21 28 0 0,0-26 0 0,0 37 0 1,0-37 0-1,0 37 0 0,0-37 0 0,0 27 0 1,0-9 0-1,0 14 0 0,0 10 0 0,0-10 0 0,0 7 0 1,0-7 0-1,21 10 0 0,-16 0 0 0,37-11 0 1,-27 9 0-1,9-9 0 0,7-10 0 0,-25 16 0 0,35-37 0 1,-35 16 0-1,35-21 0 0,-25 0 0 0,29 0 0 1,-9 0 0-1,11 0 0 0,-10-21 0 0,7 16 0 1,14-16 0-1,-19 20 0 0,5 2 0 0,19-2 0 0,2 2 0 1,-4 9 0-1,1 1 0 0,-12-9 0 0,1-1 0 1,-3 1 0-1,4 9 0 0,-5-1 0 0,-10-9 0 0,-3-2 0 1,18 1 0-1,-26 0 0 0,0 0 0 0,16 0 0 1,-36 0 0-1,14 0 0 0,-20 0 0 0,0 0 0 0,11-21 0 1,-9 16 0-1,9-16 0 0,-11 21 0 0,0-21 0 1,0 16 0-1,0-37 0 0,21 37 0 0,-16-26 0 0,16 7 0 1,-21-12 0-1,0 9 0 0,0 7 0 0,0-1 0 1,0 15 0-1,0-35 0 0,0 35 0 0,0-25 0 0,0 8 0 1,-21 7 0-1,5-26 0 0,-7 16 0 0,12-11 0 1,-9 14 0-1,14 12 0 0,-15 11 0 0,0 0 0 0,16-21 0 1,-37 16 0-1,37-16 0 0,-16 21 0 0,0-21 0 1,16 16 0-1,-16-16 0 0,21 21 0 0,0 0 0 1</inkml:trace>
    </iact:actionData>
  </iact:action>
  <iact:action type="add" startTime="213641">
    <iact:property name="dataType"/>
    <iact:actionData xml:id="d9">
      <inkml:trace xmlns:inkml="http://www.w3.org/2003/InkML" xml:id="stk9" contextRef="#ctx0" brushRef="#br0">17545 6891 8191 0,'26'0'0'3,"-5"-42"1962"1,9 5 1 0,3-9-1963-1,-16 2 0 1,-2-7 0 0,1-5 0-1,4 0 0 1,5 2 0 0,5-2 0-1,3-1 0 1,-1-2 0 0,-4-2 67 0,-5 4 1-1,-1-2 0 1,-2-1 0 0,0-1 0-1,-1 0 0 1,0 1-68 0,1 1 0-1,-1-1 0 1,0 1 0 0,-1-1 0-1,-2 1 0 1,-1 1 0 0,0-9 0 0,-2 1 0-1,-1 1 0 1,-3 0 0 0,0 1 140-1,-3 4 1 1,0 2 0 0,-2 0 0-1,-2 0 0 1,1-1-141 0,-1 1 0-1,-1-1 0 1,0 1 0 0,-2-1 0 0,-2 1 0-1,-2-3 0 1,-2 0 0 0,-1 1 0-1,-2-2 0 1,-2 0 286 0,0 5 0-1,-2-1 0 1,-1-1 0 0,-1 1 1-1,-2-1-1 1,-1 0-286 0,0 5 0 0,-1 0 0-1,-2 0 0 1,0 0 0 0,-2 0 0-1,0-1 0 1,-2 1 0 0,1 2 0-1,-1 0 0 1,-2 0 0 0,0 0 0-1,-1 0 0 1,0 0 0 0,1 1 0 0,-1 1 0-1,-1-3 0 1,0 0 0 0,0 1 0-1,-1 1 0 1,0 0 0 0,-1 0 0-1,-1 1 0 1,-2-1 0 0,-2 1 0-1,0-1 0 1,-2 1 0 0,0 1 0 0,1 2 0-1,-1 0 0 1,-2-1 0 0,1 1 0-1,0 1 0 1,-2 2 0 0,-1 0 0-1,-2 2 0 1,2 4 0 0,-2 1 0-1,-1 1 0 1,-1 1 0 0,-1 0 0 0,0 1 0-1,1 0 0 1,-4-3 0 0,0 0 0-1,0 0 0 1,-1 2 0 0,-1 1 0-1,-2 3 0 1,2 4 0 0,-2 1 0-1,-1 2 0 1,-1 1 0 0,0 1 0 0,-1 0 0-1,2 1 0 1,1 1 0 0,1 0 0-1,0 1 0 1,0 1 0 0,0 0 0-1,-1 1 0 1,-1 1 0 0,-2 0 0 0,0 2 0-1,-1 0 0 1,0 1 0 0,-1 0 0-1,1 1 0 1,-1 0 0 0,0 0 0-1,0 1 0 1,0 0 0 0,-1 1 0-1,1 0 0 1,0 1 0 0,1 1 0 0,-8 0 0-1,1 1 0 1,1 1 0 0,-1 1 0-1,2 0 0 1,0 0-136 0,3 0 0-1,1 1 0 1,0 0 0 0,1 1 0-1,0 0 0 1,2 1 136 0,-4 0 0 0,2 1 0-1,0 0 0 1,2 2 0 0,1 2 275-1,-7 2 1 1,1 1 0 0,2 3 0-1,2 2-276 1,3 2 0 0,1 3 0-1,1 3 0 1,3 4 0 0,0 6 0 0,2 6 0-1,1 2 0 1,1 3 0 0,-3 3 0-1,1 2 0 1,2 4 0 0,4 5-128-1,13-9 0 1,4 4 0 0,1 3 0-1,2 2 0 1,0 0 0 0,0 0 128 0,-1 2 0-1,-1 0 0 1,2 2 0 0,0 0 0-1,2 2 0 1,3 2-83 0,2 0 1-1,3 1 0 1,1 2 0 0,1 2 0-1,1 0 0 1,1 0 0 0,0-1 82 0,0-6 0-1,2 0 0 1,-1 1 0 0,1-1 0-1,1 1 0 1,0 0 0 0,1-1 0-1,0 1 0 1,1-1 0 0,1 0 0-1,0 0 0 1,1-1 0 0,0 1 0 0,0-1 0-1,1 0 0 1,0-1 0 0,0 5 0-1,0-1 0 1,0 0 0 0,0-1 0-1,2-1 0 1,1 0 0 0,2-2-4-1,3 5 1 1,2-1 0 0,2-1 0 0,0-1 0-1,0-2 0 1,0-1 3 0,-2 0 0-1,-1-2 0 1,0-1 0 0,3-1 0-1,5 0 0 1,6 1 0 0,5 0 0 0,3-1 0-1,0-1 0 1,0-1 0 0,-4-4 0-1,1-2 0 1,0 1 0 0,1-2 0-1,2 1 0 1,5 3 0 0,0 0 0-1,3-1 0 1,0 0 0 0,2-2 0 0,3 1 0-1,2 0 0 1,2-2 0 0,-1 0 0-1,1-2 0 1,-3-2 0 0,-1-1 0-1,1-1 0 1,1-1 0 0,1 0 0-1,4 2 0 1,2-1 0 0,0-1 0 0,2-1 0-1,0 0-154 1,-8-7 0 0,1-1 1-1,1-1-1 1,0 0 0 0,0 0 1-1,1-1 153 1,2 1 0 0,1 0 0-1,-1 0 0 1,2-1 0 0,1-2 0 0,1-1 0-1,-4-3 0 1,2-1 0 0,2-1 0-1,-1-2 0 1,1 1 0 0,0-2 0-1,-1 1 0 1,7 1 0 0,0-1 0-1,0 0 0 1,0-1 0 0,0-1 0 0,-1-1 0-1,-1-1 0 1,0-1 0 0,-1-1 0-1,1-1 0 1,-2-1 0 0,0 0 152-1,7-1 0 1,-2-2 0 0,0 0 1-1,-1-1-1 1,-1 1-152 0,-6-1 0 0,0 1 0-1,-2 0 0 1,0-1 0 0,0-1 0-1,10-1 0 1,-1-2 0 0,0 0 0-1,-1-2 563 1,-1-2 0 0,0-1 1-1,-2-1-1 1,0 0-563 0,-7 0 0 0,0 1 0-1,-1-1 0 1,-1-3 0 0,14-8 0-1,-1-2 0 1,-2-3 623 0,-3 1 1-1,-2-2 0 1,-2-3-624 0,-4-4 0-1,-2-2 0 1,1 0 0 0,3 0 0 0,0 0 0-1,-4-1 0 1,-12 2 0 0,-4-1 0-1,2 1 0 1,6-1 0 0,1 0 0-1,-7 4 0 1,9-14 0 0,0 1 0 0</inkml:trace>
    </iact:actionData>
  </iact:action>
  <iact:action type="add" startTime="236442">
    <iact:property name="dataType"/>
    <iact:actionData xml:id="d10">
      <inkml:trace xmlns:inkml="http://www.w3.org/2003/InkML" xml:id="stk10" contextRef="#ctx0" brushRef="#br0">29798 3951 24575 0,'0'0'0'134</inkml:trace>
    </iact:actionData>
  </iact:action>
  <iact:action type="add" startTime="237659">
    <iact:property name="dataType"/>
    <iact:actionData xml:id="d11">
      <inkml:trace xmlns:inkml="http://www.w3.org/2003/InkML" xml:id="stk11" contextRef="#ctx0" brushRef="#br0">30668 2564 24575 0,'0'47'0'34,"0"0"0"0,0-10 0 0,0 7 0 1,0-7 0-1,0 10 0 0,-21 0 0 0,16-11 0 1,-16 9 0-1,21-9 0 0,0 11 0 0,0 11 0 1,0-30 0-1,0 25 0 0,0-27 0 0,0 0 0 1,0-5 0-1,0-21 0 0,0 0 0 1</inkml:trace>
    </iact:actionData>
  </iact:action>
  <iact:action type="add" startTime="238875">
    <iact:property name="dataType"/>
    <iact:actionData xml:id="d12">
      <inkml:trace xmlns:inkml="http://www.w3.org/2003/InkML" xml:id="stk12" contextRef="#ctx0" brushRef="#br0">30339 3152 24575 0,'21'-5'0'25,"-16"-11"0"0,37 58 0 0,-37-37 0 1,16 16 0-1,-21 0 0 0,0-16 0 0,0 26 0 1,10-28 0-1,-7 28 0 0,7-25 0 0,-10 14 0 1,21 1 0-1,-15-15 0 0,15 35 0 0,-1-35 0 1,-14 15 0-1,15-21 0 0,-21 0 0 0,0 0 0 1,20 0 0-1,-14 0 0 0,15 0 0 0,-21 0 0 1,0 0 0-1,10 0 0 0,-7-21 0 0,28-6 0 1,-26-20 0-1,16 11 0 0,0-9 0 0,-16 30 0 1,16-6 0-1,-21 0 0 0,0 16 0 0,0-16 0 1,0 21 0-1,0 0 0 0,0 0 0 1</inkml:trace>
    </iact:actionData>
  </iact:action>
  <iact:action type="add" startTime="240709">
    <iact:property name="dataType"/>
    <iact:actionData xml:id="d13">
      <inkml:trace xmlns:inkml="http://www.w3.org/2003/InkML" xml:id="stk13" contextRef="#ctx0" brushRef="#br0">31303 2611 24575 0,'0'26'0'33,"0"26"0"0,0-23 0 1,0 29 0-1,-1-24 0 1,2-1 0-1,10 9 0 0,-9 24 0 1,30-30 0-1,-27 11 0 1,16-21 0-1,0-5 0 0,-16-21 0 1,16 0 0-1,-21 0 0 1</inkml:trace>
    </iact:actionData>
  </iact:action>
  <iact:action type="add" startTime="241776">
    <iact:property name="dataType"/>
    <iact:actionData xml:id="d14">
      <inkml:trace xmlns:inkml="http://www.w3.org/2003/InkML" xml:id="stk14" contextRef="#ctx0" brushRef="#br0">31139 3081 24575 0,'10'13'0'28,"-7"19"0"0,7-27 0 0,11 37 0 1,-16-37 0-1,37 16 0 0,-37 0 0 1,16-16 0-1,0 16 0 0,-16-11 0 1,16-7 0-1,-10 7 0 0,-9-10 0 0,9 0 0 1,-11 0 0-1,0 0 0 0,21 0 0 1,-16 0 0-1,16 0 0 0,-21 0 0 1,21 0 0-1,-16-10 0 0,16-14 0 0,-21-12 0 1,0-11 0-1,0 10 0 0,0-7 0 1,0 28 0-1,0-5 0 0,0 21 0 1</inkml:trace>
    </iact:actionData>
  </iact:action>
  <iact:action type="add" startTime="243326">
    <iact:property name="dataType"/>
    <iact:actionData xml:id="d15">
      <inkml:trace xmlns:inkml="http://www.w3.org/2003/InkML" xml:id="stk15" contextRef="#ctx0" brushRef="#br0">32009 2564 24575 0,'0'26'0'31,"0"16"0"0,0-16 0 0,-21 11 0 0,16-14 0 0,-16 8 0 0,21-4 0 0,0 20 0 0,0-21 0 0,0 15 0 0,0-25 0 0,0 29 0 0,0-9 0 0,0 11 0 0,0-21 0 0,21 6 0 0,-16-30 0 0,16 30 0 0,-21-27 0 0,0 16 0 0,0-21 0 0</inkml:trace>
    </iact:actionData>
  </iact:action>
  <iact:action type="add" startTime="244942">
    <iact:property name="dataType"/>
    <iact:actionData xml:id="d16">
      <inkml:trace xmlns:inkml="http://www.w3.org/2003/InkML" xml:id="stk16" contextRef="#ctx0" brushRef="#br0">31797 3081 24575 0,'26'13'0'25,"-5"19"0"0,-21-27 0 0,11 37 0 0,-9-37 0 0,9 16 0 0,-11 0 0 0,0-16 0 0,21 16 0 0,-16-21 0 0,16 0 0 0,-21 0 0 0,0 10 0 0,0-7 0 0,0 7 0 0,21-10 0 0,-16 0 0 0,16 21 0 0,-21-15 0 0,0 14 0 0,0-20 0 0,21 0 0 0,-16 0 0 0,16 0 0 0,-21 0 0 0,0 0 0 0,10-20 0 0,-7 4 0 0,7-29 0 0,11 9 0 0,-16-11 0 0,16 21 0 0,-21-6 0 0,0 30 0 0,0-9 0 0,0-10 0 0,0 16 0 0,0-16 0 0,0 21 0 0,0 0 0 1</inkml:trace>
    </iact:actionData>
  </iact:action>
  <iact:action type="add" startTime="246659">
    <iact:property name="dataType"/>
    <iact:actionData xml:id="d17">
      <inkml:trace xmlns:inkml="http://www.w3.org/2003/InkML" xml:id="stk17" contextRef="#ctx0" brushRef="#br0">32785 2658 24575 0,'0'26'0'35,"0"5"0"1,0-7 0-1,0 33 0 1,0-25 0-1,0 30 0 1,0-46 0-1,0 8 0 1,0 7 0-1,0-5 0 1,0 0 0-1,0 16 0 1,0-37 0-1,0 16 0 1,0-21 0-1,0 0 0 1</inkml:trace>
    </iact:actionData>
  </iact:action>
  <iact:action type="add" startTime="247909">
    <iact:property name="dataType"/>
    <iact:actionData xml:id="d18">
      <inkml:trace xmlns:inkml="http://www.w3.org/2003/InkML" xml:id="stk18" contextRef="#ctx0" brushRef="#br0">32667 3105 24575 0,'26'47'0'36,"6"0"0"0,-30-21 0 0,30 5 0 0,-27-28 0 0,16 7 0 0,-21-10 0 0,0 0 0 0,0-10 0 0,21-14 0 0,-16-33 0 0,16 15 0 0,-10 0 0 0,-1-2 0 0,5-8 0 0,-2 5 0 0,-2 2 0 0,-1 3 0 0,-10 1 0 0</inkml:trace>
    </iact:actionData>
  </iact:action>
  <iact:action type="add" startTime="337324">
    <iact:property name="dataType"/>
    <iact:actionData xml:id="d19">
      <inkml:trace xmlns:inkml="http://www.w3.org/2003/InkML" xml:id="stk19" contextRef="#ctx0" brushRef="#br0">30504 9220 24575 0,'0'36'0'34,"0"-12"0"0,0 7 0 0,0-5 0 1,0 21 0-1,0-10 0 0,0 7 0 0,0-7 0 1,0 10 0-1,20-11 0 0,-14 9 0 1,15-9 0-1,-21-9 0 0,0 14 0 0,0-25 0 1,0 8 0-1,0-14 0 0,0-10 0 1</inkml:trace>
    </iact:actionData>
  </iact:action>
  <iact:action type="add" startTime="338674">
    <iact:property name="dataType"/>
    <iact:actionData xml:id="d20">
      <inkml:trace xmlns:inkml="http://www.w3.org/2003/InkML" xml:id="stk20" contextRef="#ctx0" brushRef="#br0">30339 9784 24575 0,'26'26'0'37,"16"-5"0"0,-37-21 0 0,26 0 0 0,-28-21 0 0,7 5 0 1,-10-7 0-1,21 13 0 0,-15-11 0 0,15 15 0 0,-21-15 0 0,0 21 0 1,0 0 0-1,0-20 0 0,0-7 0 0,0 1 0 0,0 5 0 1</inkml:trace>
    </iact:actionData>
  </iact:action>
  <iact:action type="add" startTime="339989">
    <iact:property name="dataType"/>
    <iact:actionData xml:id="d21">
      <inkml:trace xmlns:inkml="http://www.w3.org/2003/InkML" xml:id="stk21" contextRef="#ctx0" brushRef="#br0">31091 9220 24575 0,'0'26'0'24,"0"5"0"0,0-7 0 0,0 33 0 0,0-15 0 0,0 1 0 0,0 0 0 0,0-1 0 0,10 6 0 0,1 3 0 0,-5 15 0 0,8-6 0 0,3 2 0 0,-5-22 0 0,-1-1 0 0,-3 7 0 0,0-1 0 0,13 13 0 0,-21-32 0 0,21-5 0 0,-16-21 0 0,16 0 0 0,-21 0 0 0,0 0 0 0,0 0 0 1</inkml:trace>
    </iact:actionData>
  </iact:action>
  <iact:action type="add" startTime="341273">
    <iact:property name="dataType"/>
    <iact:actionData xml:id="d22">
      <inkml:trace xmlns:inkml="http://www.w3.org/2003/InkML" xml:id="stk22" contextRef="#ctx0" brushRef="#br0">30927 10043 24575 0,'13'0'0'27,"18"21"0"1,-25-16 0 0,35 37 0 0,-35-37 0 0,14 16 0 0,-20-21 0 0,0 0 0 0,0 10 0 0,0-7 0 0,0 7 0 0,0-10 0 0,21 0 0 0,-15 0 0 0,14 21 0 0,-20-16 0 0,0 16 0 0,0-21 0 0,0 0 0 0,21-21 0 0,-15 16 0 0,15-26 0 0,-21 28 0 0,10-28 0 0,-7 5 0 0,7 0 0 0,-10-16 0 0,0 37 0 0,0-27 0 0,0 30 0 0,0-9 0 0,0 11 0 0,0 0 0 0,0 0 0 0</inkml:trace>
    </iact:actionData>
  </iact:action>
  <iact:action type="add" startTime="343207">
    <iact:property name="dataType"/>
    <iact:actionData xml:id="d23">
      <inkml:trace xmlns:inkml="http://www.w3.org/2003/InkML" xml:id="stk23" contextRef="#ctx0" brushRef="#br0">31750 9173 24575 0,'0'26'0'30,"0"15"0"0,0-25 0 0,0 8 0 0,0 7 0 0,0-26 0 0,0 37 0 0,0-37 0 0,0 37 0 1,0-37 0-1,0 16 0 0,0-10 0 0,0-9 0 0,0 30 0 0,0-27 0 0,0 37 0 0,-21-37 0 0,16 37 0 1,-16-37 0-1,21 16 0 0,0-11 0 0,0-7 0 0,0 7 0 0,0-10 0 0,0 0 0 0,0 0 0 1</inkml:trace>
    </iact:actionData>
  </iact:action>
  <iact:action type="add" startTime="344739">
    <iact:property name="dataType"/>
    <iact:actionData xml:id="d24">
      <inkml:trace xmlns:inkml="http://www.w3.org/2003/InkML" xml:id="stk24" contextRef="#ctx0" brushRef="#br0">31468 9596 24575 0,'10'13'0'27,"-7"-3"0"0,7 11 0 1,-10-15 0-1,0 14 0 1,21-20 0-1,-16 0 0 1,16 21 0-1,-21-15 0 1,0 14 0-1,0-20 0 0,0 21 0 1,21-15 0-1,-16 15 0 1,16-11 0-1,-21-7 0 1,0 7 0-1,0-10 0 1,0 0 0-1,21 0 0 1,-15 0 0-1,14 0 0 0,-20 0 0 1,0-10 0-1,11-14 0 1,-9-13 0-1,30-10 0 1,-27 11 0-1,16-9 0 1,-21 30 0-1,0-6 0 1</inkml:trace>
    </iact:actionData>
  </iact:action>
  <iact:action type="add" startTime="359889">
    <iact:property name="dataType"/>
    <iact:actionData xml:id="d25">
      <inkml:trace xmlns:inkml="http://www.w3.org/2003/InkML" xml:id="stk25" contextRef="#ctx0" brushRef="#br0">19756 17381 24575 0,'49'0'0'4,"1"0"0"1,-1 0 0 0,9 0 0 0,6 0 0 0,5 0 0 0,2 0 0 0,-16 0 0 0,3 0 0 0,3 0 0 0,2 0 0 0,1 0 0 0,2 0 0 0,1 0 0 0,1 0 0 0,-1 0-820 0,-7 0 1 0,1 0 0 0,2 0 0 0,0 0 0 0,1 0-1 0,0 0 1 0,1 0 0 0,1 0 0 0,-1 0 0 0,0 0 0 0,0 0-1 0,0 0 695 0,1 0 1 0,1 0 0 0,0 0 0 0,0 0 0 0,0 0 0-1,0 0 0 1,0 0 0 0,0 0-1 0,-1 0 1 0,0 0 0 0,0 0 0 0,-2 0-26 0,2 0 0 0,-1 0 1 0,0 0-1 0,0 0 0 0,-1 0 1 0,0 0-1 0,-1 0 0 0,-1 0 1 0,0 0-1 0,-2 0 0 0,-1 0 150 0,10 0 0 0,-2 0 0 0,-1 0 0 0,-2 0 0 0,0 0 0 0,0 0 0 0,-1 0 0 0,0 0 7 0,-2 0 0 0,0 0 1 0,-1 0-1 0,0 0 1 0,-1 0-1 0,0 0 1 0,-1 0-1-1,0 0-7 1,1 0 0 0,0 0 0 0,-1 0 0 0,-1 0 0 0,0 0 0 0,-1 0 0 0,0 0-168 0,5 0 1 0,0 0 0 0,-1 0 0 0,-1 0 0 0,-1 0 0 0,-1 0 167 0,4 0 0 0,-1 0 0 0,-1 0 0 0,-2 0 0 0,-2 0 725 0,4 0 1 0,-2 0 0 0,-2 0 0 0,-3 0-726 0,-2 0 0 0,-4 0 0 0,1 0 0 0,2 0 0 0,-1 0 0 0,-1 0 0 0,12 0 0 0,2 0 0 0,-3 0 0 0,5 0 0-1,2 0 650 1,-9 0 0 0,3 0 0 0,1 0 0 0,0 0-650 0,0 0 0 0,0 0 0 0,1 0 0 0,1 0 0 0,-7 0 0 0,2 0 0 0,0 0 0 0,-1 0 0 0,-4 0 0 0,13 0 0 0,-4 0 0 0,-2 0 1106 0,1 0 0 0,-1 0 1 0,-8 0-1107 0,-12 0 0 0,-5 0 2350 0,32 0-2350 0,-51 0 656 0,27-11-656 0,-36 8 2084 0,46-28-2084 0,8 27 0 0,3 3 0 0,-3-20 0 0,-3 21 0 0,1 0 0 0</inkml:trace>
    </iact:actionData>
  </iact:action>
  <iact:action type="add" startTime="383223">
    <iact:property name="dataType"/>
    <iact:actionData xml:id="d26">
      <inkml:trace xmlns:inkml="http://www.w3.org/2003/InkML" xml:id="stk26" contextRef="#ctx0" brushRef="#br0">30927 15311 24575 0,'0'47'0'41,"0"-10"0"0,0-14 0 0,0 8 0 0,0-4 0 0,0-1 0 0,0 15 0 0,0-14 0 0,0-1 0 0,0 5 0 0,0-28 0 0,0 7 0 0,0-10 0 0</inkml:trace>
    </iact:actionData>
  </iact:action>
  <iact:action type="add" startTime="384423">
    <iact:property name="dataType"/>
    <iact:actionData xml:id="d27">
      <inkml:trace xmlns:inkml="http://www.w3.org/2003/InkML" xml:id="stk27" contextRef="#ctx0" brushRef="#br0">30598 15640 24575 0,'0'26'0'25,"0"-5"0"0,10 0 0 0,-7 5 0 0,7 0 0 0,11 6 0 0,-16-30 0 0,16 30 0 0,-21-27 0 0,21 37 0 0,-16-37 0 0,16 37 0 0,0-37 0 0,-16 16 0 0,16-21 0 0,-10 0 0 0,-9 10 0 0,9-7 0 0,10 7 0 0,-16-10 0 0,16 0 0 0,-21 0 0 0,21 0 0 0,-16-10 0 0,37-14 0 0,-37-12 0 0,26-11 0 0,-28 10 0 0,28 14 0 0,-25-9 0 0,14 27 0 0,-20-37 0 0,0 37 0 0,0-16 0 0</inkml:trace>
    </iact:actionData>
  </iact:action>
  <iact:action type="add" startTime="385923">
    <iact:property name="dataType"/>
    <iact:actionData xml:id="d28">
      <inkml:trace xmlns:inkml="http://www.w3.org/2003/InkML" xml:id="stk28" contextRef="#ctx0" brushRef="#br0">31585 15240 24575 0,'0'34'0'32,"0"-1"0"0,0 2 0 1,0 20 0-1,0-5 0 1,0-1 0-1,0 4 0 0,0 4 0 1,0-12 0-1,0-30 0 1,0 27 0-1,0-16 0 0,0 0 0 1,0 6 0-1,0-9 0 1,0-7 0-1,0 5 0 1</inkml:trace>
    </iact:actionData>
  </iact:action>
  <iact:action type="add" startTime="386991">
    <iact:property name="dataType"/>
    <iact:actionData xml:id="d29">
      <inkml:trace xmlns:inkml="http://www.w3.org/2003/InkML" xml:id="stk29" contextRef="#ctx0" brushRef="#br0">31303 15805 24575 0,'11'26'0'27,"-9"-5"0"1,9-21 0-1,10 21 0 1,-16-16 0 0,16 16 0-1,-21 0 0 1,21-16 0 0,-16 16 0-1,16-21 0 1,0 10 0-1,-16-7 0 1,16 7 0 0,-11-10 0-1,-7 21 0 1,7-15 0 0,-10 14 0-1,0-20 0 1,0-20 0-1,0 14 0 1,0-25 0 0,10 0 0-1,1-3 0 1,-6-24 0 0,14 1 0-1,4 2 0 1,3 3 0-1,-7 18 0 1,-1 2 0 0,5-4 0-1,9 9 0 1,-27-14 0 0,16 35 0-1,-21-14 0 1,0 20 0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12T04:38:42.6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5421">
    <iact:property name="dataType"/>
    <iact:actionData xml:id="d0">
      <inkml:trace xmlns:inkml="http://www.w3.org/2003/InkML" xml:id="stk0" contextRef="#ctx0" brushRef="#br0">15405 918 24575 0,'0'36'0'16,"0"29"0"1,0-12 0 0,1-8 0 0,-2 1 0 0,-8-9 0 0,-3-1 0 0,-1 10 0-1,0 0 0 1,0-4 0 0,-1-1 0 0,-7 1 0 0,1 0 0 0,11 4 0 0,2 0 0 0,-4-9 0-1,-2-1 0 1,-3-1 0 0,1 0 0 0,10 23 0 0,-16-22 0 0,21-12 0 0,0-14 0-1,0-10 0 1,0 0 0 0,0-31 0 0,0-19 0 0,21-2 0 0,-13 9 0 0,0 0 0 0,15-9 0-1,-7 6 0 1,-1 0 0 0,-2 14 0 0,1 1 0 0,8-9 0 0,3 2 0 0,11-12 0-1,-12-7 0 1,7 10 0 0,-26 21 0 0,37-6 0 0,-16 30 0 0,0-9 0 0,16 11 0 0,-37-21 0-1,27 16 0 1,-30-16 0 0,30 21 0 0,-27 0 0 0,37 0 0 0,-37 0 0 0,37 0 0-1,-37 21 0 1,26-5 0 0,-28 7 0 0,7 9 0 0,-10-6 0 0,0 31 0 0,0-7 0 0,0 7 0-1,0-10 0 1,-10 0 0 0,7-10 0 0,-12-5 0 0,-1 1 0 0,11 9 0 0,-16-12 0-1,0-2 0 1,16-5 0 0,-16 9 0 0,0-6 0 0,16 0 0 0,-16-5 0 0,21-21 0 0</inkml:trace>
    </iact:actionData>
  </iact:action>
  <iact:action type="add" startTime="27254">
    <iact:property name="dataType"/>
    <iact:actionData xml:id="d1">
      <inkml:trace xmlns:inkml="http://www.w3.org/2003/InkML" xml:id="stk1" contextRef="#ctx0" brushRef="#br0">16345 1294 24575 0,'-34'0'0'22,"-2"0"0"0,10 0 0 1,-16 0 0-1,16 0 0 0,0 10 0 1,5-7 0-1,21 7 0 1,-11-10 0-1,9 21 0 0,-9-15 0 1,11 14 0-1,0-20 0 1,0 0 0-1,0 21 0 0,0-15 0 1,0 14 0-1,0-20 0 1,0 0 0-1,11 21 0 0,-9-15 0 1,30 14 0-1,-27 1 0 1,37-15 0-1,-37 25 0 0,37-28 0 1,-37 28 0-1,37-26 0 1,-37 37 0-1,16-37 0 0,-11 37 0 1,-7-37 0-1,7 16 0 1,-10-21 0-1,0 0 0 0,21 0 0 1,-15 0 0-1,14 0 0 1</inkml:trace>
    </iact:actionData>
  </iact:action>
  <iact:action type="add" startTime="28570">
    <iact:property name="dataType"/>
    <iact:actionData xml:id="d2">
      <inkml:trace xmlns:inkml="http://www.w3.org/2003/InkML" xml:id="stk2" contextRef="#ctx0" brushRef="#br0">16886 1129 8191 0,'0'-26'0'19,"-21"37"5063"1,6 38-5063 0,-6-13 0 0,-3 1 1409 0,6-2 0 0,0 1-1409 0,-6 5 0-1,1-4 1719 1,-3-5-1719 0,7 0 0 0,6-2 6784 0,11-14-6784 0,-9 8 0 0,11-14 0-1,11-10 0 1,12 0 0 0,-7 0 0 0,26 0 0 0,-6-10 0 0,14-14 0 0,-12 7 0-1,2-3 0 1,1-3 0 0,2-1 0 0,8-1 0 0,5 3 0 0,-11 12 0 0,2 2 0-1,-1 0 0 1,-1-3 0 0,0-1 0 0,-1 4 0 0,17 6 0 0,-2 1 0 0,-11-4 0-1,-5 0 0 1,15 5 0 0,-11 0 0 0,-21 0 0 0,-5 0 0 0,-21 0 0 0</inkml:trace>
    </iact:actionData>
  </iact:action>
  <iact:action type="add" startTime="30254">
    <iact:property name="dataType"/>
    <iact:actionData xml:id="d3">
      <inkml:trace xmlns:inkml="http://www.w3.org/2003/InkML" xml:id="stk3" contextRef="#ctx0" brushRef="#br0">15899 1858 24575 0,'36'0'0'50,"9"0"0"0,-9 0 0 0,11 21 0 0,-10-16 0 0,7 16 0 0,-28-21 0 0,26 21 0 0,-37-16 0 0,16 16 0 0,-21-21 0 1</inkml:trace>
    </iact:actionData>
  </iact:action>
  <iact:action type="add" startTime="31388">
    <iact:property name="dataType"/>
    <iact:actionData xml:id="d4">
      <inkml:trace xmlns:inkml="http://www.w3.org/2003/InkML" xml:id="stk4" contextRef="#ctx0" brushRef="#br0">17145 988 24575 0,'0'34'0'18,"0"0"0"0,0 20 0 0,0 7 0 0,0-5 0 0,0 4 0 0,0 2-778 0,0-12 0 0,0 1 0 0,0 1 1 0,0 1 777 0,0 6 0 0,0 1 0 0,0-1 0 0,0-4 0 0,0-3 0 0,0-3 0 0,0-1 490 0,0 17 0 0,0-7-490 0,0-1 127 0,0-10 1 0,0-21 0 0,0-5 0 1</inkml:trace>
    </iact:actionData>
  </iact:action>
  <iact:action type="add" startTime="32788">
    <iact:property name="dataType"/>
    <iact:actionData xml:id="d5">
      <inkml:trace xmlns:inkml="http://www.w3.org/2003/InkML" xml:id="stk5" contextRef="#ctx0" brushRef="#br0">14487 1364 24575 0,'-47'21'0'25,"11"5"0"1,-6-4 0-1,-2 3 0 1,15 3 0 0,0 2 0-1,-27 6 0 1,0-1 0 0,23-9 0-1,3 0 0 1,-1-4 0 0,4 0 0-1,4 10 0 1,13-27 0 0,10 16 0-1,0-21 0 1,0 0 0 0,10 0 0-1,13 0 0 1,14 0 0 0,10 0 0-1,0 0 0 1,-21 0 0 0,6 0 0-1,-9 0 0 1,14 0 0 0,-11 0 0-1,16 0 0 1,-37 0 0 0,26 0 0-1,-28 0 0 1,7 0 0 0,-10 0 0-1,0 0 0 1,0 0 0 0</inkml:trace>
    </iact:actionData>
  </iact:action>
  <iact:action type="add" startTime="34371">
    <iact:property name="dataType"/>
    <iact:actionData xml:id="d6">
      <inkml:trace xmlns:inkml="http://www.w3.org/2003/InkML" xml:id="stk6" contextRef="#ctx0" brushRef="#br0">12982 1294 24575 0,'0'55'0'17,"0"7"0"1,0-2 0 0,0 6 0 0,0-1 0 0,0 3-572 0,0-11 1 0,0 3-1-1,0-2 572 1,0-5 0 0,0-1 0 0,0 0 0 0,1-1 0 0,-1 1 0 0,-1-3 277-1,-2 11 1 1,-4-3-278 0,-5-8 0 0,0-4 142 0,6-8 0 0,-3-3-142 0,-13-4 0-1,2-3 0 1,15 10 0 0,-16 7 876 0,21-7-876 0,-21 10 0 0,15-21 0 0,-14-5 0 0</inkml:trace>
    </iact:actionData>
  </iact:action>
  <iact:action type="add" startTime="35805">
    <iact:property name="dataType"/>
    <iact:actionData xml:id="d7">
      <inkml:trace xmlns:inkml="http://www.w3.org/2003/InkML" xml:id="stk7" contextRef="#ctx0" brushRef="#br0">21284 823 24575 0,'-13'0'0'21,"3"0"0"1,-11 0 0-1,-5 21 0 1,-21-15 0 0,21 35 0-1,-16-14 0 1,37-1 0 0,-16 5 0-1,21-7 0 1,0-9 0 0,0 27 0-1,0-16 0 1,0 0 0-1,21-5 0 1,-16-10 0 0,37-9 0-1,-16 9 0 1,21-11 0 0,-11 0 0-1,-12 0 0 1,7 0 0 0,-5 0 0-1,0 0 0 1,-5 21 0-1,-21-16 0 1,0 37 0 0,0-37 0-1,0 37 0 1,0-37 0 0,0 26 0-1,0-28 0 1,-21 7 0 0,16 11 0-1,-37-15 0 1,27 14 0-1,-30-20 0 1,9 0 0 0,-11 0 0-1,0 0 0 1,10 0 0 0,-7 0 0-1,28 0 0 1,-26 0 0 0,37 0 0-1,-16 0 0 1,21 0 0 0</inkml:trace>
    </iact:actionData>
  </iact:action>
  <iact:action type="add" startTime="37354">
    <iact:property name="dataType"/>
    <iact:actionData xml:id="d8">
      <inkml:trace xmlns:inkml="http://www.w3.org/2003/InkML" xml:id="stk8" contextRef="#ctx0" brushRef="#br0">21614 800 24575 0,'0'34'0'18,"0"23"0"1,-11 6 0 0,10-18 0 0,-1 2 0 0,-3-11 0 0,0 1 0 0,4 12 0 0,2 4 0 0,0 0 0 0,-2 1 0-1,-9-5 0 1,-1 1 0 0,9 7 0 0,-1-2 0 0,-8-17 0 0,1-2 0 0,9 0 0 0,2-2 0 0,-1 3 0 0,0 5 0-1,0-16 0 1,0 10 0 0,0 9 0 0,0-9 0 0,0-10 0 0,0 16 0 0,0-36 0 0,-21 25 0 0,16-29 0 0,-16-2 0-1,21-2 0 1,0-29 0 0,0 4 0 0,21-20 0 0,-16-10 0 0,16 7 0 0,-21-7 0 0,0 20 0 0,0-7 0 0,0 7 0-1,21-10 0 1,-16 10 0 0,16-7 0 0,-21 7 0 0,0 11 0 0,0-15 0 0,10 35 0 0,-7-15 0 0,8 1 0 0,-11 14 0-1,0-25 0 1,20 28 0 0,-14-7 0 0,15-11 0 0,-21 16 0 0,0-37 0 0,0 16 0 0,20-11 0 0,-14 14 0 0,15-9 0-1,-21 27 0 1,21-16 0 0,-16 0 0 0,16 16 0 0,-21-16 0 0,10 0 0 0,-7 6 0 0,28-30 0 0,-26 29 0 0,16-4 0 0,0 20 0-1,-16 0 0 1,16 0 0 0,-21 0 0 0,21 0 0 0,-16 0 0 0,16 0 0 0,0 0 0 0,-16 0 0 0,16 0 0 0,-10 0 0-1,-9 0 0 1,30 0 0 0,-27 20 0 0,16-14 0 0,0 25 0 0,-16-28 0 0,37 28 0 0,-37-26 0 0,16 37 0 0,-11-37 0-1,-7 37 0 1,7-37 0 0,-10 27 0 0,0-30 0 0,0 30 0 0,0-27 0 0,0 16 0 0,0-21 0 0,0 0 0 0,0 21 0-1,0-16 0 1,0 16 0 0,-10 0 0 0,7-16 0 0,-7 26 0 0,-11-28 0 0,-5 28 0 0,0-25 0 0,-16 35 0 0,37-35 0-1,-27 14 0 1,30 1 0 0,-9-15 0 0,-10 14 0 0,16-20 0 0,-37 21 0 0,16-15 0 0,0 15 0 0,5-21 0 0,0 0 0-1,16 0 0 1,-26 0 0 0,7 0 0 0,9 10 0 0,-6-7 0 0,0 7 0 0,15-10 0 0,-35 0 0 0,35 0 0 0,-25 0 0-1,28 0 0 1,-7 0 0 0,10 0 0 0,0 0 0 0,-21 0 0 0,16 0 0 0,-16 0 0 0,21 0 0 0,0 0 0 0,0 0 0 0</inkml:trace>
    </iact:actionData>
  </iact:action>
  <iact:action type="add" startTime="49821">
    <iact:property name="dataType"/>
    <iact:actionData xml:id="d9">
      <inkml:trace xmlns:inkml="http://www.w3.org/2003/InkML" xml:id="stk9" contextRef="#ctx0" brushRef="#br0">22249 612 24575 0,'0'26'0'22,"0"16"0"1,0-16 0-1,-21 21 0 1,15-10 0-1,-15 7 0 1,1-7 0-1,14-11 0 1,-15 15 0 0,21-25 0-1,0 8 0 1,0-14 0-1,0 11 0 1,-10-16 0-1,7 16 0 1,-7-42 0-1,10 6 0 1,0-30 0 0,10 9 0-1,-7-11 0 1,28 10 0-1,-25-7 0 1,35 7 0-1,-35 11 0 1,35-16 0-1,-35 37 0 1,25-37 0 0,-28 37 0-1,28-16 0 1,-26 21 0-1,16 0 0 1,0 0 0-1,-16 0 0 1,16 21 0-1,-21-16 0 1,0 37 0 0,0-16 0-1,0 21 0 1,0-10 0-1,0 7 0 1,0-7 0-1,0 10 0 1,0-21 0-1,0 5 0 1,0-28 0 0,0 28 0-1,-21-5 0 1,16 0 0-1,-37 16 0 1,37-37 0-1,-16 27 0 1,11-30 0-1,7 9 0 1,-7-11 0 0</inkml:trace>
    </iact:actionData>
  </iact:action>
  <iact:action type="add" startTime="51572">
    <iact:property name="dataType"/>
    <iact:actionData xml:id="d10">
      <inkml:trace xmlns:inkml="http://www.w3.org/2003/InkML" xml:id="stk10" contextRef="#ctx0" brushRef="#br0">22531 965 24575 0,'42'0'0'36,"-1"0"0"0,16 0 0 0,-1 0 0 0,-17 0 0 0,0 0 0 1,19 0 0-1,-4 0 0 0,-1 0 0 0,-9 0 0 0,-33 0 0 0,-11 0 0 1</inkml:trace>
    </iact:actionData>
  </iact:action>
  <iact:action type="add" startTime="52605">
    <iact:property name="dataType"/>
    <iact:actionData xml:id="d11">
      <inkml:trace xmlns:inkml="http://www.w3.org/2003/InkML" xml:id="stk11" contextRef="#ctx0" brushRef="#br0">23236 706 24575 0,'0'26'0'30,"0"16"0"0,0-26 0 1,0 28 0-1,0-7 0 0,0 10 0 1,0-11 0-1,0 9 0 0,0-30 0 1,0 27 0-1,0-16 0 1,0 0 0-1,0 6 0 0,0-9 0 1,0-7 0-1,0 26 0 0,0-37 0 1,0 37 0-1,0-37 0 0,0 16 0 1,0-21 0-1,0 0 0 1</inkml:trace>
    </iact:actionData>
  </iact:action>
  <iact:action type="add" startTime="76872">
    <iact:property name="dataType"/>
    <iact:actionData xml:id="d12">
      <inkml:trace xmlns:inkml="http://www.w3.org/2003/InkML" xml:id="stk12" contextRef="#ctx0" brushRef="#br0">13311 3269 24575 0,'58'0'0'3,"-1"0"0"0,1 0 0 1,-1 0 0-1,1 0 0 1,1 0 0-1,2-1 0 1,1 1 0-1,2 1 0 1,-5 2 0-1,2 0 0 1,0 0 0-1,2 1 0 1,0 0 0-1,1 0-1076 1,-5 0 0-1,2-1 1 1,0 0-1-1,0 0 0 0,1 1 1 1,-1 1-1-1,0-1 1076 1,-3 2 0-1,0 1 0 1,-1 0 0-1,0 1 0 1,1-1 0-1,-1 0 0 1,0-2 0-1,9 1 0 1,0-2 0-1,0 0 0 1,-1 0 0-1,1 0 0 1,0 1 0-1,-2 0 0 1,0 1 0-1,0 0 0 0,1-1 0 1,-1 0 0-1,1-1 0 1,-6-2 0-1,-1-2 0 1,1 0 0-1,0-1 0 1,0 1 0-1,1 0 0 1,-1 2 0-1,2 1 0 1,-1 1 0-1,1 1 0 1,0 1 0-1,0-1 0 1,0 0 0-1,0-2 0 0,1-1 0 1,0-1 0-1,0-1 0 1,1 0 0-1,-1 0 0 1,0 1 0-1,-1 0 0 1,-2 2 0-1,0 0 0 1,0 0 0-1,-1 1 0 1,1-1 0-1,0 0 0 1,1-1 0-1,2-1 0 1,1 0 0-1,0-1 0 1,0-1 0-1,1 1 0 0,-1-1 0 1,0 1-395-1,1 0 1 1,0 0 0-1,-1 0 0 1,1 0 0-1,1 0 0 1,-1 0 0-1,2 0 394 1,-4 0 0-1,0 0 0 1,1-1 0-1,0 1 0 1,1 0 0-1,0 0 0 1,-1 0 0-1,0 1 0 0,0 1 0 1,-1 0 0-1,1 1 0 1,-1 0 0-1,1 0 0 1,-1 0 0-1,0 0 0 1,0-1 0-1,0-1 0 1,0 0 0-1,0-1 0 1,-1 1 0-1,1-1 0 1,0 0 0-1,-1 1 0 1,1 0 0-1,0 1 0 1,0 1 0-1,0 0 0 0,0 0 0 1,0 0 0-1,1 0 0 1,0-1 0-1,0 0-220 1,-3-1 0-1,0 0 0 1,0-1 0-1,1 0 0 1,0-1 0-1,0 1 0 1,1 0 1-1,0-1-1 1,0 1 220-1,-2 0 0 1,1 0 0-1,0 1 0 0,1-1 0 1,-1 0 0-1,2 1 0 1,-1-1 0-1,0-1 0 1,1 1 0-1,-1-1-272 1,1 0 0-1,1-1 0 1,0 1 0-1,-1-2 0 1,1 1 0-1,0 0 0 1,1-1 0-1,0 1 0 1,0 0 0-1,1-1 272 1,-3 1 0-1,2 0 0 0,0-1 0 1,1 1 0-1,0 0 0 1,0-1 0-1,-1 1 0 1,1-1 0-1,-1 1 0 1,0 0 0-1,-1-1-88 1,2 0 1-1,-1 1 0 1,0-1-1-1,0 0 1 1,-1 1 0-1,0-1-1 1,1 0 1-1,-1 1 0 0,1-1-1 1,0 1 88-1,-5 0 0 1,1 0 0-1,0 0 0 1,0-1 0-1,1 1 0 1,-1 1 0-1,0-1 0 1,0 0 0-1,0 0 0 1,-1 1 0-1,0-1 0 1,3 1 0-1,-1 0 0 1,1 0 0-1,-1 0 0 1,0 0 0-1,0 0 0 0,0 0 0 1,-1 0 0-1,0 0 0 1,0 0-29-1,4-1 1 1,0 0-1-1,-1 0 1 1,1 0 0-1,-1 0-1 1,-1-1 1-1,1 0 0 1,0-1-1-1,0 0 29 1,-1-1 0-1,0-1 0 1,0 0 0-1,0-1 0 0,-1 0 0 1,1 0 0-1,0 0 0 1,-1 0 0-1,0 2 0 1,-1-1 0-1,0 2 0 1,0 0 0-1,0 0 0 1,-1 0 0-1,1-1 0 1,-2 1 0-1,0-1 0 1,-1-1 124-1,9-3 0 1,0 0 0-1,-1-2 0 1,-2 0 0-1,1 1 0 0,-2 1 0 1,0 2-124-1,4 3 0 1,-1 2 0-1,0 1 0 1,-1-1 0-1,-3 0 0 1,-4-2 558-1,6-6 1 1,-3-2-1-1,-4 0 1 1,-1 4-559-1,5 5 0 1,-2 4 0-1,-10-4 0 1,14-18 0-1,-21 21 0 1</inkml:trace>
    </iact:actionData>
  </iact:action>
  <iact:action type="add" startTime="124293">
    <iact:property name="dataType"/>
    <iact:actionData xml:id="d13">
      <inkml:trace xmlns:inkml="http://www.w3.org/2003/InkML" xml:id="stk13" contextRef="#ctx0" brushRef="#br0">17474 3105 24575 0,'58'0'0'10,"-10"-1"0"1,6 2 0 0,-9 3 0-1,3 4 0 1,2 1-1123 0,11 4 1-1,3 3 0 1,2 2 1122 0,-9-4 0 0,2 2 0-1,0 0 0 1,-1 0 0 0,-6 1 0-1,-1 1 0 1,0 0 0 0,1 0 0 0,5-1 0-1,1 0 0 1,1 0 0 0,-3 0 0-1,-4 0 0 1,-2 1 0 0,0 0 0-1,-1-1 0 1,-1-1 0 0,0 0 0 0,0-1 0-1,-1 1-110 1,15 8 0 0,0 0 0-1,0-4 110 1,-1-8 0 0,2-5 0 0,-2 0 0-1,-4 4 0 1,-1 1 0 0,1-3 0-1,5-7 0 1,0-2 0 0,0 0 0-1,-7 4 0 1,0 0 0 0,-1-1 0 0,1-3 0-1,0 0 0 1,0 0 0 0,0 0 0-1,0 0 0 1,-1 0 0 0,1 0 0 0,-1 0 0-1,2 0 0 1,5 0 0 0,2 0 0-1,-1 0 0 1,-5 0 0 0,-1 0 0-1,0 0 0 1,6 0 0 0,1 1 0 0,-2-2 0-1,-8-2 0 1,-1-1 0 0,-3 0 428-1,13 5 0 1,-4-4-428 0,-8-13 0 0,-8 0 0-1,-6 11 0 1,6-37 1658 0,-26-5-1658-1,15 28 0 1,3-4 591 0,-8-31 1-1,1 1-592 1,7 34 0 0,2 2 0 0,-6-26 0-1,-2-1 0 1,19 8 0 0,-21-11 0-1,-5 21 0 1,-21-6 0 0,0 9 0 0,0 7 0-1,0-26 0 1,0 37 0 0,0-16 0-1,0 21 0 1,0 0 0 0,0 0 0 0</inkml:trace>
    </iact:actionData>
  </iact:action>
  <iact:action type="add" startTime="125744">
    <iact:property name="dataType"/>
    <iact:actionData xml:id="d14">
      <inkml:trace xmlns:inkml="http://www.w3.org/2003/InkML" xml:id="stk14" contextRef="#ctx0" brushRef="#br0">21049 2987 24575 0,'34'0'0'20,"2"0"0"1,6 0 0 0,11 0 0 0,4 0 0 0,-7 0 0 0,2 0 0 0,0 0 0 0,-3 1 0 0,0 0 0 0,-3-3 0 0,15-8 0 0,-4-1 0 0,-14 10 0 0,-5-3 0 0,-2-17 0 0,-15 21 0 0,-21 21 0 0,0-16 0 0,0 37 0-1,-21-16 0 1,6 11 0 0,-9 7 0 0,-7-7 0 0,26 10 0 0,-37-11 0 0,36-12 0 0,-14 7 0 0,-1-25 0 0,15 35 0 0,-14-35 0 0,20 35 0 0,-11-35 0 0,8 25 0 0,-7-28 0 0,10 7 0 0,0-10 0 0,0 0 0 0,0 0 0 0</inkml:trace>
    </iact:actionData>
  </iact:action>
  <iact:action type="add" startTime="127726">
    <iact:property name="dataType"/>
    <iact:actionData xml:id="d15">
      <inkml:trace xmlns:inkml="http://www.w3.org/2003/InkML" xml:id="stk15" contextRef="#ctx0" brushRef="#br0">21614 5386 24575 0,'-54'0'0'2,"0"0"0"1,1 0 0-1,-6 0 0 1,-7 0 0 0,-9 0 0-1,25 0 0 1,-3 0 0 0,-4 0 0-1,-2 0 0 1,-4 0 0-1,-2 0 0 1,-1 0 0 0,-3 0 0-1,0 0 0 1,-2 0 0 0,0 0-547-1,15 0 1 1,-2 0 0 0,-2 0 0-1,0 0 0 1,-2 0 0-1,0 0 0 1,-1 0 0 0,-1 0-1-1,-1 0 1 1,-1 0 0 0,0 0 0-1,-1 0 0 1,-1 0 0-1,0 0 0 1,0 0 0 0,-1 0 0-1,0 0-1 1,0 0 484 0,9 0 1-1,-1 0 0 1,-1 0 0 0,0 0 0-1,-1 0 0 1,0 0 0-1,-1 0 0 1,0 0 0 0,0 0 0-1,-1 0 0 1,0 0 0 0,-1 0 0-1,0 0 0 1,0 0 0-1,0 0 0 1,-1 0-1 0,1 0 1-1,-1 0 0 1,0 0 0 0,0 0 0-1,0 0 0 1,-1 0 0 0,1 0 0-1,0 0-18 1,3 0 0-1,0 0 0 1,-1 0 0 0,0 0 1-1,0 0-1 1,0 0 0 0,-1 0 0-1,0 0 0 1,0 0 1-1,0 0-1 1,-1 0 0 0,1 0 0-1,-1 0 0 1,0 0 1 0,1 0-1-1,-1 0 0 1,0 0 0 0,0 0 1-1,1 0-1 1,-1 0 0-1,0 0 0 1,1 0 0 0,0 0 1-1,-1 0-1 1,1 0 0 0,1 0 0-1,-1 0 80 1,-1 0 0-1,0 0 0 1,-1 0 0 0,1 0 0-1,-1 0 0 1,1 0 0 0,0 0 0-1,-1 0 0 1,1 0 0 0,-1 0 0-1,1 0 0 1,0 0 0-1,-1 0 0 1,1 0 0 0,0 0 0-1,1 0 0 1,-1 0 0 0,1 0 0-1,0 0 0 1,0 0 0-1,0 0 0 1,1 0 0 0,0 0 0-1,0 0 0 1,1 0 0 0,0 0-40-1,-5 0 0 1,0 0 0 0,0 0 0-1,1 0 0 1,0 0 0-1,0 0 0 1,1 0 0 0,-1 0 0-1,1 0 0 1,0 0 0 0,1 0 0-1,0 0 0 1,-1 0 1-1,1 0-1 1,1 0 0 0,-1 0 0-1,1 0 0 1,0 0 0 0,-1 0 0-1,1 0 0 1,1 0 0 0,-1 0 40-1,-2 0 0 1,0 0 0-1,0 0 0 1,-1 0 0 0,1 0 0-1,0 0 0 1,0 0 0 0,0 0 0-1,1 0 0 1,0 0 0-1,0 0 0 1,1 0 0 0,0 0 0-1,1 0 0 1,0 0 0 0,1 0 0-1,1 0 0 1,1 0 0 0,1 0 0-1,0 0-145 1,-9 0 0-1,0 0 0 1,2 0 0 0,0 0 0-1,1 0 0 1,1 0 0 0,0 0 1-1,2 0-1 1,0 0 0-1,1 0 0 1,1 0 0 0,1 0 0-1,0 0 0 1,1 0 145 0,-10 0 0-1,0 0 0 1,1 0 0 0,2 0 0-1,0 0 0 1,2 0 0-1,1 0 0 1,2 0 0 0,2 0 0-1,1 0 238 1,-15 0 1 0,1 0 0-1,4 0 0 1,2 0 0-1,5 0 0 1,4 0-239 0,-14 0 0-1,8 0 0 1,6 0 0 0,0 0 0-1,10 0 0 1,5 0 0 0</inkml:trace>
    </iact:actionData>
  </iact:action>
  <iact:action type="add" startTime="136210">
    <iact:property name="dataType"/>
    <iact:actionData xml:id="d16">
      <inkml:trace xmlns:inkml="http://www.w3.org/2003/InkML" xml:id="stk16" contextRef="#ctx0" brushRef="#br0">13946 9267 24575 0,'62'0'0'10,"0"0"0"0,0 0 0 0,-4 0 0 1,3 0 0-1,1 0 0 0,0 0 0 1,1 0 0-1,0 1 0 0,1-1 0 1,2-1-1109-1,-3-2 1 0,2-2-1 1,1 0 1-1,0 0-1 0,-2 2 1109 1,-4 1 0-1,0 2 0 0,-1 0 0 1,1 0 0-1,-1-4 0 0,2-2 0 1,1-2 0-1,-1-2 0 0,0 1 0 0,0 1-156 1,-4 2 0-1,0 1 0 0,0 1 0 1,-1-1 0-1,-1-1 156 0,11-5 0 1,0-2 0-1,-2 0 0 0,-1 3 101 1,-8 2 1-1,-1 2 0 0,-1 0-1 1,-1-1-101-1,15-4 0 0,-1-1 0 1,-3 4-123-1,-10 7 1 0,-2 2 0 1,-1-4 122-1,-2-5 0 0,0-4 0 1,-3 1 0-1,15-2 0 0,-2 0 1213 0,1 1 1 1,-3-2-1214-1,-13-8 0 0,0 2 0 1,18 16 0-1,1 3 0 0,-12-15 0 1,-1 0 1051-1,5 14 0 0,-1 2-1051 1,0-6 0-1,-4 1 1239 0,14 5-1239 1,-29-10 0-1,0-1 516 0,23 6-516 1,-18-5 0-1,3-1 0 0,15 10 0 1,4 2 0-1,6-1 0 0,-1 0 0 1,-4 0 0-1,-4 0 0 0,-10 0 0 0,-4 0 0 1,13 0 0-1,-10 0 0 0,-10 0 0 1,5 0 0-1,2 0 0 0,14 0 0 1,-12 0 0-1,-1 0 0 0,13 0 0 1,-32 0 0-1,-5 0 0 0,-11 0 0 1,14 0 0-1,12 0 0 0,22 0 0 1,-9 0 0-1,-12 0 0 0,5 0 0 1,-37 0 0-1,16 0 0 0,-21 0 0 1</inkml:trace>
    </iact:actionData>
  </iact:action>
  <iact:action type="add" startTime="154710">
    <iact:property name="dataType"/>
    <iact:actionData xml:id="d17">
      <inkml:trace xmlns:inkml="http://www.w3.org/2003/InkML" xml:id="stk17" contextRef="#ctx0" brushRef="#br0">28058 3081 24575 0,'0'-39'0'4,"0"0"0"0,0-21 0 0,0-8 0 0,0 17 0 0,0-3 0 1,0-4 0-1,0-1-1234 0,0 2 0 0,0-1 0 0,1-2 0 1,-1-1 0-1,-1-1 1234 0,-2 4 0 0,0-1 0 0,0 0 0 1,-1-1 0-1,0 0 0 0,0 0 0 0,0 2 0 0,1-1 0 1,-1 1 0-1,0 0 0 0,-1 1 0 0,-1 2 0 0,-4-2 0 1,-1 0 0-1,-1 1 0 0,-1 3 0 0,1 2 520 0,-3-16 0 1,0 4 1-1,-5 8-521 0,-12-3 0 0,-4 14 1044 0,-13 7-1044 1,8 14 0-1,-7 4 0 0,-13 11 0 0,-6 1-328 0,12-7 0 1,-2-2 0-1,-1 1 328 0,-4 2 0 0,-1 2 0 0,-3-1 0 1,10 0 0-1,-2 0 0 0,0 0 0 0,3 1 0 0,-4-3 0 1,3 2 0-1,-4 1 0 0,3 3 0 0,-3 2 0 0,-1 1 0 1,1 0 381-1,6 2 0 0,1 0 0 0,0 1 0 0,-1 0-381 1,-2 1 0-1,-1 1 0 0,0 1 0 0,-1-1 0 0,0 0 0 0,-1 0 0 1,0 0 0-1,3 0 0 0,-10 0 0 0,3 0 0 0,1 0-32 1,6-1 0-1,0 1 0 0,4 1 32 0,-16 2 0 0,7 4 0 1,22 2 0-1,5 6 0 0,10 11 0 0,4 5 536 0,2-1 1 1,5 3-537-1,10 12 0 0,0 2 846 0,-18-1 1 0,0 2-847 1,17 4 0-1,3 3 0 0,-5-10 0 0,-3 2 0 0,3-1-104 1,6 20 0-1,0 2 104 0,-6-15 0 0,-2 1 0 0,1 1 0 1,5-4 0-1,1-1 0 0,-1 3-374 0,-4 7 0 0,-3 3 0 1,3-1 374-1,5-2 0 0,2 0 0 0,-1 1 0 0,0-11 0 1,0 2 0-1,0 1 0 0,0 1-513 0,0 5 1 0,0 2-1 1,0 0 1-1,0 1 512 0,1 0 0 0,-1 2 0 0,0-1 0 1,-1 1 0-1,0-10 0 0,-1 0 0 0,-1 0 0 0,1 1 0 1,0 0 0-1,1 2 0 0,2 1 0 0,-1 0 0 0,0 0 0 1,-3-2 0-1,-3 11 0 0,-3-1 0 0,0-1 0 0,2 1 0 0,5-10 0 1,1 0 0-1,2 1 0 0,-2-1 0 0,-1 2-445 0,-5 1 0 1,-1 2 0-1,-2-1 1 0,1 1-1 0,1-2 445 0,2-3 0 1,1-1 0-1,0 0 0 0,0 0 0 0,0 1 0 0,-2 6 0 1,1 0 0-1,-1 2 0 0,-1-1 0 0,-1 0 0 0,-2-2 0 1,-3-1 0-1,0 1 0 0,0 0 0 0,2 1-384 0,4-6 1 1,1 0 0-1,1 0 0 0,0 1-1 0,0 1 1 0,-3-1 383 1,-2 3 0-1,-3 1 0 0,0 0 0 0,0 0 0 0,0 0 0 1,3 1 0-1,0 0 0 0,2 1 0 0,1 0 0 0,0 0 0 1,1 1 0-1,0 0-290 0,1-7 0 0,0 1 0 0,0 0 1 1,1 1-1-1,0-1 0 0,1 1 1 0,-1-1 289 0,1 1 0 1,1-1 0-1,-1 1 0 0,1-1 0 0,0 1 0 0,1 1 0 1,0 0-219-1,1-2 0 0,1 1 0 0,0 1 0 0,0 0 0 0,0 0 0 1,1 0 0-1,-1 1 0 0,0 0 219 0,0 0 0 0,0 1 0 1,0 1 0-1,0-1 0 0,0 0 0 0,0 1 0 0,0 0 0 1,0 0 0-1,0 1 0 0,0 1 0 0,0 0 0 0,0 0 0 1,0 0 0-1,0 0 0 0,0 0 0 0,0 1 0 0,0-7 0 1,0 1 0-1,0-1 0 0,0 1 0 0,0 0 0 0,0 0 0 1,0 0 0-1,0-1 0 0,0-1 0 0,0 6 0 0,0-2 0 1,0 0 0-1,-1 0 0 0,1 0 0 0,0 0 0 0,0 1 0 1,1 0 0-1,1 2 0 0,0 1 0 0,0 0 0 0,1 0 0 1,0 0 0-1,0 0 0 0,0-1 0 0,0 0 0 0,0-5 0 1,0 0 0-1,0 0 0 0,0-1 0 0,1 0 0 0,-1 0 0 1,1 0 0-1,-1 0-119 0,1 1 0 0,1 0 1 0,-1 1-1 1,0-1 1-1,1 0-1 0,0 0 1 0,0-1-1 0,0 0 119 1,1 4 0-1,0 0 0 0,1-1 0 0,0 0 0 0,-1 0 0 0,0 0 0 1,0 0 0-1,0 0 0 0,-1 0 0 0,0 1 0 0,0-1 0 1,0 0 0-1,0 0 0 0,1-1-13 0,0-3 0 0,1 0 0 1,1 0 1-1,-1-1-1 0,0 0 0 0,-1 0 1 0,0 0 12 1,0 8 0-1,-2 0 0 0,1 0 0 0,-1-1 0 0,-1 0 0 1,1 0 0-1,0-2 0 0,0-1 0 0,0 0 0 0,0 0 0 1,-1-1 0-1,-1-2 158 0,-1 4 1 0,-1-2 0 0,0 0 0 1,-1-1 0-1,1 1-159 0,0 1 0 0,0 2 0 0,0-1 0 1,0 0 0-1,0-2 0 0,0-5 0 0,0 0 0 0,0-2 0 1,0 1 0-1,0 1 0 0,0 1 0 0,0 1 0 0,0 1 0 1,0-1 0-1,0 0 0 0,0-1 0 0,0 2 0 0,0-2 0 1,0 1 0-1,0-2 502 0,0 8 1 0,0 0 0 0,0-2 0 1,0 0-503-1,0-4 0 0,0-2 0 0,0 0 0 0,0 0 0 1,0-2 0-1,0 0 0 0,0-1 0 0,0-1 833 0,0 11 0 0,-1-3 1 1,2 1-834-1,1-1 0 0,2 0 0 0,1-2 0 0,1-9 0 1,2-1 0-1,1-1 1465 0,8 19 1 0,3-2-1466 0,2-8 0 1,3-3 0-1,2-5 0 0,3 0 0 0,4 10 0 0,3-2 0 1,-1-15 0-1,1-1 0 0,-7 1 0 0,1 4 0 0,-1-5 0 1,6-5 0-1,2-3 1153 0,7 9 1 0,1-2-1154 0,-10-7 0 1,1-4 0-1,18-3 0 0,3 2 0 0,-9 13 0 0,1 0 0 1,-9-23 0-1,3-4 0 0,-1 2 0 0,0 6 0 0,0 3 0 1,-1-1 0-1,18 8 0 0,0-2 0 0,-18-11 0 0,1 0 0 1,0 1 300-1,3 1 1 0,0 0 0 0,1 0-301 0,0 3 0 1,0 1 0-1,2-2 0 0,5-6 0 0,1-2 0 0,1 0 0 1,5 4 0-1,2 0 0 0,-1-4 0 0,-6-3 0 0,0-3 0 1,1-3 0-1,5 0 0 0,1-3 0 0,-2-6 0 0,-8-6 0 0,-2-4 0 1,-1 0 0-1,-1 3 0 0,-2 0 0 0,-2-6 0 0,0-14 0 1,-3-8 0-1,-1-1 0 0,-1 3 0 0,-1-1 0 0,0-4-246 1,-6 3 0-1,-1-4 0 0,0-1 0 0,-1-1 246 0,0-2 0 1,-1-2 0-1,0-1 0 0,-1-1 0 0,2-5 0 0,-1-2 0 1,-1-1 0-1,-1 1 0 0,-3 0 0 0,-2 0 0 0,0-1 0 1,0 0-404-1,-4 9 0 0,1 1 1 0,-1-2-1 0,-1 1 1 1,-3-1 403-1,1-12 0 0,-4 0 0 0,0-1 0 0,1-1 0 1,0 11 0-1,1-1 0 0,1-1 0 0,-2 0 0 0,-3 0-467 1,-4-3 0-1,-2-1 0 0,-3 0 1 0,1-1-1 0,1 0 467 1,1-1 0-1,1-1 0 0,-1 1 0 0,1-1 0 0,-3-1 0 1,0 0 0-1,-2 0 0 0,0-1 0 0,-1 0 0 0,0-1-329 1,1 9 0-1,0 0 0 0,0 0 0 0,0-1 0 0,0 1 1 1,0-1 328-1,0 0 0 0,0 0 0 0,0-1 0 0,0 1 0 0,0 0 0 1,0 0 0-1,1 0 0 0,-1 0 0 0,1 0 0 0,-1 0 0 1,0 0 0-1,-2-2 0 0,1 5 0 0,-2 0 0 0,1-1 0 1,-1 0 0-1,-1-1 0 0,0-1 0 0,1 0-372 0,-1 1 0 1,0 1 1-1,0-2-1 0,0 0 1 0,-1 0-1 0,0-2 1 1,0-1-1-1,-1-2 372 0,0 5 0 0,0-2 0 0,-1-1 0 1,0-1 0-1,-1 0 0 0,1-2 0 0,-1 0 0 0,1 0 0 1,0-1 0-1,-1 0-174 0,2 7 1 0,0-1 0 0,1 0 0 1,-1-1 0-1,0 0 0 0,1-1 0 0,-1 0 0 0,0 0 0 1,0-1 0-1,-1 0 0 0,0 0 0 0,0 0 173 0,0 0 0 1,-1 0 0-1,-1 0 0 0,0-1 0 0,0 0 0 0,0-1 0 1,0 1 0-1,-1-1 0 0,1 0 0 0,0 1 0 0,1-1 0 1,0 1 0-1,0-1-108 0,1 2 0 0,0-1 1 0,1 1-1 0,1-1 0 1,-1 0 1-1,1 1-1 0,0-1 0 0,-1 1 1 0,1-1-1 1,-1 1 0-1,0-1 1 0,-1 1-1 0,0 0 108 0,-2-1 0 1,1 1 0-1,-1-1 0 0,0 0 0 0,-1 1 0 0,0-1 0 1,0 1 0-1,0-1 0 0,0 1 0 0,0 0 0 0,0 0 0 1,1 0 0-1,0 0-80 0,-1-2 0 0,1-1 0 0,0 1 0 1,1 0 0-1,-1 0 0 0,0 0 0 0,1 0 0 0,-1 0 1 1,0 1-1-1,0-1 0 0,0 1 0 0,0 0 80 0,-1 1 0 1,0-1 0-1,0 1 0 0,0 0 0 0,0 0 0 0,-1 0 0 1,1 0 0-1,0 1 0 0,-1 0 0 0,2 0 0 0,-1 1 0 1,0 0 12-1,1-1 1 0,-1 0 0 0,1 0 0 0,0 1 0 1,-1 1 0-1,1-1 0 0,1 1 0 0,-1 0 0 0,1 1 0 1,0 0 0-1,1 1-13 0,-1-7 0 0,0 0 0 0,1 0 0 1,0 1 0-1,1 0 0 0,0 2 0 0,0 0 0 0,1 1 0 0,0 2 147 1,1-6 0-1,0 0 1 0,0 2-1 0,1 2 0 0,1 0 1 1,0 1-1-1,0 1-147 0,1-1 0 0,1 1 0 0,0 1 0 1,1 2 0-1,-1 0 0 0,0 0 323 0,0-4 0 0,0 1 0 1,0 1 1-1,0 0-1 0,0 1-323 0,0-1 0 0,-1 1 0 1,1 0 0-1,0 1 0 0,1-1 0 0,2 0 0 0,1 0 0 1,0 0 0-1,1 0 0 0,0 2 656 0,1-6 1 0,1 2-1 1,0 0 1-1,-1 1-657 0,0 1 0 0,0 1 0 0,0 1 0 1,2 3 1220-1,6-2 0 0,2 3 0 0,-4-1-1220 0,-6-5 0 1,-3-1 0-1,4 4 0 0,15-9 0 0,0 3 855 0,-15 14 1 1,-4-2-1-1,3 3-855 0,16-9 0 0,-2 1 1152 0,-19-2 0 1,3 6-1152-1,17 21 0 0,0 3 1518 0,-16-27-1518 0,16 49 714 1,-11-7-714-1,-7-11 43 0,8 16 0 0,-11-16 0 0,0 21 1 1</inkml:trace>
    </iact:actionData>
  </iact:action>
  <iact:action type="add" startTime="167877">
    <iact:property name="dataType"/>
    <iact:actionData xml:id="d18">
      <inkml:trace xmlns:inkml="http://www.w3.org/2003/InkML" xml:id="stk18" contextRef="#ctx0" brushRef="#br0">28269 13853 24575 0,'-21'-55'0'5,"-4"20"0"0,-7-3 0 1,2-3 0-1,-2-4 0 0,-3 3-593 1,-3 3 0-1,-2 2 0 0,-2 0 593 1,-5-3 0-1,-3 0 0 0,-2 5 0 1,-1 8 0-1,-3 5 0 0,0 1 0 1,1-1 0-1,-2 3 0 0,0 2 0 1,-4 6 0-1,-2 3 0 0,1 1 0 1,-1-1 0-1,1 0 0 0,1 3 0 1,11 3 0-1,1 2 0 0,0 2 191 1,-3 3 1-1,0 2 0 0,7 2-192 1,5 3 0-1,6 2 294 0,-10 12-294 1,13 6 0-1,25-9 0 0,-35 14 0 1,24-5 0-1,-3 4 0 1,-27 5 0-1,-8 1-174 0,16-7 1 1,-1 2 0-1,-4-1 173 0,1-7 0 1,-4 0 0-1,-2 0 0 0,3 1 0 1,2 2 0-1,2 1 0 0,0-1 0 1,0-1 0-1,-11 3 0 0,1-3 0 1,3 3-151-1,0 10 1 0,3 3-1 1,5-4 151-1,2-4 0 0,2 0 0 1,7-3 0-1,0 3 0 0,1-1 0 1,-6 7 0-1,0 4 0 0,4-3 0 1,-1 5 0-1,1 1-425 0,-2 3 0 1,1 1 0-1,0 2 425 0,7-11 0 1,1 0 0-1,0 1 0 0,3 1 0 1,1 4 0-1,2 1 0 1,1 1 0-1,1 0-440 0,0-2 0 1,1 0 1-1,1 0-1 0,2 2 440 1,2 7 0-1,3 2 0 0,2 2 0 1,1 1-357-1,1-6 1 0,1 0 0 1,1 2 0-1,3 1 0 0,2 1 356 1,1-7 0-1,2 0 0 0,2 2 0 1,1-1 0-1,2 1 0 0,2 0-364 1,0-6 0-1,2 1 1 0,2 0-1 1,1-1 0-1,1 1 1 0,0 0-1 1,1-1 364-1,1 0 0 0,0 1 0 1,1 0 0-1,1 0 0 0,1-1 0 1,1-2 0-1,2-1 0 1,5 4 0-1,2-1 0 0,2-2 0 1,0-1 0-1,3-2 0 0,0-2-167 1,0-4 1-1,2-1 0 0,0-2-1 1,2-2 1-1,0-1 0 0,0-2 166 1,7 5 0-1,1-2 0 0,0-3 0 1,2-3 0-1,1-4 0 0,2-7 0 1,1-5 0-1,1-3 0 0,1-1 0 1,-1 2 0-1,-1 2 0 0,1 1 0 1,-1 0 0-1,1-3 0 0,-1-5-50 1,-1-7 1-1,1-3 0 0,-1-4 0 1,0-1-1-1,-1 0 50 0,2 2 0 1,-1-1 0-1,1 0 0 0,-2-4 0 1,-2-4 0-1,6-10 0 1,-3-6 0-1,-2-4 0 0,0 0 231 1,-1-1 0-1,-1-1 0 0,-2-2 0 1,-3-3-231-1,-3-3 0 0,-3-3 0 1,-3-2 0-1,0-1 0 0,-2-1 0 1,-1-2 0-1,-1-1 0 0,1-1 0 1,-6 10 0-1,2 0 0 0,-1-1 0 1,-2-1 0-1,-2-2 154 0,-4-7 1 1,-3-3 0-1,-2-1 0 0,0 0 0 1,2 0-155-1,3 0 0 0,1 0 0 1,1 0 0-1,-3-1 0 0,-4-1 0 1,-5-4 0-1,-4-1 0 0,-3 0 0 1,0-1 0-1,2 1 0 0,3 4 0 1,1 1 0-1,0-1 0 1,-2 1 0-1,-3-1 0 0,-3-1 0 1,-3 0 0-1,-2-1 0 0,0 2 0 1,1 1 137-1,2-7 1 0,1 3-1 1,0-1 1-1,-1 1-138 0,-1 9 0 1,-1-1 0-1,0 1 0 0,0 0 0 1,-1 4 181-1,1-2 1 0,0 3 0 1,0 1 0-1,0-2-182 0,0-5 0 1,0-1 0-1,0 1 0 0,0 2 0 1,0-4 0-1,0 3 0 0,0 1 405 1,0-1 0-1,0 1 0 0,0 1-405 1,0-14 0-1,0 8 614 0,0-2 0 1,0 20 1-1,0 42-1 1</inkml:trace>
    </iact:actionData>
  </iact:action>
  <iact:action type="add" startTime="231744">
    <iact:property name="dataType"/>
    <iact:actionData xml:id="d19">
      <inkml:trace xmlns:inkml="http://www.w3.org/2003/InkML" xml:id="stk19" contextRef="#ctx0" brushRef="#br0">12865 12442 24575 0,'47'0'0'6,"-21"0"0"0,5 0 0 0,-28 0 0 0,28 0 0 0,-5 0 0 0,0 0 0 0,16 0 0 0,-37 0 0 0,16-11 0 0,-10 9 0 0,-9-9 0 0,9-10 0 0,10 16 0 1,-16-16 0-1,16 21 0 0,0 0 0 0,-16 0 0 0,16 0 0 0,0 0 0 0,-16 0 0 0,26 0 0 0,-7 0 0 0,33 0 0 0,6 0 0 0,-18 0 0 0,2 0 0 0,-10 0 0 1,-1 0 0-1,0 0 0 0,-2 0 0 0,24 0 0 0,-1 21 0 0,-22-19 0 0,1 1 0 0,10 12 0 0,2 2 0 0,0-5 0 0,1-1 0 0,-1-3 0 0,-2 0 0 0,-9 3 0 1,-4-1 0-1,4-10 0 0,-3-1 0 0,5 2 0 0,11 8 0 0,7 3 0 0,2-4 0 0,6 0 0 0,2 2-380 0,-14-2 1 0,2 1 0 0,0 0-1 0,-1 1 380 1,0 1 0-1,-1 2 0 0,0-2 0 0,-2-1 0 0,7-4 0 0,-3-2 0 0,-3 1-153 0,7 6 1 0,0-1 152 0,-12-2 0 0,3 0 0 0,-4-3 0 0,6-3 0 0,1 1 0 1,1 9 0-1,4 4 0 0,0-2-230 0,-3-4 0 0,0-2 0 0,-1 0 230 0,-4 1 0 0,0-1 0 0,-1 2 0 0,4 1 0 0,1 0 0 0,-1-2 0 0,-7-7 0 0,-1-3 0 1,2 2 0-1,12 7 0 0,2 4 0 0,5 0-740 0,-13-3 1 0,3 0 0 0,2 0 0 0,3 1 0 0,1 0 739 0,-7-2 0 0,1 1 0 0,2-1 0 0,1 1 0 0,1 0 0 1,2 0 0-1,1 2-422 0,-5-1 0 0,1 0 0 0,2 2 0 0,0 0 0 0,2 0 0 0,-1 0 0 0,2-1 0 0,-1 1 1 0,0-2 421 0,-5 0 0 0,1-1 0 1,0 0 0-1,1-1 0 0,-1 1 0 0,1-1 0 0,1 0 0 0,-1 1 0 0,1-1 0 0,0 1-305 0,-2-1 0 0,1 1 0 0,0 0 0 0,1 0 0 0,0-1 0 0,-1 1 0 1,1 0 0-1,0 0 0 0,0-1 0 0,-1 0 0 0,0 0 305 0,3 0 0 0,0-1 0 0,0 1 0 0,0-1 0 0,0 0 0 0,-1 0 0 0,1 0 0 0,-1-1 0 0,1 1 0 1,-1-1 0-1,0 1 0 0,-1-1 0 0,0 1 0 0,0-1 0 0,0 0 0 0,1 0 0 0,-1-1 0 0,0 1 0 0,1-2 0 0,0 1-218 0,2-1 1 0,1-1-1 1,0 0 1-1,0 0-1 0,0-1 1 0,0 0-1 0,0 1 1 0,0-1-1 0,0 0 1 0,-1 0 217 0,-1 0 0 0,-2 1 0 0,1-1 0 0,-1 1 0 0,1-1 0 0,-1 0 0 1,1 0 0-1,0 0 0 0,0 0 0 0,2-1-72 0,-3 0 1 0,1-1 0 0,0 1 0 0,1-1 0 0,0-1 0 0,0 1 0 0,0 0 0 0,0 0 0 0,1-1 0 0,-1 1 0 1,-1 0 71-1,1 0 0 0,-1 0 0 0,0 0 0 0,1 0 0 0,-1 0 0 0,0 0 0 0,0 0 0 0,0 0 0 0,1 0 0 0,-1 0 0 0,0 0-6 0,0 0 0 0,1 0 0 1,-1 0 0-1,1 1 0 0,-1-1 0 0,1 0 0 0,-1 0 0 0,0 0 0 0,0 0 0 0,0 0 0 0,0-1 6 0,3 0 0 0,1-1 0 0,-1 0 0 0,0 0 0 1,1 0 0-1,-2 0 0 0,1-1 0 0,-1 1 0 0,0-1 0 0,0 1 40 0,4-1 1 0,-1 1-1 0,1-1 1 0,-1 0-1 0,0 0 1 0,0 0-1 0,-2 0 1 0,0 0-1 1,-1 0-40-1,1 0 0 0,-1-1 0 0,0 1 0 0,-1 0 0 0,-1-1 0 0,-1 1 0 0,0 0 0 0,-2 0 180 0,1-1 0 0,-1 1 0 0,0-1 0 0,-2 1 0 0,-1 0 0 1,-1 1 0-1,-1 0-180 0,10 1 0 0,0 1 0 0,-3 0 0 0,-3 1 0 0,-4-1 404 0,7 0 1 0,-4 0 0 0,-5 0 0 0,4 0 0 0,-11 0 0 0,-13 0 0 1</inkml:trace>
    </iact:actionData>
  </iact:action>
  <iact:action type="add" startTime="233994">
    <iact:property name="dataType"/>
    <iact:actionData xml:id="d20">
      <inkml:trace xmlns:inkml="http://www.w3.org/2003/InkML" xml:id="stk20" contextRef="#ctx0" brushRef="#br0">13359 14441 24575 0,'39'0'0'4,"0"0"0"0,14 0 0 0,9 0 0 0,3 0 0 0,-14 0 0 0,2 0 0 0,3 0 0 0,1 0 0 0,3 0-1208 0,-5 0 1 0,2 0-1 0,1 0 1 0,2 0-1 0,1 0 1 0,0 0-1 0,0 0 1208 0,4 0 0 0,0 0 0 0,1 0 0 0,1 0 0 0,0 0 0 0,-1 0 0 0,1 0 0 0,-1 0 0 0,0 0 0 0,0 0 0 0,0 0 0 0,0 0 0 0,0 0 0 0,0 0 0 0,0 0 0 0,0 0 0 0,-1 0 0 0,1 0 0 0,-1 0 0 0,-1 0 0 0,-1 0-126 0,3 0 1 0,-2 0 0 0,0 0 0 0,-1 0-1 0,-1 0 1 0,0 0 125 0,-2 0 0 0,-1 0 0 0,0 0 0 0,-1 0 0 0,-1 0 0 1,1 0 0-1,6 0 0 0,0 1 0 0,0 0 0 0,-2-2 0 0,-3 0 197 0,2-4 1 0,-4-1 0 0,0 0 0 0,1 2-198 0,2 2 0 0,0 1 0 0,0 1 0 0,-3-2 0 0,7-5 0 0,-2-1 0 0,1 2 0 0,-9 2 0 0,1 1 0 0,1 1 0 0,1 0 0 0,3 2 0 0,2 0 0 0,0 0 0 0,2-2-422 0,-8-3 1 0,2-2-1 0,0-1 1 0,1 1 0 0,3 2 421 0,-4 3 0 0,2 1 0 0,2 0 0 0,0 2 0 0,2-2 0 0,1 0-140 0,-10-1 1 0,2-1 0 0,0 0 0 0,1 0 0 0,1 0 0 0,1 0-1 0,2 1 1 0,0 0 139 0,-3 1 0 0,2 0 0 0,1 1 0 0,1 0 0 0,1 0 0 1,1 1 0-1,-1-1 0 0,1 1 0 0,0-1 0 0,0 0-160 0,-5 0 1 0,0 0 0 0,1 0-1 0,0 0 1 0,0 0 0 0,0 0-1 0,0 0 1 0,1 0 0 0,0 0 0 0,0 0-1 0,1 0 160 0,-2 0 0 0,1 0 0 0,0 0 0 0,1 0 0 0,0 0 0 0,1 0 0 0,-1 0 0 0,0 0 0 0,-1 0 0 0,0 0 0 0,0 0 0 0,-2 0-175 0,6 0 1 0,0 0-1 0,-1-1 1 0,0 1-1 0,-1 0 1 0,0-1 0 0,0 1-1 0,-1 1 1 0,0-1-1 0,0 1 175 0,4 1 0 0,0 0 0 0,-1 0 0 0,1 1 0 0,-1 0 0 0,-1-1 0 0,-1 1 0 0,-2-1 0 0,-1 0 4 0,4-1 1 0,-1-1 0 1,-2 0 0-1,-1 0 0 0,-2 1 0 0,0 0-1 0,0 1-4 0,3 2 0 0,-1 2 0 0,0 0 0 0,-2 0 0 0,-2 0 0 0,-2-2 470 0,11-2 0 0,-4-2 0 0,-2-1 0 0,0 2-470 0,-3 2 0 0,-1 0 0 0,-1 0 0 0,0-1 0 0,-2-2 0 0,-1 0 0 0,1 0 0 0,-2 0 984 0,9 0 1 0,-1 0 0 0,2 0-985 0,-10 0 0 0,2 0 0 0,-1 0 0 0,-2 0 0 0,8 0 0 0,-2 0 0 0,0 0 1357 0,0 0 1 0,-1 0-1 0,-1 0-1357 0,-3 0 0 0,-1 0 0 0,-2 0 0 0,13 0 0 0,-2 0 0 0,5-4 0 0,0-3 0 0,3-4 0 0,-6-1 0 0,-25 4 0 0,-4 0 0 0,31-13 0 1</inkml:trace>
    </iact:actionData>
  </iact:action>
  <iact:action type="add" startTime="248828">
    <iact:property name="dataType"/>
    <iact:actionData xml:id="d21">
      <inkml:trace xmlns:inkml="http://www.w3.org/2003/InkML" xml:id="stk21" contextRef="#ctx0" brushRef="#br0">17521 11666 24575 0,'33'-42'0'11,"-1"0"0"0,0 0 0 0,9-3 0 0,4 1 0 1,5 0 0-1,-8 11 0 0,3-1 0 0,3 0 0 1,2 2 0-1,0 0-1012 0,3 2 1 0,1 0 0 1,1 2 0-1,0 0 0 0,0 0 1011 0,-2 2 0 1,0-1 0-1,0 1 0 0,0 1 0 0,-1 1 0 1,8-2 0-1,-1 1 0 0,0 3 0 0,-2 1 244 1,7 3 1-1,-2 3 0 0,-3-1-245 0,-10-3 0 1,-3 0 0-1,1 4 0 0,2 11 0 0,1 4 0 0,0-1 0 1,-3-5 0-1,0-3 0 0,2 3 0 0,11 4 0 1,3 3 0-1,0 0-12 0,0-1 1 0,1 0-1 1,0 0 12-1,0 1 0 0,0 0 0 0,-2-3 0 1,-5-4 0-1,-2-2 0 0,-2 1 0 0,-5 6 0 1,-1 0 0-1,-4-2 0 0,1-8 0 0,-1 1 1228 1,7 9 0-1,-1 2-1228 0,14-1 340 0,-29 0 1 1,2 0-341-1,5 0 0 0,-3 0 1220 0,3 0-1220 1,2-2 0-1,1 4 0 0,8 19 0 0,-7-19 0 0,1 1 0 1,-9 18 0-1,0 0 0 0,9-18 0 0,-1-1 0 1,-13 19 0-1,-1 0 0 0,5-19 0 0,-4 1 0 1,-6 29 0-1,-5-30 0 0,-21 30 0 0,0-27 0 1,0 37 0-1,0-37 0 0,0 37 0 0,-21-26 0 1,16 28 0-1,-16-28 0 0,0 25 0 0,16-35 0 1,-16 35 0-1,21-35 0 0,-21 25 0 0,16-28 0 1,-16 7 0-1,21-10 0 0,0 0 0 0,0 0 0 1</inkml:trace>
    </iact:actionData>
  </iact:action>
  <iact:action type="add" startTime="250328">
    <iact:property name="dataType"/>
    <iact:actionData xml:id="d22">
      <inkml:trace xmlns:inkml="http://www.w3.org/2003/InkML" xml:id="stk22" contextRef="#ctx0" brushRef="#br0">20790 11172 24575 0,'27'0'0'27,"-7"0"0"1,1 0 0 0,16 0 0-1,-3-1 0 1,2 2 0 0,1 2 0 0,0 4 0-1,-2 4 0 1,0 2 0 0,23 2 0 0,-32 6 0-1,16 0 0 1,-37-16 0 0,16 16 0-1,-21-21 0 1,0 0 0 0,10 21 0 0,-7-16 0-1,7 16 0 1,-10-21 0 0,0 0 0 0,21-21 0-1,-16 16 0 1,16-37 0 0,0 37 0-1,-16-37 0 1,16 37 0 0,0-16 0 0,-16 11 0-1,16 7 0 1,-21-7 0 0,0 10 0 0</inkml:trace>
    </iact:actionData>
  </iact:action>
  <iact:action type="add" startTime="252077">
    <iact:property name="dataType"/>
    <iact:actionData xml:id="d23">
      <inkml:trace xmlns:inkml="http://www.w3.org/2003/InkML" xml:id="stk23" contextRef="#ctx0" brushRef="#br0">18556 11666 24575 0,'46'-20'0'14,"0"1"0"0,1 0 0 0,7-9 0 0,1-3 0 0,0-1 0 0,2-1 0 0,-1 0 0 0,1-1-647 0,-11 5 1 0,1-1 0 0,0 0 0 0,-1 2 646 0,9-5 0 0,0 2 0 0,-1 1 0 0,1-2 0 0,0 1 0 0,0 2 0 0,0 4 0 0,0 2 0 0,0-2 0 0,0-6 0 0,-1-1 0 0,1 4-19 0,-3 9 1 0,0 4 0 0,-2-4 18 0,-2-9 0 0,-1-3 0 0,-1 4 0 0,-3 12 0 0,0 3 0 0,-1-3 0 0,1-9 0 0,-1-5 0 0,2 4 0 0,2 7 0 0,3 3 0 0,-3-2 290 0,10-12 1 0,0 1-291 0,8 3 0 0,-5 3 0 0,-7-5 0 0,-19 15 0 0,-1 4 1286 0,5 8-1286 0,10 0 723 0,-10-11-723 0,28 9 50 0,-2-9-50 0,-23 10 0 0,3 2 0 0,8-1 0 0,0 0 0 0,-7 0 0 1,-2 0 0-1,6 0 0 0,-1 0 0 0,-11 0 0 0,-2 0 0 0,24 0 0 0,-32 0 0 0,16 0 0 0,-37 0 0 0,16 0 0 0,-11 11 0 0,-7-9 0 0,7 29 0 0,11-4 0 0,-16-1 0 0,14 4 0 0,4 2 0 0,3 10 0 0,-3-7 0 0,1 1 0 0,-5-6 0 0,-1-3 0 0,5 10 0 0,-12 7 0 0,-11-28 0 0,0 26 0 0,0-37 0 0,0 37 0 0,0-37 0 0,0 26 0 0,0-28 0 0,0 8 0 0,0-11 0 0,0 0 0 0,-11 0 0 0,9 0 0 0,-9 0 0 0,11 0 0 0,0 0 0 0,-21 0 0 0,16 0 0 0,-16 0 0 0,21 0 0 0,0 0 0 0,0 20 0 0,-21-14 0 0,16 15 0 0,-16-1 0 0,0-14 0 0,16 15 0 0,-16-1 0 0,21-14 0 0,0 15 0 0,0-21 0 0,0 0 0 0,0 0 0 1</inkml:trace>
    </iact:actionData>
  </iact:action>
  <iact:action type="add" startTime="254277">
    <iact:property name="dataType"/>
    <iact:actionData xml:id="d24">
      <inkml:trace xmlns:inkml="http://www.w3.org/2003/InkML" xml:id="stk24" contextRef="#ctx0" brushRef="#br0">21543 11125 24575 0,'0'36'0'23,"21"-12"0"1,-16 7 0 0,26-26 0-1,-28 37 0 1,28-37 0 0,-25 37 0 0,15-37 0-1,-1 16 0 1,-14 0 0 0,15-16 0-1,0 16 0 1,-16-10 0 0,26-9 0 0,-28 9 0-1,7 10 0 1,-10-16 0 0,0 16 0-1,21-21 0 1,-16 0 0 0,16 0 0 0,-21 0 0-1,21 0 0 1,-16 0 0 0,16 0 0 0,0-21 0-1,-16 16 0 1,16-27 0 0,-21 9 0-1,21-14 0 1,-16 11 0 0,16-16 0 0,-10 16 0-1,-9 0 0 1,30 5 0 0,-27 11 0-1,37 7 0 1,-16-7 0 0,0-11 0 0,5 15 0-1,-28-35 0 1,7 35 0 0,-10-14 0 0</inkml:trace>
    </iact:actionData>
  </iact:action>
  <iact:action type="add" startTime="261361">
    <iact:property name="dataType"/>
    <iact:actionData xml:id="d25">
      <inkml:trace xmlns:inkml="http://www.w3.org/2003/InkML" xml:id="stk25" contextRef="#ctx0" brushRef="#br0">16839 14394 24575 0,'34'0'0'6,"0"0"0"0,25 0 0 0,8 0 0 0,-8 0 0 0,4 0 0 1,5 0-1440-1,-10 0 0 0,3 0 0 0,2 0 0 0,3 0 0 1,0 0 1440-1,-4 0 0 0,2 0 0 0,1 0 0 0,1 0 0 1,1 0 0-1,1 0-395 0,-10 0 0 0,1 0 0 0,1 0 0 1,0 0 0-1,2 0 0 0,-1 0 0 0,1 0 1 0,-1 0 394 1,3 0 0-1,1 0 0 0,0 0 0 0,0 0 0 0,0 0 0 1,0 0 0-1,1 0 0 0,-1 0 0 0,-5 0 0 0,0 0 0 1,0 0 0-1,0 0 0 0,0 0 0 0,1 0 0 0,-1 0 0 1,0 0 0-1,0 0 0 0,1 0 0 0,-1 0 0 0,0 0 0 1,1 0 0-1,-1 0 0 0,1 0 0 0,-1 0 0 0,-1 0 0 0,0 0 0 1,5 0 0-1,-1 0 0 0,0 0 0 0,-1 0 0 0,1 0 0 1,-1 0 0-1,-1 0 0 0,0 0-49 0,6 0 0 0,0 0 0 1,-1 0 0-1,0 0 1 0,-1 0-1 0,-1 0 0 0,-1 0 49 1,0 0 0-1,0 0 0 0,-2 0 0 0,-1 0 0 0,0 0 0 1,-1 0-198-1,6 0 1 0,-1 0 0 0,-1 0 0 0,-1 0-1 1,-3 0 198-1,1 0 0 0,-2 0 0 0,-3 1 0 0,-1-2 676 1,12-2 0-1,-3-2 0 0,-6 2-676 0,-1 2 0 0,-5 0 1981 1,-8-5 1-1,-7 1-1982 0,-10 5 3465 0,-5 0-3465 0,-21 0 2048 1,10-21-2048-1,-7 16 46 0,7-16 0 0,-10 21 0 0,0 0 0 1</inkml:trace>
    </iact:actionData>
  </iact:action>
  <iact:action type="add" startTime="273777">
    <iact:property name="dataType"/>
    <iact:actionData xml:id="d26">
      <inkml:trace xmlns:inkml="http://www.w3.org/2003/InkML" xml:id="stk26" contextRef="#ctx0" brushRef="#br0">31303 2917 8191 0,'0'-27'0'3,"0"-14"4824"0,0-17-4824 0,0 14 0 0,0-7 0 1,0-3 0-1,0-4 0 0,0-3 0 0,0-5 161 1,1 10 0-1,-1-3 0 0,1-3 0 0,-1 1 0 1,-2 1-161-1,0 5 0 0,-2 2 0 0,0 0 0 1,-1-1 0-1,-1 0 0 0,-1-7 0 0,0-1 0 1,-2 0 0-1,-2 1 0 0,-2 4 289 0,-4-4 1 1,-4 4 0-1,-1 1-1 0,-1 2-289 0,0 5 0 1,-2 0 0-1,0 4 0 0,1 3 2695 0,-12-17 1 1,-1 11-2696-1,3 15 0 0,2 8 216 0,-4 4-216 0,-22 21 0 1,15 8 0-1,-5 5 0 0,6 0 0 0,-2 3 0 1,-1 2 404-1,-9 7 0 0,-2 4 0 0,-1 1-404 1,10-5 0-1,0 1 0 0,-1 1 0 0,2 2 0 1,0 1 0-1,2 3 0 0,0 0 0 0,0-1 0 1,2-2 0-1,-1 0 0 0,2 0 0 0,2 0 0 1,-2 5 0-1,2 1 0 0,-1 0 134 0,-5 4 1 1,0 1 0-1,2 1-135 0,9-3 0 0,2 1 0 1,-1 1 0-1,1-4 0 0,-1 1 0 0,1 2 0 0,1-1 0 1,-7 15 0-1,2 1 0 0,3 1 0 0,8-11 0 1,1 2 0-1,1 0 0 0,0 0-316 0,0-3 0 1,-2 1 0-1,2-1 0 0,3 3 316 0,4 3 0 1,4 2 0-1,0 1 0 0,0 1-522 0,-5 5 1 1,0 1 0-1,0 2 0 0,2 0 521 0,6-9 0 1,1 1 0-1,1 0 0 0,1 2 0 0,0 1-363 1,1-1 0-1,0 1 0 0,1 1 0 0,1 1 0 1,-1 1 0-1,-1 1 363 0,-1-3 0 0,0 1 0 0,-1 1 0 1,0 0 0-1,1 1 0 0,0 0 0 0,2 0-364 1,1 1 1-1,2-1 0 0,1 0 0 0,0 1 0 1,0 0 0-1,0 0 0 0,-1 2 363 0,-1-3 0 1,-1 1 0-1,0 0 0 0,0 1 0 0,0 0 0 1,0 0 0-1,0 0 0 0,2-1 0 0,0-2 0 1,0-1 0-1,1 0 0 0,0-1 0 0,1 1 0 1,-1 0 0-1,1 0 0 0,-1 1 0 0,0 2 0 1,0 1 0-1,0 0 0 0,0 0 0 0,0 1 0 0,0-1 0 1,0 0 0-1,0 0-268 0,0 1 1 0,0-1 0 1,0 0 0-1,0 1 0 0,0-1 0 0,0 0-1 1,0 1 1-1,0-1 267 0,0 2 0 0,0-1 0 1,0 1 0-1,0-1 0 0,0 1 0 0,0 0 0 1,0 0 0-1,0 0 0 0,0-6 0 0,-1 1 0 1,1-1 0-1,0 1 0 0,-1 0 0 0,1 0 0 1,0 0 0-1,1 0 0 0,0 0-189 0,0 1 0 1,1 0 0-1,1 0 0 0,-1 0 0 0,1 1 0 0,0-1 0 1,0 1 0-1,-1 0 0 0,0 1 189 0,-1-3 0 1,0 0 0-1,-1 1 0 0,0-1 0 0,0 2 0 1,0-1 0-1,1 0 0 0,-1 1 0 0,1-1 0 1,0 0 0-1,0 1 0 0,1-1 0 0,1 1 0 1,-1 0 0-1,1 0 0 0,-1-1 0 0,1 1 0 1,-1 0 0-1,-1-1 0 0,1 1 0 0,-1-2 0 1,-1 1 0-1,0 0 0 0,0 0 0 0,0-1 0 1,0 1 0-1,-1-1 0 0,1 0 0 0,0 0 0 1,0-1 0-1,0 5 0 0,0-1 0 0,0 0 0 0,0 0 0 1,0-1 0-1,0 0 0 0,0 0 0 0,0 0 0 1,0-1-43-1,0 5 0 0,0-1 1 0,0 0-1 1,0-1 1-1,0 1-1 0,0-2 1 0,0 1-1 1,0-1 43-1,0-3 0 0,0-1 0 0,0 0 0 1,0 0 0-1,0 0 0 0,0-1 0 0,0 1 0 1,0 1 0-1,0 2 0 0,1 0 0 0,0 1 0 1,0 0 0-1,-1 0 0 0,0 0 0 0,-1-1 0 1,-1-1 0-1,-2 5 0 0,-1-1 0 0,-1 0 0 0,-1 0 0 1,0-1 0-1,0 1 0 0,1 0 30 0,1-7 1 1,0 1-1-1,1 1 1 0,-1-1-1 0,0 0 1 1,0-1-1-1,-1 0 1 0,-1-1-31 0,-3 10 0 1,-1 0 0-1,-1-2 0 0,-1 0 0 0,1-1 0 1,0-1 175-1,0-3 0 0,0 0 1 0,-1-1-1 1,2-1 0-1,0-1 1 0,2 0-176 0,1 3 0 1,3-1 0-1,1 0 0 0,-1-2 0 0,-2 0 596 1,-6 10 1-1,-2-2-1 0,1-1 1 0,4-1-597 0,6-8 0 1,4-2 0-1,0 0 0 0,-2 0 0 0,-2 2 0 1,-2 0 0-1,0-1 0 0,2-1 0 0,2 11 0 1,3-1 0-1,0 1 0 0,-1-12 0 0,0 1 0 1,0 0 0-1,0 1 0 0,0-1 0 0,0 0 0 1,0 0 0-1,0-1 845 0,-1 13 1 0,0-2-1 1,3 0-845-1,3 0 0 0,3-1 0 0,-1-1 0 1,-3-6 0-1,0 0 0 0,4-1 0 0,11 2 0 1,5-1 0-1,-2-1 0 0,-8-5 0 0,-2-1 0 0,4-1 1056 1,8-3 1-1,5-1 0 0,-3-2-1057 0,-2 7 0 1,1-2 0-1,14 0 0 0,1-1 0 0,-10 2 0 1,2 0 0-1,0-14 0 0,4-1 0 0,-2 0 0 1,9 15 0-1,1 0 0 0,-8-15 0 0,3-2 0 1,1-1 0-1,13 10 0 0,1-4 0 0,-1-9 0 1,1-3 0-1,3 6 0 0,1-5 0 0,0-18 0 1,1-7 0-1,-13-3 0 0,2-2 0 0,-1-5 344 1,5-5 1-1,-1-4-1 0,1-7-344 0,-4-5 0 0,2-7 0 1,-1-4 0-1,0-2-436 0,-7 2 0 0,1-2 0 1,-1-3 0-1,1-1 0 0,1-1 436 0,-6 7 0 1,2-1 0-1,0-1 0 0,0-1 0 0,1-1 0 1,0-1 0-1,-1-1-470 0,-3 1 1 0,0-1-1 1,1-1 1-1,-1-1-1 0,0-1 1 0,0-1 0 1,0 0-1-1,0-1 470 0,-4 6 0 0,0 0 0 1,1 0 0-1,-1-1 0 0,0-1 0 0,1 0 0 1,-1-1 0-1,-1-1 0 0,1 0 0 0,-1-2-310 0,-1 0 1 1,0-1-1-1,0 0 1 0,0-2-1 0,-1 0 1 1,0-1-1-1,0 0 1 0,-1-1-1 0,0-1 1 1,0 1-1-1,-1-1 310 0,-1 2 0 0,-1-1 0 1,0 0 0-1,-1-1 0 0,1 0 0 0,-2 0 0 1,1-1 0-1,-1 0 0 0,0-1 0 0,0 0 0 1,0 0 0-1,-1-1-145 0,-1 3 1 0,0-2 0 1,0 1 0-1,0-1 0 0,-1-1-1 0,0 1 1 1,0-1 0-1,0 0 0 0,-1-1 0 0,0 1-1 1,-1 0 1-1,0 0 0 0,0 0 144 0,-1 0 0 0,0-1 0 1,0 1 0-1,-1 0 0 0,-1-1 0 0,1 0 0 1,-1 1 0-1,0-1 0 0,-1 0 0 0,1 1 0 1,-1 0 0-1,0 0 0 0,0 0-67 0,0-2 0 1,0 0 1-1,-1 0-1 0,1 1 1 0,-1-1-1 1,-1 1 1-1,1-1-1 0,-1 1 1 0,0 1-1 1,0-1 1-1,0 1-1 0,-1 0 67 0,1-3 0 1,0 1 0-1,0 0 0 0,0 0 0 0,-1 1 0 1,0-1 0-1,0 1 0 0,-1 1 0 0,-1-1 0 0,0 1 0 1,-1 1 0-1,0-1 0 0,-1 0 0 0,-1 1 0 1,-1 0 0-1,0 1 0 0,0-1 0 0,0 1 0 1,-1 0 0-1,0-1 0 0,0 0 0 0,1-1 0 1,-1-1 0-1,1 1 0 0,-1 0 0 0,0-1 0 1,0 1 0-1,-1-1 0 0,-1 0 0 0,-1 1 0 1,-1-1-17-1,-2-1 0 0,-1 0 1 0,-1 0-1 1,-1 0 0-1,-1 0 1 0,0-1-1 0,0 1 1 1,-1-1-1-1,0 0 0 0,1 0 17 0,0 4 0 0,0 0 0 1,1 0 0-1,-1-1 0 0,-1 0 0 0,1 0 0 1,-1 0 0-1,0 0 0 0,0 0 0 0,-1 0 0 1,-1 1 0-1,0-2 0 0,0 0 0 0,-1-1 0 1,0 1 0-1,-1-1 0 0,0 1 0 0,0 0 0 1,0 0 0-1,-1 1 0 0,0 1 0 0,0 0 0 1,0-1 0-1,-2 1 0 0,1 1 0 0,-1 0 0 1,0 0 0-1,0 1 0 0,-1 0 0 0,1 0 0 1,0 1 0-1,0 0 58 0,0-3 0 0,0 1 0 0,0-1 1 1,0 2-1-1,0-1 0 0,-1 1 1 0,1 1-1 1,-1 1 0-1,0 0-58 0,-1-1 0 0,-1 1 0 1,0 0 0-1,0 1 0 0,0 1 0 0,0 0 0 1,-1 1 0-1,1-1 111 0,-2-3 1 0,0 0 0 1,0 1 0-1,0 0 0 0,0 0 0 0,-1 0 0 1,0 1-112-1,0-1 0 0,-1 1 0 0,0 0 0 1,0 0 0-1,-1 0 0 0,1 0 0 0,-1 0 0 1,-1-2 0-1,0 0 0 0,0 0 0 0,0 0 0 0,-1 0 0 1,1 0 0-1,1 0 0 0,0 1 0 0,0 1 0 1,0-1 0-1,1 1 0 0,-1-1 0 0,1 1 0 1,0 0 0-1,0-1 0 0,0 1 0 0,0-1 0 1,1 1 0-1,-1 0 0 0,0 1 0 0,0 1 234 1,-1-2 0-1,-1 1 0 0,0 0 0 0,0 1 0 1,1 0 1-1,1 0-235 0,3 0 0 0,0 0 0 1,2 0 0-1,-1 0 0 0,0 2 0 0,-2 2 436 1,-4-2 1-1,-1 4-1 0,-1 0 1 0,1 0 0 0,3-2-437 1,3-3 0-1,3-2 0 0,1 0 0 0,-1 0 0 1,-2 4 0-1,-5-5 0 0,-4 3 0 0,1 0 0 1,3-1 467-1,4-5 1 0,2-2 0 0,1 1 0 1,-3 1-468-1,-2 6 0 0,-1 1 0 0,-1 1 0 1,3-1 0-1,4 0 0 0,3-2 0 0,-1 2 0 1,-1 3 948-1,-6-2 1 0,-2 3 0 0,4 1-949 1,7-2 0-1,3-1 0 0,-2 8 1280 0,-8 9 1 1,2 5-1281-1,13-18 0 0,-9 26 0 0,11 21 0 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12T04:38:42.6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0513">
    <iact:property name="dataType"/>
    <iact:actionData xml:id="d0">
      <inkml:trace xmlns:inkml="http://www.w3.org/2003/InkML" xml:id="stk0" contextRef="#ctx0" brushRef="#br0">10536 6962 24575 0,'-54'0'0'5,"0"0"0"1,0 0 0-1,-1 0 0 1,3 0 0-1,-2 0 0 1,-3 0 0-1,-1 0 0 1,-3 0 0 0,-2 0 0-1,4-1 0 1,-3 0 0-1,-1-1 0 1,-2 1 0-1,-1-1 0 1,-2 1 0 0,0-1 0-1,-1 1-984 1,7 1 1-1,-2-1 0 1,0 1 0-1,-2 0 0 1,0 0 0-1,0 0 0 1,-2 0 0 0,1 0 0-1,0-1 0 1,-1 1 847-1,3-1 1 1,-1 0-1-1,0 0 1 1,0 0-1 0,-1 0 1-1,0 0 0 1,0 0-1-1,0 0 1 1,0 0-1-1,0 0 1 1,0 0-61-1,1 1 0 1,-1 0 0 0,1 0 0-1,-1 0 0 1,0 0 0-1,1 0 1 1,0 0-1-1,0 0 0 1,0 0 0 0,1 0 0-1,1 0 196 1,-2 0 0-1,0 0 0 1,0 0 0-1,1 0 0 1,1 0 0-1,-1 0 0 1,2 0 0 0,-1 0 0-1,2 0 0 1,0 0 9-1,-1 0 0 1,1 0 1-1,0 0-1 1,1 0 1 0,0 0-1-1,2 0 1 1,-1 0-1-1,2 0 1 1,0 0-10-1,-7 0 0 1,0 0 0 0,1 0 0-1,1-1 0 1,1 1 0-1,2 1 0 1,0-1-152-1,1 2 0 1,1-1 0-1,1 1 1 1,1 0-1 0,1 0 0-1,1 0 152 1,-4-2 0-1,2 0 0 1,1-1 0-1,1 2 0 1,2 1 675 0,-3 5 1-1,1 2 0 1,2 0-1-1,2-2-675 1,-6-5 0-1,2-2 0 1,4 3 2199-1,-6 8 1 1,5-1-2200 0,-12-10 3878-1,11 0-3878 1,-13 0 0-1,18 0 0 1,-6 0 0-1,-1 0 0 1,-7 0 0 0,1 0 684-1,3 0 0 1,0 0 0-1,2 0-684 1,5 0 0-1,1 0 0 1,4 0 387-1,-9 0 1 1,6 0-388 0,-10 0 0-1,1 0 0 1,13 0 0-1,-4 0 0 1,0 0 0-1,-3 0 0 1,-13 0 0 0,0 0 0-1,20 0 0 1,2 0 0-1,0 0 0 1,5 0 0-1,11 0 0 1,5 0 0 0</inkml:trace>
    </iact:actionData>
  </iact:action>
  <iact:action type="add" startTime="31830">
    <iact:property name="dataType"/>
    <iact:actionData xml:id="d1">
      <inkml:trace xmlns:inkml="http://www.w3.org/2003/InkML" xml:id="stk1" contextRef="#ctx0" brushRef="#br0">8137 7503 24575 0,'-49'0'0'6,"-1"0"0"1,3 0 0-1,-4 0 0 1,-5 0 0-1,3 0 0 1,-5 0 0 0,-3 0 0-1,-3 0 0 1,-1 0-1332-1,11 0 1 1,-1 0-1-1,-2 0 1 1,-1 0 0 0,-1 0-1-1,-1 0 1 1,-2 0 1331-1,0 0 0 1,-2 0 0-1,-2 0 0 1,0 0 0 0,-1 0 0-1,-1 0 0 1,0 0 0-1,-1 0-317 1,10 0 0-1,-1 0 0 1,-1 0 0 0,0 0 0-1,0 0 0 1,-1 0 0-1,0 0 0 1,0 0 0 0,0 0 0-1,0 0 317 1,-1 0 0-1,-1 0 0 1,0 0 0-1,0 0 0 1,-1 0 0 0,1 0 0-1,0 0 0 1,0 0 0-1,0 0 0 1,0 0 0-1,2 0 0 1,-1 0 0 0,1 0 0-1,-1 0 0 1,1 0 0-1,0 0 0 1,0 0 0-1,1 0 0 1,1 0 0 0,0 0-2-1,-7 0 0 1,0 0 1-1,0 0-1 1,2 0 0-1,0 0 1 1,1 0-1 0,1 0 0-1,1 0 2 1,1 0 0-1,0 0 0 1,2 0 0 0,0 0 0-1,2 0 0 1,1 0 0-1,2 0-124 1,-9 0 0-1,3 0 0 1,1 0 0 0,2 0 1-1,3 0 123 1,1 0 0-1,2 0 0 1,3 0 0-1,-1 0 787 1,-13 0 0 0,1 0 1-1,4 0-788 1,-5 0 0-1,1 0 0 1,5 0 0-1,-2 0 0 1,2 0 0 0,-8 0 0-1,3 0 0 1,-4-2 0-1,1 4 2406 1,10 8 1-1,7 1-2407 1,5-6 3889 0,0 16-3889-1,42-21 387 1,0-21 1-1,0 16 0 1,0-16 0 0</inkml:trace>
    </iact:actionData>
  </iact:action>
  <iact:action type="add" startTime="52898">
    <iact:property name="dataType"/>
    <iact:actionData xml:id="d2">
      <inkml:trace xmlns:inkml="http://www.w3.org/2003/InkML" xml:id="stk2" contextRef="#ctx0" brushRef="#br0">12794 2823 24575 0,'54'-6'0'9,"1"1"0"0,-1 0 0 0,0 0 0 0,-2 0 0 0,2 0 0 0,0 0 0 0,2-1 0 0,0 1 0 0,5-2 0 1,1-1 0-1,2 0 0 0,-1 1 0 0,0 0-844 0,2 2 1 0,0 0-1 0,-1 1 1 0,0 0 0 0,-3-2 843 0,4-1 0 1,-2-2 0-1,-1 0 0 0,-4 3 0 0,7 4 0 0,-3 1 0 0,-3-1 258 0,-11-5 1 0,-3-1-1 0,0 2-258 0,2 4 0 1,-1 3 0-1,0 0 0 0,20-1 0 0,1 0 0 0,-13 0 0 0,2 0 0 0,-4 0 0 0,5 0 0 0,-1 0 401 0,7 0 0 1,-4 0-401-1,-22 0 0 0,0 0 0 0,11 0 0 0,5 0 0 0,-8 0 0 0,2 0 0 0,0 0-195 0,2 0 1 0,0 0-1 1,2 0 195-1,7 0 0 0,3 0 0 0,-5 0 0 0,7 0 0 0,-6 0 1054 0,-9 0 1 0,-4 0-1055 0,-10 0 0 0,0 0 222 1,10 0 0-1,3 0-222 0,1 0 0 0,3 0 0 0,-2 0 0 0,2 0 0 0,-2 0 0 0,8 0 0 0,-1 0 0 0,2 0 0 1,-1 0 0-1,-12 0 0 0,1 0 0 0,10 1 0 0,3-2-277 0,-7-5 0 0,3-2 0 0,3 1 277 0,-7 5 0 0,2 2 0 1,2 0 0-1,0-3 0 0,6-6 0 0,2-3 0 0,-1 0 0 0,0 3 0 0,-4 6 0 0,-1 2 0 0,0 2 0 0,-1-3 0 1,12-5 0-1,0-1 0 0,-6 2 0 0,7 5 0 0,-7 2 0 0,-14-1 0 0,-5 0 0 0,15 0 0 0,-32 0 0 0,5-11 0 1,-28 9 1502-1,28-9-1502 0,-25 11 0 0,35 0 0 0,6 0 0 0,16-21 0 0,-14 19 0 0,4-1 0 0,1-18 0 0,-1 0 0 1,-3 19 0-1,-1-1 0 0,10-18 0 0,-5 0 0 0,-2 16 0 0,-8-16 0 0,-12 21 0 0,-27 0 0 0,16 0 0 1</inkml:trace>
    </iact:actionData>
  </iact:action>
  <iact:action type="add" startTime="142884">
    <iact:property name="dataType"/>
    <iact:actionData xml:id="d3">
      <inkml:trace xmlns:inkml="http://www.w3.org/2003/InkML" xml:id="stk3" contextRef="#ctx0" brushRef="#br0">16886 3434 24575 0,'0'-13'0'20,"0"-18"0"0,0 4 0 0,0 1 0 0,0 5 0 0,0 1 0 0,0 14 0 0,0-15 0 0,-21 21 0 0,16 0 0 0,-16 0 0 0,21 0 0 0,0 0 0 1,0-10 0-1,0 7 0 0,0-7 0 0,0 10 0 0,-10 0 0 0,7 0 0 0,-7 0 0 0,10 0 0 0,0-21 0 0,0 16 0 0,-21-37 0 0,-5 16 0 1,0-11 0-1,-16-7 0 0,26 28 0 0,-7-5 0 0,-9 0 0 0,27 16 0 0,-16-16 0 0,0 21 0 0,-5 0 0 0,0 21 0 0,-5-16 0 0,28 37 0 1,-28-37 0-1,25 16 0 0,-15-10 0 0,1-9 0 0,14 9 0 0,-15 10 0 0,1 5 0 0,14 0 0 0,-15 16 0 0,21-37 0 0,0 26 0 0,-10-7 0 1,7-8 0-1,-7 25 0 0,10-35 0 0,0 35 0 0,0-25 0 0,0 8 0 0,0 7 0 0,0-5 0 0,0 21 0 0,0 0 0 0,0-10 0 0,0-14 0 0,10 9 0 1,14-27 0-1,-8 37 0 0,25-37 0 0,-15 16 0 0,11-21 0 0,7 0 0 0,-7 0 0 0,10 0 0 0,-10 0 0 0,-14 0 0 0,9-21 0 0,-6 16 0 1,0-16 0-1,16 0 0 0,-37 16 0 0,26-16 0 0,-28 21 0 0,28-11 0 0,-26 9 0 0,16-30 0 0,-21 27 0 0,0-37 0 0,0 16 0 0,21-21 0 1,-16 10 0-1,16-7 0 0,-21 7 0 0,0 11 0 0,0-15 0 0,0 35 0 0,0-25 0 0,0 28 0 0,0-7 0 0,0 10 0 0,0 0 0 0,0 0 0 1</inkml:trace>
    </iact:actionData>
  </iact:action>
  <iact:action type="add" startTime="157334">
    <iact:property name="dataType"/>
    <iact:actionData xml:id="d4">
      <inkml:trace xmlns:inkml="http://www.w3.org/2003/InkML" xml:id="stk4" contextRef="#ctx0" brushRef="#br0">23166 3481 24575 0,'0'-39'0'6,"0"0"0"1,0-13 0 0,0-3 0-1,0 8 0 1,0-1 0 0,0-1-274 0,0 1 1-1,0 0 0 1,0 0 273 0,0-3 0 0,0-1 0-1,0 6 135 1,0 5 0 0,0 4-135 0,0-29 136-1,0 56-136 1,-21 10 0 0,16 0 0 0,-16 0 414-1,0-21-414 1,16 16 0 0,-37-37 0 0,5 37 0-1,-12-37 0 1,16 24 0 0,-2-1 0 0,-11-13 0-1,0-6 0 1,14 8 0 0,0-2 0 0,-3 0-321-1,-13-3 0 1,-5 0 1 0,5-2 320 0,9-6 0-1,3-2 0 1,-1 5 0 0,-2 11 0 0,0 5 0-1,2-2 0 1,-11-21 0 0,4 8 0 0,-8 23 0-1,7-5 0 1,14 0 0 0,5 16 0 0,0-15 0-1,-6-2 481 1,-12 14 0 0,-3 1-481 0,-2-14 0-1,-1-3 0 1,-13 6 0 0,-2 0 0-1,18 2 0 1,0 0 0 0,2 1 0 0,-11-5 0-1,0 3 0 1,11 8 0 0,-1 3 0 0,1-2 0-1,-15-9 0 1,2 2 0 0,8 12 0 0,1 1 0-1,2-9 0 1,2 1 0 0,-12 10 0 0,20 0 0-1,-7 21 0 1,11-15 0 0,-2 4 0 0,-1 20 0-1,-4 5 0 1,-2-17 0 0,-7-4 0 0,4 6-250-1,7 15 0 1,3 6 0 0,-4-4 250 0,-10-10 0-1,-4-5 0 1,6 7 0 0,11 13 0 0,6 6 0-1,-3-5 0 1,-4-15 0 0,-2-5 0 0,2 5 0-1,4 10 0 1,3 5 0 0,-1-1 0 0,3-6 0-1,-1-1 0 1,0 1 0 0,-6 3 0 0,0 1 0-1,3 1 0 1,9 1 0 0,4 1 0 0,-2 0 0-1,-5-1 0 1,-1 0 0 0,2 2 0 0,6 2 0-1,3 1 0 1,1 1 0 0,2 2 0-1,2 2 0 1,-1 0 0 0,-3 5 0 0,-1 2 0-1,5 0-438 1,7 3 0 0,4 1 0 0,-1 0 438-1,-4-12 0 1,-1 0 0 0,0-1 0 0,2 0 0-1,3 7 0 1,1-1 0 0,1 1 0 0,-2 3 0-1,0 0 0 1,3 0 0 0,2-6 0 0,2 0 0-1,5 2 0 1,3-1 0 0,4 3 0 0,4 1 0-1,2 2-699 1,-1-9 1 0,2 1-1 0,2 2 1-1,1 0-1 1,3 1 1 0,0 0 698 0,0-3 0-1,1 0 0 1,2 1 0 0,1 0 0 0,1 0 0-1,0-1 0 1,0-1 0 0,1 0 0 0,0-1 0-1,0 0 0 1,1 0 0 0,0-2 0 0,1 0 0-1,-1-1-322 1,4 3 0 0,1 0 0 0,-1-1 0-1,1-2 0 1,0-3 0 0,0-3 322-1,1-4 0 1,0-2 0 0,0-4 0 0,1-1 0-1,0-3-184 1,12 3 0 0,1-3 1 0,1-4-1-1,0-3 184 1,-3-5 0 0,0-3 0 0,1-3 0-1,1-2 0 1,-6-1 0 0,0-2 0 0,1-1 0-1,1-1 0 1,2-1-232 0,7 0 0 0,1 0 0-1,2-2 0 1,0-1 0 0,-1-2 232 0,-1-3 0-1,-1-2 0 1,1-1 0 0,-1-1 0 0,2 1 0-1,-9 3 0 1,2 1 0 0,0-1 0 0,-1 0 0-1,-1-2 0 1,-2-3 356 0,3-3 0 0,-1-4 1-1,-3-1-1 1,0-1 0 0,-2 0-356 0,4-2 0-1,-1-1 0 1,-3 0 0 0,0-3 0 0,-2-1 0-1,-1-1 0 1,-3-3 0 0,-1-1 239 0,-6 0 1-1,-1-3 0 1,-2-1 0 0,-2-2-240 0,2-1 0-1,-2-1 0 1,-2-2 0 0,-1-1 0-1,-4-3 0 1,-2 0 0 0,-1-2 0 0,-2-1 0-1,-2 0 0 1,-1-2 0 0,-1 1 0 0,-1-1 0-1,5-13 0 1,-1 1 0 0,-3-1 0 0,-6 2 0-1,-4-1 0 1,1 3 258 0,0 11 1 0,-1 3-1-1,-1-3-258 1,-4-10 0 0,-2-2 0 0,-2 1 0-1,-3 4 0 1,-2 1 0 0,-2-4 130 0,0 10 0-1,-2-4 0 1,-1-1 0 0,0-1 0 0,-2 2-130-1,-3-9 0 1,-2 1 0 0,0 0 0 0,-2 0 0-1,4 7 0 1,-1-2 0 0,-1 1 0 0,-1 1 0-1,0 3 262 1,-3 0 1 0,-2 3 0 0,2 2 0-1,3 1-263 1,5-5 0 0,4 3 0 0,-5 5 567-1,-18-2 1 1,5 7-568 0,24 0 711 0,-16 17-711-1,21 20 0 1,0 0 0 0,0 0 0 0</inkml:trace>
    </iact:actionData>
  </iact:action>
  <iact:action type="add" startTime="250728">
    <iact:property name="dataType"/>
    <iact:actionData xml:id="d5">
      <inkml:trace xmlns:inkml="http://www.w3.org/2003/InkML" xml:id="stk5" contextRef="#ctx0" brushRef="#br0">32456 15523 24575 0,'-27'0'0'4,"-14"0"0"1,35 0 0 0,-25 0 0 0,8 20 0-1,-14 7 0 1,-10-1 0 0,21-5 0 0,-6-11 0 0,9-7 0-1,-35 28 0 1,-4-26 0 0,12 14 0 0,-2 4 0 0,-1-5 0-1,-1 1-291 1,8-4 0 0,-2 1 0 0,1 2 291 0,-4 7 0-1,0 2 0 1,-2 0-376 0,8-6 0 0,-1 0 0 0,-1-1 0-1,0 1 376 1,-1 0 0 0,1 0 0 0,-1 0 0-1,0 3 0 1,-2 5 0 0,1 3 0 0,-1 0 0 0,-2-3-462-1,-5-3 1 1,-1-2 0 0,-1-1 0 0,3 4 461 0,3 3 0-1,2 2 0 1,1 1 0 0,-3 0 0 0,-4 0 0 0,-2-1 0-1,0 0 0 1,2-1 0 0,7-6 0 0,2-1 0 0,1 0 0-1,1 2-243 1,-10 12 1 0,2 3 0 0,-1-8 242 0,3-12 0-1,-1-6 0 1,-1 2 0 0,0 5 0 0,0 1 0-1,-3-3 0 1,9-8 0 0,-1-3 0 0,-2-1 0 0,-2 0-293-1,-8-1 0 1,-4 0 0 0,0-1 0 0,0 0 293 0,0-1 0-1,-1 1 0 1,0-1 0 0,-1 0 0 0,10-1 0 0,-1 1 0-1,-1-1 0 1,0 0 0 0,0 0-224 0,-4-3 1 0,1 0 0-1,-1-1 0 1,0 1-1 0,0 1 224 0,1 2 0-1,1 1 0 1,-1 0 0 0,0 0 0 0,-2-3 0 0,5-3 0-1,0-1 0 1,-2-1 0 0,1-2 0 0,-1 0 0 0,0 0-238-1,1-1 0 1,-1-1 0 0,0-1 0 0,1-1 1 0,-2 1-1-1,1-1 238 1,4 1 0 0,1 0 0 0,-1 0 0 0,-1-1 0-1,1 0 0 1,-1-1 0 0,1-1 0 0,-2-1 0 0,0-2 0-1,0-1 0 1,0 0 0 0,0 0 0 0,0-1 0-1,0 1 0 1,0 0 0 0,0 0 0 0,-1 0 0 0,1 0 0-1,0 0 0 1,0-1 0 0,1 0 0 0,0 0 0 0,1-1 0-1,0 0 0 1,0-1 0 0,0 1 0 0,0-1 0 0,0 1 0-1,-1-1 0 1,-1 0 0 0,0 0 0 0,0-1 0 0,1 1 0-1,0-1 0 1,1 1 0 0,-4-3 0 0,0-1 0-1,1 0 0 1,0 0 0 0,1 1 0 0,0 1 0 0,3 2 0-1,-1 2 0 1,1 1 0 0,1-1 0 0,1-1 0 0,3-1-75-1,-2-3 0 1,3-2 1 0,1-1-1 0,1 1 1 0,2 2 74-1,-19-3 0 1,2 2 0 0,5-5 0 0,8-10 0 0,4-6 0-1,1 0 0 1,1 4 0 0,2 0 0 0,0-6 0 0,6-5 0-1,2-7 0 1,0-3 0 0,0 0-173 0,5 9 0-1,1 0 0 1,0-2 0 0,-1-1 0 0,-1-1 173 0,0 1 0-1,-1-1 0 1,-1-1 0 0,0-2 0 0,1-1 0 0,2-1-263-1,2 2 1 1,2-1 0 0,1-1 0 0,0-1 0 0,1-2-1-1,-1 0 1 1,1-2 262 0,2 8 0 0,-1-1 0 0,1-1 0-1,0-1 0 1,0-1 0 0,0 0 0 0,1-2 0-1,0-1 0 1,1-2-121 0,3 9 1 0,1-1-1 0,0-2 1-1,0 0-1 1,1-1 1 0,0-1 0 0,0-1-1 0,1 0 1-1,0-1-1 1,1 1 1 0,0-1-1 0,0 0 121 0,2 1 0-1,-1-1 0 1,2 0 0 0,0 0 0 0,0-1 0 0,0-1 0-1,1 1 0 1,0-1 0 0,0 0 0 0,1 0 0 0,-1-1 0-1,0 0 0 1,0 0-135 0,1 7 0 0,-1-2 0-1,1 1 1 1,-1-1-1 0,1 0 0 0,0-1 1 0,-1 1-1-1,1-1 0 1,0 1 0 0,1-1 1 0,0 1-1 0,0 0 0-1,0-1 1 1,1 2-1 0,1-1 135 0,0-2 0 0,0 1 0-1,2-1 0 1,-1 1 0 0,1-1 0 0,1 1 0 0,-1 0 0-1,1 0 0 1,0 0 0 0,0 0 0 0,0 0 0-1,0 1 0 1,-1-1 0 0,1 1-75 0,-1-3 1 0,0 0 0-1,0 0 0 1,0 1 0 0,0-1 0 0,1 1 0 0,-1-1 0-1,0 1-1 1,0 0 1 0,1 1 0 0,0-1 0 0,0 1 0-1,0 0 74 1,0-2 0 0,0 1 0 0,1-1 0 0,0 1 0-1,-1 0 0 1,1 1 0 0,0-1 0 0,0 1 0 0,1-1 0-1,-1 1 0 1,1 0 0 0,0 0-18 0,0 1 0-1,0 0 0 1,0 0 0 0,1 0 1 0,0 1-1 0,0-1 0-1,0 1 0 1,0 0 1 0,0 0-1 0,0 0 0 0,0 0 0-1,0 0 18 1,0-4 0 0,0 1 0 0,0-1 0 0,-1 1 0-1,1 0 0 1,1 0 0 0,-1 0 0 0,0 0 0 0,1 0 0-1,0 0 0 1,1 0 0 0,0 0 0 0,0 0 0-1,1-1 0 1,0 1 0 0,0 0 0 0,0-1 0 0,1 1 0-1,0 0 0 1,0 0 0 0,-1 0 0 0,1 1 0 0,0 1 0-1,0-1 0 1,0 1 0 0,0 0 0 0,0 0 0 0,0 1 0-1,0-1 0 1,1 1 0 0,0 1 0 0,0 0 0 0,1 0 52-1,1-7 1 1,0 1-1 0,1 0 1 0,0 0-1 0,1 1 1-1,0 1-1 1,0 0 1 0,0 2-1 0,1 0-52-1,0-1 0 1,1 1 0 0,0 1 0 0,0 0 0 0,1 2 0-1,0 0 0 1,0 2 0 0,0 1 212 0,3-10 1 0,1 2 0-1,0 1 0 1,0 2-1 0,0 1 1 0,0 2-213 0,1 1 0-1,0 1 0 1,0 2 0 0,0 1 0 0,-1-1 405 0,1 1 1-1,-1-1 0 1,1 0 0 0,-1 2 0 0,0 1-406-1,0-4 0 1,-1 2 0 0,0 1 0 0,4-2 0 0,1 4 0-1,2-1 0 1,1 0 0 0,1 0 0 0,0 0 466 0,-3 3 1-1,0 0 0 1,1 0 0 0,1 0-1 0,3 0-466 0,4-4 0-1,4 0 0 1,1 0 0 0,2 0 0 0,2 1 165 0,-4 7 1-1,2 1 0 1,2-1 0 0,0 2 0 0,1 0 0 0,1 1-166-1,1 1 0 1,0 1 0 0,2 1 0 0,0 0 0-1,2 2 0 1,1 0 0 0,-2 4 0 0,1 0 0 0,2 1 0-1,1 1 0 1,0 1 0 0,1 0 0 0,-1 0-162 0,2 1 1-1,-1 0 0 1,1 0 0 0,0 1 0 0,2 1-1 0,0 1 1-1,1 2 161 1,3-1 0 0,1 2 0 0,2 1 0 0,0 1 0-1,0 1 0 1,2 0 0 0,0 0-317 0,-3 1 0 0,0 2 1-1,1-1-1 1,0 1 1 0,1 0-1 0,1 1 1-1,1 0-1 1,2 0 317 0,-7 2 0 0,0 0 0 0,2 1 0-1,1 0 0 1,0 0 0 0,1 1 0 0,0-1 0 0,1 2 0-1,-1 0 0 1,0 0-157 0,-3 1 0 0,0 1 1 0,1 1-1-1,-1 0 0 1,1 0 1 0,0 1-1 0,1 0 0 0,-1 0 1-1,1-1-1 1,0 1 0 0,0-1 157 0,1 0 0-1,2-1 0 1,-1 0 0 0,1 0 0 0,0 1 0 0,0-1 0-1,0 0 0 1,0 1 0 0,-1 1 0 0,1 0 0 0,-1 1 0-1,-2 0 0 1,1 2 0 0,-1 0 0 0,1 0 0 0,-1 1 0-1,0 0 0 1,0 1 0 0,-1-1 0 0,0 0 0 0,0 1 0-1,-1-1 0 1,1-1 0 0,0 1 0 0,-1-1 0 0,0 1 0-1,0 0 0 1,-1-1 0 0,0 1 0 0,-1 0 0-1,0 1 0 1,-1 0-15 0,9 0 0 0,-2 0 0 0,1 0 0-1,-2 1 0 1,0 0 0 0,-2 0 0 0,0 1 1 0,-2 1 14-1,8 0 0 1,-1 0 0 0,-2 1 0 0,-1 0 0 0,-2 2 0-1,-1 1 211 1,0 1 1 0,-2 2-1 0,-1 1 1 0,-2 1-1-1,-3-1-211 1,1-1 0 0,-3 0 0 0,-2 2 0-1,-2 1 1055 1,7 9 1 0,-3 3 0 0,-2-3-1056 0,11-3 0-1,-5 0 2457 1,-8 6 0 0,-2-1-2457 0,2-5 0 0,0 1 0-1,5 13 0 1,3 1 795 0,-4-12 1 0,3-2-1 0,0 4-795-1,2 10 0 1,0 4 0 0,2-2 0 0,-7-13 0 0,3-2 0-1,0 1 0 1,-1 2 0 0,0 6 0 0,0 4 0 0,0-1 0-1,0-3 0 1,-3-8 0 0,1-3 0 0,-1-1 0-1,0 5 0 1,0 6 0 0,0 3 0 0,-1 2 0 0,0-2 0-1,-1-4 0 1,-1 0 0 0,1 0 0 0,-2-1 0 0,11 6 0-1,-1 0 0 1,-2 3 0 0,-15-4 0 0,0 3 0 0,-2 1 0-1,-1-1 0 1,9 4 0 0,-2 0 0 0,-3 6 0 0,-10-2 0-1,-2 3 0 1,-3 3 0 0,0 2 0 0,0 5 0-1,-2 2 0 1,0 3 0 0,0 3-587 0,-4-6 1 0,0 3-1-1,1 3 1 1,-1 2 0 0,-1 1-1 0,-1 2 587 0,-3-7 0-1,-1 1 0 1,-1 1 0 0,0 2 0 0,0 1 0 0,-1 1 0-1,2 1 0 1,-1 0-405 0,-1-11 0 0,1 1 1 0,0 0-1-1,0 1 1 1,0 0-1 0,0 2 0 0,0-1 1 0,0 1-1-1,-1 0 1 1,1 0-1 0,-2 0 405 0,1 3 0-1,0 1 0 1,-1 0 0 0,0 1 0 0,0-1 0 0,-1 1 0-1,1 0 0 1,-1 1 0 0,0-1 0 0,0 0 0 0,1 0-14-1,-1-3 1 1,0-2-1 0,0-3 1 0,1-1-1 0,-1 1 1-1,0 2 0 1,-1 3-1 0,1 3 1 0,-2 7-1 0,1 6 1-1,-1 9 13 1,-5-47 0 0,1 3 0 0,0 2 0-1,-1 3 0 1,0 1 0 0,1 3 0 0,-1 1 0 0,0 2 0-1,0 2 0 1,0 2 0 0,-1 2 0 0,1 1 0 0,0 1 0-1,-1 2 0 1,1 1 0 0,-1 1 0 0,0 2 0 0,0 0 0-1,0 2 0 1,0 0 0 0,0 2 0 0,0 0 0 0,0 1 0-1,0 0 0 1,0 1 0 0,-1 0 0 0,1 0 0 0,-1 1 0-1,1 0 0 1,-1 0 0 0,1 0 0 0,-1 0 0-1,0 0 0 1,1 0 0 0,-1 0 0 0,0-1 0 0,1-1 0-1,-1 0 0 1,0-1 0 0,0 0 0 0,0-1 0 0,1-1 0-1,-1-1 0 1,0-1 0 0,0-1 0 0,0-1 0 0,0-1 0-1,0-2 0 1,0-2 0 0,1 0 0 0,-1-3 0 0,0-1 0-1,0-2 0 1,0-1 0 0,1-3 0 0,-1-1 0-1,0-3-135 1,1 32 0 0,-1-5 0 0,1-4 0 0,-1-4 1-1,0-3-1 1,1-3 0 0,-1-2 0 0,0-2 1 0,0 0-1-1,0-1 0 1,0 1 0 0,0 0 1 0,0 2-1 0,-1 2 0-1,1 2 0 1,0 3 1 0,-1 4-1 0,1 4 0 0,-1 5 135-1,1-29 0 1,0 2 0 0,0 3 0 0,0 2 0 0,0 3 0-1,0 2 0 1,0 2 0 0,0 1 0 0,0 3 0-1,0 1 0 1,1 2 0 0,-1 1 0 0,0 2 0 0,1 1 0-1,-1 0 0 1,0 2 0 0,1 1 0 0,-1 0 0 0,0 1 0-1,1 0 0 1,-1 1 0 0,0 0 0 0,0 0 0 0,0 0 0-1,0 0 0 1,0 0 0 0,0-1 0 0,0-1 0 0,-1 0 0-1,1 0 0 1,-1-2 0 0,1 0 0 0,-1-2 0-1,0-1 0 1,0-1 0 0,0-2 0 0,0-2 0 0,-1-1 0-1,1-2 0 1,-1-2 0 0,0-2 0 0,0-2 0 0,-1-3 0-1,1-2 0 1,-1-3 0 0,0-2 0 0,0-4 0 0,0-2 0-1,-1-3 0 1,0-3 0 0,0-4 0 0,0-4 0 0,0-2 465-1,-13 41 1 1,0-21-1 0,-2-8 1 0,-2 4-466 0,-1 6 0-1,-2 1 0 1,1-2 0 0,1-1 0 0,0 7 0-1,2-3 0 1,-1-2 1360 0,3-5 1 0,-1-2 0 0,-1-3-1361-1,-13 12 0 1,0-2 0 0,12-3 0 0,1 0 101 0,-8 2 1-1,-2-1-102 1,-3-1 0 0,1 0 3142 0,11 0 1 0,0-2-3143-1,-2-13 0 1,-1-2 688 0,0 0 1 0,6-2-689 0,13-5 130-1,-16-12-130 1,21-11 0 0,-10 0 0 0,7 0 0-1,-7 0 0 1,-11 0 0 0,15 0 0 0,-15 0 0 0,21 0 0-1,0 0 0 1,-20 0 0 0,14 0 0 0,-15 0 0 0,1 0 0-1,4 0 0 1,-29 0 0 0,9 0 0 0,10 0 0 0,-16 0 0-1,26 0 0 1,-28 21 0 0,28-16 0 0,-26 16 0 0,37-21 0-1,-16 0 0 1,21 0 0 0,-21-21 0 0,16 16 0 0,-16-27 0-1,21 30 0 1,0-9 0 0,0-10 0 0,0 16 0-1,0-37 0 1,0 16 0 0,0-21 0 0,-10 10 0 0,7-7 0-1,-7 28 0 1,-11-25 0 0,16 35 0 0,-16-15 0 0,21 1 0-1,0 14 0 1,-21-25 0 0,15 7 0 0,-14-3 0 0,-1-3 0-1,15-12 0 1,-35-2 0 0,35 33 0 0,-15-10 0 0,21 16 0-1,0-16 0 1,0 21 0 0,0 0 0 0,0 0 0 0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12T04:38:42.65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2">
        <inkml:traceFormat>
          <inkml:channel name="X" type="integer" min="-2.14748E9" max="2.14748E9" units="cm"/>
          <inkml:channel name="Y" type="integer" min="-2.14748E9" max="2.14748E9" units="cm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T" name="resolution" value="1" units="1/dev"/>
        </inkml:channelProperties>
      </inkml:inkSource>
      <inkml:timestamp xml:id="ts1" timeString="2022-08-12T04:38:42.652"/>
    </inkml:context>
    <inkml:brush xml:id="br1">
      <inkml:brushProperty name="width" value="0.055" units="cm"/>
      <inkml:brushProperty name="height" value="0.055" units="cm"/>
    </inkml:brush>
  </inkml:definitions>
  <iact:action type="add" startTime="66926">
    <iact:property name="dataType"/>
    <iact:actionData xml:id="d0">
      <inkml:trace xmlns:inkml="http://www.w3.org/2003/InkML" xml:id="stk0" contextRef="#ctx0" brushRef="#br0">10866 13359 24575 0,'-38'0'0'9,"0"0"0"1,-7 0 0-1,-6 0 0 1,-5 0 0 0,-3 0 0-1,-6 0 0 1,-2 0 0-1,-3 0-1190 1,14 0 0 0,-2 0 0-1,-1 0 0 1,-2 0 0 0,0 0 1-1,1 0 1189 1,-5 0 0-1,0 0 0 1,0 0 0 0,-1 0 0-1,0 0 0 1,1 0 0 0,-2 0 0-1,0 0 0 1,0 0 0-1,0 0 0 1,0 0 0 0,2 0 0-1,3 0 0 1,0 0 0-1,1 0 0 1,0 0 0 0,1 0 0-1,0 0-177 1,2 0 1 0,1 0-1-1,1 0 1 1,-1 0 0-1,1 0-1 1,0 0 177 0,-10 0 0-1,0 0 0 1,0 0 0 0,1 0 0-1,2 0 9 1,6 0 0-1,1 0 0 1,2 0 0 0,-1 0 0-1,0 0-9 1,-3 0 0-1,0 0 0 1,-1 0 0 0,2 0 0-1,1 0 0 1,-5 0 0 0,2 0 0-1,0 0 0 1,0 0-204-1,0 0 1 1,-1 0-1 0,1 0 1-1,2 0 203 1,-9 0 0 0,2 0 0-1,3 0 917 1,12 0 0-1,1 0 1 1,4 0-918 0,-5 0 0-1,7 0 2629 1,5 0-2629-1,-15 0 0 1,19 0 0 0,-5 0 0-1,-5 0 0 1,-5 0 0 0,-2 0 545-1,-2-1 1 1,-2 0 0-1,1 3-546 1,-3 4 0 0,0 2 0-1,3-1 0 1,-8-5 0 0,5 1 654-1,12 8 1 1,7-1-655-1,0-10 0 1,16 0 0 0,21 0 0-1,0 0 0 1,0 0 0 0</inkml:trace>
    </iact:actionData>
  </iact:action>
  <iact:action type="add" startTime="77328">
    <iact:property name="dataType"/>
    <iact:actionData xml:id="d1">
      <inkml:trace xmlns:inkml="http://www.w3.org/2003/InkML" xml:id="stk1" contextRef="#ctx0" brushRef="#br0">10677 17592 24575 0,'-55'0'0'9,"-1"0"0"0,0 0 0 0,7 0 0 0,-2 0 0 0,-3 0 0 0,-3 0 0 0,-1 0 0 0,5 0 0 0,-2 0 0 0,-3 0 0 0,0 0 0 0,-2 0 0 0,0 0 0 0,-1 0-1213 0,1 0 1 0,-1 0 0 0,-1 0 0 0,0 0 0 0,-1 0 0 0,-1 0 0 0,1 0 0 1,-1 0 1212-1,5 0 0 0,-2 0 0 0,1 0 0 0,-1 0 0 0,0 0 0 0,1 0 0 0,-1 0 0 0,2 0 0 0,0 0 0 0,-2 0 0 0,0 0 0 0,0 0 0 0,1 0 0 0,1 0 0 0,-1 0 0 0,2 0 0 0,0 0-46 0,-4 0 0 0,0 0 1 0,1 0-1 0,1 0 1 1,0 0-1-1,1 0 1 0,2 0 45 0,-2 0 0 0,2 0 0 0,0 0 0 0,2 0 0 0,0 0 0 0,1 0 113 0,-4 0 0 0,1 0 0 0,0 0 1 0,2 0-1 0,0 0-113 0,-12 0 0 0,2-1 0 0,0 0 0 0,3 3-121 0,9 2 0 0,1 2 1 0,2 1-1 0,1-3 121 1,-11-3 0-1,1-2 0 0,6 6 1994 0,-4 17 0 0,7-2-1994 0,8-17 0 0,3-1 1459 0,-1 9 0 0,1-1-1459 0,-24-10 0 0,5-1 0 0,-6 2 0 0,3 9 0 0,-1 1 551 0,8-8 1 0,-2-3 0 0,1 2-552 0,9 5 0 0,2 1 0 0,1-2 437 0,-12-5 0 0,5-2-437 1,13 1 0-1,6 0 0 0,5 0 0 0,5 0 0 0,11 0 0 0,7 0 498 0,-28 0-498 0,26 0 0 0,-37 0 0 0,16 0 0 0,-32 0 0 0,23-10 0 0,0-1 0 0,-18 6 0 0,20-6 0 0,1 1 0 0,-4 10 0 0,9 0 0 0,7 0 0 0,20 0 0 0,0 0 0 0,-21 0 0 1,15-21 0-1,-15 16 0 0,21-16 0 0,0 21 0 0,-10 0 0 0,7 0 0 0,-7 0 0 0,-11 0 0 0,-5-21 0 0,-21 16 0 0,18-16 0 0,0 0 0 0,-20 16 0 0,12-16 0 0,-5 21 0 0,37 0 0 0,-16 0 0 0,21-10 0 0,0-14 0 0,0 9 0 0,0-6 0 1</inkml:trace>
    </iact:actionData>
  </iact:action>
  <iact:action type="add" startTime="83095">
    <iact:property name="dataType"/>
    <iact:actionData xml:id="d2">
      <inkml:trace xmlns:inkml="http://www.w3.org/2003/InkML" xml:id="stk2" contextRef="#ctx0" brushRef="#br0">10960 14370 24575 0,'40'0'0'30,"1"0"0"0,5 0 0 0,2 0 0 0,10 0 0 0,1 0 0 0,2 0 0 0,-1 0 0 0,-10 0 0 0,-4 0 0 0,-9 0 0 0,-6 0 0 0,-7 0 0 0,-14 0 0 0,-10 0 0 1</inkml:trace>
    </iact:actionData>
  </iact:action>
  <iact:action type="add" startTime="84295">
    <iact:property name="dataType"/>
    <iact:actionData xml:id="d3">
      <inkml:trace xmlns:inkml="http://www.w3.org/2003/InkML" xml:id="stk3" contextRef="#ctx0" brushRef="#br0">5386 14323 24575 0,'47'0'0'38,"-21"0"0"0,16 0 0 0,-37 0 0 0,26 0 0 0,-28 0 0 0,28 0 0 0,-5 0 0 0,21 0 0 0,-20 0 0 0,14 0 0 0,-35 0 0 0,25 0 0 0,-28 0 0 0,7 0 0 0,-10 0 0 0,0 0 0 0,0 0 0 1</inkml:trace>
    </iact:actionData>
  </iact:action>
  <iact:action type="add" startTime="85929">
    <iact:property name="dataType"/>
    <iact:actionData xml:id="d4">
      <inkml:trace xmlns:inkml="http://www.w3.org/2003/InkML" xml:id="stk4" contextRef="#ctx0" brushRef="#br0">9219 17051 24575 0,'41'0'0'39,"-1"0"0"1,7 0 0 0,0 0 0 0,2 0 0-1,-1 0 0 1,-10 0 0 0,-3 0 0 0,31 0 0-1,-30 0 0 1,-10 0 0 0,-5 0 0 0,-21 0 0 0</inkml:trace>
    </iact:actionData>
  </iact:action>
  <iact:action type="add" startTime="87545">
    <iact:property name="dataType"/>
    <iact:actionData xml:id="d5">
      <inkml:trace xmlns:inkml="http://www.w3.org/2003/InkML" xml:id="stk5" contextRef="#ctx0" brushRef="#br0">9972 15076 24575 0,'-45'0'0'8,"1"0"0"0,-5 0 0 0,-5 0 0 0,-5 0 0 0,8 0 0 1,-3 0 0-1,-3 0 0 0,-2 0 0 0,-2 0-1292 0,5 0 0 1,-2 0 1-1,-2 0-1 0,-1 0 0 0,-2 0 1 0,0 0-1 1,0 0 1292-1,4 0 0 0,-2 0 0 0,0 0 0 0,-1 0 0 0,0 0 0 1,-1 0 0-1,2 0 0 0,-1 0 0 0,2 0 0 0,-1 0 0 1,0 0 0-1,1 0 0 0,0 0 0 0,0 0 0 0,2 0 0 1,0 0-27-1,-11 0 0 0,1 0 0 0,1 0 0 0,1 0 0 0,1 0 0 1,3 0 27-1,-2 0 0 0,3 0 0 0,1 0 0 0,1 0 0 1,2 0 258-1,-4 0 1 0,1 0 0 0,2 0 0 0,2 0-259 1,-6 0 0-1,2 0 0 0,2 0 0 0,5 0 0 0,3 0 0 0,4 0 0 1,1 0 0-1,6 0 4162 0,-8 0-4162 0,26 0 2787 0,21 0-2787 1,21 0 1220-1,-16 10-1220 0,37 14 0 0,-16 12 0 0,2-13 0 1,2 1 0-1,-6 5 0 0,1 0 0 0,9-4 0 0,0-1 0 0,-9 6 0 1,0-2 0-1,14-11 0 0,0 3 0 0,-8 19 0 0,1 8 0 1,11-9 0-1,8 1 0 0,-1 4-565 0,-13-4 0 0,0 3 0 1,-1 2 0-1,3 1 565 0,-3-4 0 0,2 1 0 0,1 1 0 0,0-1 0 1,0-1 0-1,8 5 0 0,0 0 0 0,0-2 0 0,-3 0 0 1,-8-4 0-1,-2 0 0 0,-2-2 0 0,-1-2 0 0,2 2 0 1,-1-3 0-1,-3-3 0 0,8-1 0 0,-8-5 0 0,-14-2 0 0,27 7 0 1,-36-5 0-1,13 1 0 0,3 4 1130 0,-15 4 0 0,2 0-1130 1,21 2 0-1,5 0 0 0,-8 7 0 0,-1 3 0 0,8 1 0 1,2-2 0-1,-6-7 0 0,-2-2 0 0,-5-6 0 0,1-5 0 0,23-5 0 1,-21-21 0-1,5-21 0 0,-7-15 0 0,-6 2 0 0,0-3 0 1,-5 6 0-1,0 0 0 0,13-8 0 0,1-1 0 0,-14 5 0 1,2 0 0-1,16-2 0 0,9-1 0 0,-1-2-702 0,-2-6 0 0,-1-2 1 1,4-2 701-1,-6 11 0 0,3-2 0 0,2-2 0 0,-1 0 0 1,-1 0-457-1,-2-2 1 0,-1 0 0 0,-1-1 0 0,0 0 0 1,2 0 456-1,2 1 0 0,1-1 0 0,1 0 0 0,-2 1 0 0,-3 0 0 1,3-6 0-1,-4 0 0 0,0 1 0 0,-2 4-8 0,2-1 0 1,-2 4 0-1,-1 2 8 0,6-8 0 0,-7 6 0 0,-13 7 0 1,5-6 1841-1,-21 37-1841 0,0-16 0 0,0 21 0 0,0 0 0 1</inkml:trace>
    </iact:actionData>
  </iact:action>
  <iact:action type="add" startTime="89512">
    <iact:property name="dataType"/>
    <iact:actionData xml:id="d6">
      <inkml:trace xmlns:inkml="http://www.w3.org/2003/InkML" xml:id="stk6" contextRef="#ctx0" brushRef="#br0">8467 16134 24575 0,'-47'0'0'18,"10"0"0"1,-7 21 0 0,28 5 0 0,-5 21 0 0,21 0 0 0,0-21 0 0,0 6 0 0,21-9 0 0,-5-7 0 0,28 26 0 0,-7-37 0-1,10 16 0 1,0-21 0 0,-11-21 0 0,9-5 0 0,-30-11 0 0,6-7 0 0,-21 7 0 0,0-10 0 0,-21 0 0 0,6 21 0 0,-30 5 0-1,9 21 0 1,-11 0 0 0,21 0 0 0,-16 0 0 0,26 21 0 0,-7 5 0 0,12 0 0 0,11 16 0 0,0-16 0 0,0 11 0 0,0-14 0-1,31-12 0 1,-2-11 0 0,29 0 0 0,-32-11 0 0,16-33 0 0,-37 2 0 0,8 7 0 0,-5 2 0 0,-29 7 0 0,-26 5 0 0,-5 21 0-1,-6 0 0 1,14 0 0 0,7 0 0 0,11 21 0 0,5-16 0 0,21 37 0 0,0-16 0 0,0 21 0 0,21-21 0 0,5-5 0 0,11-21 0 0,7 0 0-1,-7-42 0 1,-11 11 0 0,-3-7 0 0,-4-2 0 0,-14-10 0 0,-5-8 0 0,-26 32 0 0,-21 5 0 0,10 21 0 0,-7 0 0 0,7 0 0-1,11 21 0 1,5-15 0 0,21 35 0 0,0-25 0 0,0 28 0 0,0-28 0 0,0 5 0 0,21-21 0 0,-16 0 0 0,37-21 0 0,-37 5 0-1,16-28 0 1,-21-13 0 0,0 25 0 0,-21-20 0 0,-5 49 0 0,-21-7 0 0,10 10 0 0,-7 0 0 0,28 10 0 0,-5 14 0 0,21 12 0-1,0 11 0 1,0-10 0 0,0 7 0 0,21-28 0 0,-5 5 0 0,28-21 0 0,-7 0 0 0,-11-21 0 0,-5 5 0 0,-21-28 0 0,-21 28 0-1,16-5 0 1,-37 21 0 0,37 0 0 0,-16 0 0 0,21 0 0 0,0 21 0 0,0-15 0 0,0 25 0 0,0-28 0 0,0 7 0 0,0-10 0 0</inkml:trace>
    </iact:actionData>
  </iact:action>
  <iact:action type="remove" startTime="100296">
    <iact:property name="style" value="instant"/>
    <iact:actionData xml:id="d7" ref="#d5"/>
    <iact:actionData xml:id="d8">
      <inkml:trace xmlns:inkml="http://www.w3.org/2003/InkML" xml:id="stk7" contextRef="#ctx0" brushRef="#br0">9972 15076 24575 0,'-45'0'0'8,"1"0"0"0,-5 0 0 0,-5 0 0 0,-5 0 0 0,8 0 0 1,-3 0 0-1,-3 0 0 0,-2 0 0 0,-2 0-1292 0,5 0 0 1,-2 0 1-1,-2 0-1 0,-1 0 0 0,-2 0 1 0,0 0-1 1,0 0 1292-1,4 0 0 0,-2 0 0 0,0 0 0 0,-1 0 0 0,0 0 0 1,-1 0 0-1,2 0 0 0,-1 0 0 0,2 0 0 0,-1 0 0 1,0 0 0-1,1 0 0 0,0 0 0 0,0 0 0 0,2 0 0 1,0 0-27-1,-11 0 0 0,1 0 0 0,1 0 0 0,1 0 0 0,1 0 0 1,3 0 27-1,-2 0 0 0,3 0 0 0,1 0 0 0,1 0 0 1,2 0 258-1,-4 0 1 0,1 0 0 0,2 0 0 0,2 0-259 1,-6 0 0-1,2 0 0 0,2 0 0 0,5 0 0 0,3 0 0 0,4 0 0 1,1 0 0-1,6 0 4162 0,-8 0-4162 0,26 0 2787 0,21 0-2787 1,21 0 1220-1,-16 10-1220 0,37 14 0 0,-16 12 0 0,2-13 0 1,2 1 0-1,-6 5 0 0,1 0 0 0,9-4 0 0,0-1 0 0,-9 6 0 1,0-2 0-1,14-11 0 0,0 3 0 0,-8 19 0 0,1 8 0 1,11-9 0-1,8 1 0 0,-1 4-565 0,-13-4 0 0,0 3 0 1,-1 2 0-1,3 1 565 0,-3-4 0 0,2 1 0 0,1 1 0 0,0-1 0 1,0-1 0-1,8 5 0 0,0 0 0 0,0-2 0 0,-3 0 0 1,-8-4 0-1,-2 0 0 0,-2-2 0 0,-1-2 0 0,2 2 0 1,-1-3 0-1,-3-3 0 0,8-1 0 0,-8-5 0 0,-14-2 0 0,27 7 0 1,-36-5 0-1,13 1 0 0,3 4 1130 0,-15 4 0 0,2 0-1130 1,21 2 0-1,5 0 0 0,-8 7 0 0,-1 3 0 0,8 1 0 1,2-2 0-1,-6-7 0 0,-2-2 0 0,-5-6 0 0,1-5 0 0,23-5 0 1,-21-21 0-1,5-21 0 0,-7-15 0 0,-6 2 0 0,0-3 0 1,-5 6 0-1,0 0 0 0,13-8 0 0,1-1 0 0,-14 5 0 1,2 0 0-1,16-2 0 0,9-1 0 0,-1-2-702 0,-2-6 0 0,-1-2 1 1,4-2 701-1,-6 11 0 0,3-2 0 0,2-2 0 0,-1 0 0 1,-1 0-457-1,-2-2 1 0,-1 0 0 0,-1-1 0 0,0 0 0 1,2 0 456-1,2 1 0 0,1-1 0 0,1 0 0 0,-2 1 0 0,-3 0 0 1,3-6 0-1,-4 0 0 0,0 1 0 0,-2 4-8 0,2-1 0 1,-2 4 0-1,-1 2 8 0,6-8 0 0,-7 6 0 0,-13 7 0 1,5-6 1841-1,-21 37-1841 0,0-16 0 0,0 21 0 0,0 0 0 1</inkml:trace>
    </iact:actionData>
  </iact:action>
  <iact:action type="remove" startTime="100795">
    <iact:property name="style" value="instant"/>
    <iact:actionData xml:id="d9" ref="#d2"/>
    <iact:actionData xml:id="d10">
      <inkml:trace xmlns:inkml="http://www.w3.org/2003/InkML" xml:id="stk8" contextRef="#ctx0" brushRef="#br0">10960 14370 24575 0,'40'0'0'30,"1"0"0"0,5 0 0 0,2 0 0 0,10 0 0 0,1 0 0 0,2 0 0 0,-1 0 0 0,-10 0 0 0,-4 0 0 0,-9 0 0 0,-6 0 0 0,-7 0 0 0,-14 0 0 0,-10 0 0 1</inkml:trace>
    </iact:actionData>
  </iact:action>
  <iact:action type="remove" startTime="102063">
    <iact:property name="style" value="instant"/>
    <iact:actionData xml:id="d11" ref="#d6"/>
    <iact:actionData xml:id="d12">
      <inkml:trace xmlns:inkml="http://www.w3.org/2003/InkML" xml:id="stk9" contextRef="#ctx0" brushRef="#br0">8467 16134 24575 0,'-47'0'0'18,"10"0"0"1,-7 21 0 0,28 5 0 0,-5 21 0 0,21 0 0 0,0-21 0 0,0 6 0 0,21-9 0 0,-5-7 0 0,28 26 0 0,-7-37 0-1,10 16 0 1,0-21 0 0,-11-21 0 0,9-5 0 0,-30-11 0 0,6-7 0 0,-21 7 0 0,0-10 0 0,-21 0 0 0,6 21 0 0,-30 5 0-1,9 21 0 1,-11 0 0 0,21 0 0 0,-16 0 0 0,26 21 0 0,-7 5 0 0,12 0 0 0,11 16 0 0,0-16 0 0,0 11 0 0,0-14 0-1,31-12 0 1,-2-11 0 0,29 0 0 0,-32-11 0 0,16-33 0 0,-37 2 0 0,8 7 0 0,-5 2 0 0,-29 7 0 0,-26 5 0 0,-5 21 0-1,-6 0 0 1,14 0 0 0,7 0 0 0,11 21 0 0,5-16 0 0,21 37 0 0,0-16 0 0,0 21 0 0,21-21 0 0,5-5 0 0,11-21 0 0,7 0 0-1,-7-42 0 1,-11 11 0 0,-3-7 0 0,-4-2 0 0,-14-10 0 0,-5-8 0 0,-26 32 0 0,-21 5 0 0,10 21 0 0,-7 0 0 0,7 0 0-1,11 21 0 1,5-15 0 0,21 35 0 0,0-25 0 0,0 28 0 0,0-28 0 0,0 5 0 0,21-21 0 0,-16 0 0 0,37-21 0 0,-37 5 0-1,16-28 0 1,-21-13 0 0,0 25 0 0,-21-20 0 0,-5 49 0 0,-21-7 0 0,10 10 0 0,-7 0 0 0,28 10 0 0,-5 14 0 0,21 12 0-1,0 11 0 1,0-10 0 0,0 7 0 0,21-28 0 0,-5 5 0 0,28-21 0 0,-7 0 0 0,-11-21 0 0,-5 5 0 0,-21-28 0 0,-21 28 0-1,16-5 0 1,-37 21 0 0,37 0 0 0,-16 0 0 0,21 0 0 0,0 21 0 0,0-15 0 0,0 25 0 0,0-28 0 0,0 7 0 0,0-10 0 0</inkml:trace>
    </iact:actionData>
  </iact:action>
  <iact:action type="remove" startTime="102496">
    <iact:property name="style" value="instant"/>
    <iact:actionData xml:id="d13" ref="#d4"/>
    <iact:actionData xml:id="d14">
      <inkml:trace xmlns:inkml="http://www.w3.org/2003/InkML" xml:id="stk10" contextRef="#ctx0" brushRef="#br0">9219 17051 24575 0,'41'0'0'39,"-1"0"0"1,7 0 0 0,0 0 0 0,2 0 0-1,-1 0 0 1,-10 0 0 0,-3 0 0 0,31 0 0-1,-30 0 0 1,-10 0 0 0,-5 0 0 0,-21 0 0 0</inkml:trace>
    </iact:actionData>
  </iact:action>
  <iact:action type="remove" startTime="102979">
    <iact:property name="style" value="instant"/>
    <iact:actionData xml:id="d15" ref="#d1"/>
    <iact:actionData xml:id="d16">
      <inkml:trace xmlns:inkml="http://www.w3.org/2003/InkML" xml:id="stk11" contextRef="#ctx0" brushRef="#br0">10677 17592 24575 0,'-55'0'0'9,"-1"0"0"0,0 0 0 0,7 0 0 0,-2 0 0 0,-3 0 0 0,-3 0 0 0,-1 0 0 0,5 0 0 0,-2 0 0 0,-3 0 0 0,0 0 0 0,-2 0 0 0,0 0 0 0,-1 0-1213 0,1 0 1 0,-1 0 0 0,-1 0 0 0,0 0 0 0,-1 0 0 0,-1 0 0 0,1 0 0 1,-1 0 1212-1,5 0 0 0,-2 0 0 0,1 0 0 0,-1 0 0 0,0 0 0 0,1 0 0 0,-1 0 0 0,2 0 0 0,0 0 0 0,-2 0 0 0,0 0 0 0,0 0 0 0,1 0 0 0,1 0 0 0,-1 0 0 0,2 0 0 0,0 0-46 0,-4 0 0 0,0 0 1 0,1 0-1 0,1 0 1 1,0 0-1-1,1 0 1 0,2 0 45 0,-2 0 0 0,2 0 0 0,0 0 0 0,2 0 0 0,0 0 0 0,1 0 113 0,-4 0 0 0,1 0 0 0,0 0 1 0,2 0-1 0,0 0-113 0,-12 0 0 0,2-1 0 0,0 0 0 0,3 3-121 0,9 2 0 0,1 2 1 0,2 1-1 0,1-3 121 1,-11-3 0-1,1-2 0 0,6 6 1994 0,-4 17 0 0,7-2-1994 0,8-17 0 0,3-1 1459 0,-1 9 0 0,1-1-1459 0,-24-10 0 0,5-1 0 0,-6 2 0 0,3 9 0 0,-1 1 551 0,8-8 1 0,-2-3 0 0,1 2-552 0,9 5 0 0,2 1 0 0,1-2 437 0,-12-5 0 0,5-2-437 1,13 1 0-1,6 0 0 0,5 0 0 0,5 0 0 0,11 0 0 0,7 0 498 0,-28 0-498 0,26 0 0 0,-37 0 0 0,16 0 0 0,-32 0 0 0,23-10 0 0,0-1 0 0,-18 6 0 0,20-6 0 0,1 1 0 0,-4 10 0 0,9 0 0 0,7 0 0 0,20 0 0 0,0 0 0 0,-21 0 0 1,15-21 0-1,-15 16 0 0,21-16 0 0,0 21 0 0,-10 0 0 0,7 0 0 0,-7 0 0 0,-11 0 0 0,-5-21 0 0,-21 16 0 0,18-16 0 0,0 0 0 0,-20 16 0 0,12-16 0 0,-5 21 0 0,37 0 0 0,-16 0 0 0,21-10 0 0,0-14 0 0,0 9 0 0,0-6 0 1</inkml:trace>
    </iact:actionData>
  </iact:action>
  <iact:action type="add" startTime="100114">
    <iact:property name="dataType" value="strokeEraser"/>
    <iact:actionData xml:id="d17">
      <inkml:trace xmlns:inkml="http://www.w3.org/2003/InkML" xml:id="stk12" contextRef="#ctx1" brushRef="#br1">10489 14229 0,'0'-24'17,"0"-23"0,0 94 1,-117 118-1,-119 164 1,-140 165-1,0 0 0,117-47 1,24 23-1,70-141 1,118-70-1,0-94 0,47-142 1,0 24-1,0-47 1,47-47-1,24-23 1,188-213-1,117-69 0,71 22 1,23-69-1,-141 93 1,-93 94-1,-72 24 0,-70 47 1,-47 70-1,-23 24 1,-24 0-1,0 24 0,0-24 1,0-47-1,47 47 1,0-24-1,0-47 1,23-46-1,25 70 0,-95 23 1,47 24-1,-47 47 1,0 0-1,23 0 0,-23 0 1,0 47-1,0-23 1,0 23-1,0 0 0,0 23 1,0-23-1,0-47 1,-23 47-1,-71-47 1,-24 47-1,-94-47 0,-117 0 1,-141 24-1,23 70 1,-47-47-1,118 24 0,-48-24 1,24 0-1,-23 23 1,-24 24-1,94-23 1,71 23-1,71-23 0,93-24 1,71-47-1,0 0 1,23 0-1,24 0 0,-47 0 1,0 0-1,0 0 1,-23-47-1,-24 23 0,70-70 1,-70 23-1,24-23 1,-25 24-1,-22 23 1,70 47-1,-47-47 0,94 47 1,0 0-1,-24-47 1,-23 47-1,0-47 0,0 23 1,47-70-1,-23 47 1,23 23-1,0 24 0,0-47 1,0 47-1,0 0 1,23 0-1,24 0 1,47 0-1,-23 0 0,46 0 1,95 0-1,94 47 1,23-23-1,-117 117 0,23-70 1,-23 93-1,46 1 1,95 141-1,23-71 1,-117-24-1,-94-93 0,-71-24 1,-71-47-1,24-23 1,0 23-1,-47-47 0,47 47 1,-23 0-1,-24 0 1,47 23-1,0 24 0,24-70 1,-24 23-1,-47 0 1,0-47-1,0 0 1,0 47-1,0-47 0,0 0 1,0 0-1,0 0 1,0 24-1,47 23 0,23 47 1,71-24-1,-23 24 1,-24-23-1,-24-24 0,-22 0 1,-48-47-1,47 47 1,-47-47-1,0 0 1,23 24-1,-23-24 0,0 0 1,47 47-1,0-47 1,-47 0-1,47 47 0,-47-47 1,24 0-1,-24 0 1,0 0-1,0 0 1,0 0-1,47 47 0,-47-47 1,0 0-1,47 23 1,0-23-1,0 47 0,-24 0 1,71 0-1,-47-23 1,-23-24-1,-24 47 0,47-47 1,0 47-1,-47-47 1,0 0-1,47 47 1,-47-47-1,0 0 0,0 0 1,0 0-1,0 0 1,0 47-1,-47-47 0,-47 0 1,-24 23-1,1-23 1,-142 48-1,-23-1 0,-94 70 1,-1-23-1,95 24 1,23-71-1,95 23 1,93-23-1,24-47 0,47 0 1,47 0-1,71 0 1,-48-47-1,71 0 0,-117 24 1,188 23-1,282 164 1,258 213-1,1412 705 1</inkml:trace>
    </iact:actionData>
  </iact:action>
  <iact:action type="add" startTime="106846">
    <iact:property name="dataType" value="strokeEraser"/>
    <iact:actionData xml:id="d18">
      <inkml:trace xmlns:inkml="http://www.w3.org/2003/InkML" xml:id="stk13" contextRef="#ctx1" brushRef="#br1">6679 15075 0,'0'0'28,"0"0"0,-47 0 0,-70-47 0,-1 0 0,-23 0 0,70 24 0,24-24 0,0 0 0,47 47 0,-23 0 0,23 0 0,0 0 0,0 0 0,-47 0 0,-47-47 0,23 0 0,-23 23 0,-24 24 0,1-47 0,23 0 0,23 47 0,71-47 0,-47 47 0,47 0 1</inkml:trace>
    </iact:actionData>
  </iact:action>
  <iact:action type="add" startTime="110212">
    <iact:property name="dataType"/>
    <iact:actionData xml:id="d19">
      <inkml:trace xmlns:inkml="http://www.w3.org/2003/InkML" xml:id="stk14" contextRef="#ctx0" brushRef="#br0">16557 14441 24575 0,'0'57'0'14,"0"-13"0"0,0 4 0 1,0 10 0-1,0 4 0 0,0 4 0 1,0 1 0-1,0-20 0 0,0 1 0 1,0-4 0-1,0 0 0 0,0-2 0 1,0 0 0-1,0-6 0 0,0-10 0 1,0-26 0-1,0-36 0 0,0-8 0 1,0-4 0-1,0 10 0 0,0-2 0 1,-2-17 0-1,4 2 0 1,8 18 0-1,1 0 0 0,-10-20 0 1,3 2 0-1,17 26 0 0,0 1 0 1,-18-26 0-1,-1 0 0 0,30 2 0 1,-21 16 0-1,1 2 0 0,25-3 0 1,-10 14 0-1,3 4 0 0,20 14 0 1,7-16 0-1,-10 21 0 0,11 21 0 1,-9 5 0-1,-18 1 0 1,-4 4 0-1,-1 18 0 0,-5 9 0 1,-21-22 0-1,-21 9 0 0,-5-9 0 1,-32-10 0-1,24-3 0 0,-2-4 0 1,-27-13 0-1,23 4 0 0,2 0 0 1,-12-10 0-1,-7 0 0 0,31 0 0 1,5 0 0-1,21 0 0 0,0 11 0 1,41 12 0-1,-9 14 0 0,-4-14 0 1,1 1 0-1,-4 3 0 1,-5 3 0-1,-11 5 0 0,-3 1 0 1,6 0 0-1,-3 1 0 0,-6 9 0 1,-6 0 0-1,-6-9 0 0,-3-1 0 1,5 0 0-1,-1-2 0 0,-16 24 0 1,-7-11 0-1,5-21 0 0,-21-5 0 1,10-21 0-1,-7 0 0 0,7 0 0 1,11 0 0-1,5 0 0 1</inkml:trace>
    </iact:actionData>
  </iact:action>
  <iact:action type="add" startTime="111863">
    <iact:property name="dataType"/>
    <iact:actionData xml:id="d20">
      <inkml:trace xmlns:inkml="http://www.w3.org/2003/InkML" xml:id="stk15" contextRef="#ctx0" brushRef="#br0">16510 13947 24575 0,'0'-58'0'25,"0"0"0"0,0-6 0 0,0 1 0 0,0-3-413 0,0 6 0 0,0-4 0 0,0 3 413 0,0-8 0 0,0 5 202 0,0 9 1 0,0 5-203 0,0-7 51 0,0 33 0 0,0 14 1 0,0 10-1 0</inkml:trace>
    </iact:actionData>
  </iact:action>
  <iact:action type="add" startTime="112763">
    <iact:property name="dataType"/>
    <iact:actionData xml:id="d21">
      <inkml:trace xmlns:inkml="http://www.w3.org/2003/InkML" xml:id="stk16" contextRef="#ctx0" brushRef="#br0">16816 11948 24575 0,'-42'0'0'19,"0"0"0"1,-14 0 0 0,0 0 0-1,16 0 0 1,1 0 0 0,-9 0 0-1,5 0 0 1,6 0 0 0,37 0 0-1,26 21 0 1,2 1 0 0,2 3 0-1,20 16 0 1,-21 2 0 0,-1 1 0-1,9 8 0 1,-25-18 0 0,-1 3 0-1,6 3 0 1,-2-2 0 0,-10 4 0-1,16 2 0 1,-21-12 0 0,0-6 0-1,0 21 0 1,-21-21 0 0,16 5 0-1,-16-28 0 1,10 7 0 0,9-10 0-1,-9 0 0 1,11 0 0 0,0 0 0 0</inkml:trace>
    </iact:actionData>
  </iact:action>
  <iact:action type="add" startTime="113963">
    <iact:property name="dataType"/>
    <iact:actionData xml:id="d22">
      <inkml:trace xmlns:inkml="http://www.w3.org/2003/InkML" xml:id="stk17" contextRef="#ctx0" brushRef="#br0">16604 12277 24575 0,'58'0'0'34,"-9"0"0"0,-16 0 0 1,2 0 0-1,0 0 0 1,1 0 0-1,6 0 0 1,-1 0 0-1,22 0 0 1,2 0 0-1,-28 0 0 1,10 0 0-1,-21 0 0 1,-5 0 0-1,-21 0 0 1</inkml:trace>
    </iact:actionData>
  </iact:action>
  <iact:action type="add" startTime="115346">
    <iact:property name="dataType"/>
    <iact:actionData xml:id="d23">
      <inkml:trace xmlns:inkml="http://www.w3.org/2003/InkML" xml:id="stk18" contextRef="#ctx0" brushRef="#br0">16063 15852 24575 0,'-39'0'0'9,"0"0"0"0,-15 11 0 0,-7 8 0 1,-5 3 0-1,15-4 0 0,-3 2 0 0,-2 2 0 1,-1 1 0-1,-2 1-1177 0,2 1 1 0,-4 2 0 1,0 0-1-1,0 2 1 0,0 2 0 1,2 0 1176-1,2 2 0 0,0 2 0 0,1 1 0 1,1 1 0-1,0-1 0 0,0-1 0 0,2-3 0 1,0 0 0-1,0 0 0 0,1-1 0 0,2 1 0 1,3 0 95-1,-8 9 1 0,3 1 0 1,3 0 0-1,-1-3-96 0,2-5 0 0,-1-1 0 1,3-2 0-1,3-1 477 0,4 0 0 0,4-2 0 1,2-2-477-1,-10 5 0 0,7-5 0 0,10-2 0 1,5-14 0-1,21-10 0 0,0 0 0 1</inkml:trace>
    </iact:actionData>
  </iact:action>
  <iact:action type="add" startTime="116312">
    <iact:property name="dataType"/>
    <iact:actionData xml:id="d24">
      <inkml:trace xmlns:inkml="http://www.w3.org/2003/InkML" xml:id="stk19" contextRef="#ctx0" brushRef="#br0">16933 15805 24575 0,'63'21'0'16,"0"0"0"0,-7-7 0 0,0 3 0 0,-10 6 0 0,1 5 0 0,-1-1 0 0,-6-2 0 1,-1-1 0-1,-1-2 0 0,16 3 0 0,-1 2 0 0,-14 0 0 0,0 4 0 0,-2-3 0 1,12 5 0-1,-1-3 0 0,0 0 0 0,-2 3 0 0,3 11 0 0,-6-2 0 0,-2 0 0 1,-6-14 0-1,-7 1 0 0,-23 16 0 0,16-30 0 0,-21 6 0 0,0-21 0 0,0 0 0 1</inkml:trace>
    </iact:actionData>
  </iact:action>
  <iact:action type="add" startTime="117345">
    <iact:property name="dataType"/>
    <iact:actionData xml:id="d25">
      <inkml:trace xmlns:inkml="http://www.w3.org/2003/InkML" xml:id="stk20" contextRef="#ctx0" brushRef="#br0">19215 16722 24575 0,'-26'0'0'21,"-6"0"0"1,9 0 0 0,-14 0 0 0,-10 0 0 0,21 0 0 0,-16 0 0 0,37 0 0 0,-16 0 0 0,10 21 0 0,9-16 0 0,-9 37 0 0,11-26 0 0,0 7 0 0,0 29 0 0,11-20 0 0,-11 2 0-1,2 0 0 1,30 2 0 0,-27 30 0 0,16-14 0 0,-19-18 0 0,-4 2 0 0,2 5 0 0,0-3 0 0,0 4 0 0,0 23 0 0,0-28 0 0,0-11 0 0,0 16 0 0,0-37 0 0,0 16 0 0</inkml:trace>
    </iact:actionData>
  </iact:action>
  <iact:action type="add" startTime="118579">
    <iact:property name="dataType"/>
    <iact:actionData xml:id="d26">
      <inkml:trace xmlns:inkml="http://www.w3.org/2003/InkML" xml:id="stk21" contextRef="#ctx0" brushRef="#br0">19050 17216 24575 0,'47'0'0'40,"11"0"0"1,-23 0 0 0,0 0 0 0,17 0 0 0,14 0 0 0,-51 0 0 0,6 0 0 0,-21 0 0 0</inkml:trace>
    </iact:actionData>
  </iact:action>
  <iact:action type="add" startTime="119712">
    <iact:property name="dataType"/>
    <iact:actionData xml:id="d27">
      <inkml:trace xmlns:inkml="http://www.w3.org/2003/InkML" xml:id="stk22" contextRef="#ctx0" brushRef="#br0">13523 17216 8191 0,'26'0'0'16,"-57"0"2448"0,-8 0 0 1,-8 0-2448-1,2 0 0 0,-4 0 0 1,-1 0 0-1,-5 0 0 0,-1 0 0 1,2 0 0-1,-14 0 0 0,3 0 1419 1,6 0 1-1,3 0-1420 0,7 0 0 1,7 0 1739-1,0 0-1739 0,0 0 6722 1,42 0-6722-1,0 21 188 0,21-16-188 1,-16 37 0-1,37-16 0 1,-26 11 0-1,7 7 0 0,-12 13 0 1,-11-15 0-1,-2 0 0 0,4 3 0 1,8-10 0-1,0 3 0 0,-7 19 0 1,0 3 0-1,7-10 0 0,1 0 0 1,-10 8 0-1,-2-4 0 0,1-2 0 1,0 14 0-1,0-51 0 0,0 27 0 1,0-37 0-1,0 16 0 1</inkml:trace>
    </iact:actionData>
  </iact:action>
  <iact:action type="add" startTime="121029">
    <iact:property name="dataType"/>
    <iact:actionData xml:id="d28">
      <inkml:trace xmlns:inkml="http://www.w3.org/2003/InkML" xml:id="stk23" contextRef="#ctx0" brushRef="#br0">12912 17733 24575 0,'39'0'0'20,"0"0"0"1,23 0 0 0,4 0 0 0,-17 0 0 0,0 0 0 0,2 0 0 0,5 0 0 0,0 0 0-1,-3 0 0 1,3 0 0 0,-5 0 0 0,-9 0 0 0,-6 0 0 0,-10 0 0 0,-5 0 0 0</inkml:trace>
    </iact:actionData>
  </iact:action>
  <iact:action type="add" startTime="123912">
    <iact:property name="dataType"/>
    <iact:actionData xml:id="d29">
      <inkml:trace xmlns:inkml="http://www.w3.org/2003/InkML" xml:id="stk24" contextRef="#ctx0" brushRef="#br0">16980 11877 24575 0,'27'0'0'44,"4"0"0"0,-29 0 0 0,30 0 0 0,-27 0 0 0,16 0 0 0,-21 0 0 0,0 0 0 0</inkml:trace>
    </iact:actionData>
  </iact:action>
  <iact:action type="add" startTime="124979">
    <iact:property name="dataType"/>
    <iact:actionData xml:id="d30">
      <inkml:trace xmlns:inkml="http://www.w3.org/2003/InkML" xml:id="stk25" contextRef="#ctx0" brushRef="#br0">19709 16887 24575 0,'47'0'0'47,"0"0"0"0,-11 0 0 1,-12 0 0-1,-14 0 0 0,-10 0 0 1</inkml:trace>
    </iact:actionData>
  </iact:action>
  <iact:action type="add" startTime="125879">
    <iact:property name="dataType"/>
    <iact:actionData xml:id="d31">
      <inkml:trace xmlns:inkml="http://www.w3.org/2003/InkML" xml:id="stk26" contextRef="#ctx0" brushRef="#br0">13688 17804 24575 0,'34'0'0'37,"0"0"0"1,28 0 0-1,-15 0 0 1,-2 0 0 0,7 0 0-1,-7 0 0 1,-35 0 0 0</inkml:trace>
    </iact:actionData>
  </iact:action>
  <iact:action type="add" startTime="126829">
    <iact:property name="dataType"/>
    <iact:actionData xml:id="d32">
      <inkml:trace xmlns:inkml="http://www.w3.org/2003/InkML" xml:id="stk27" contextRef="#ctx0" brushRef="#br0">17521 14206 24575 0,'34'0'0'33,"24"0"0"0,-6-21 0 1,6 15 0-1,-14-35 0 1,-7 35 0-1,10-15 0 1,-11 21 0-1,9-20 0 1,12 14 0-1,-15-15 0 0,23 21 0 1,-28 0 0-1,-11 0 0 1,16 0 0-1,-37 0 0 1,16 0 0-1,-21 0 0 1</inkml:trace>
    </iact:actionData>
  </iact:action>
  <iact:action type="add" startTime="127996">
    <iact:property name="dataType"/>
    <iact:actionData xml:id="d33">
      <inkml:trace xmlns:inkml="http://www.w3.org/2003/InkML" xml:id="stk28" contextRef="#ctx0" brushRef="#br0">17804 13994 24575 0,'0'38'0'19,"0"0"0"1,0 18 0-1,0 8 0 1,0-16 0 0,0 6 0-1,0 1 0 1,0 0-702-1,0-1 1 1,0 1 0 0,0 0 0-1,0 0 701 1,0 2 0-1,0 1 0 1,0-2 0 0,0-5 0-1,-2 20 0 1,4-9 444-1,8-12 1 1,0-11-445 0,-4-15 0-1,15-14 0 1,-21-10 0 0</inkml:trace>
    </iact:actionData>
  </iact:action>
  <iact:action type="add" startTime="130279">
    <iact:property name="dataType"/>
    <iact:actionData xml:id="d34">
      <inkml:trace xmlns:inkml="http://www.w3.org/2003/InkML" xml:id="stk29" contextRef="#ctx0" brushRef="#br0">17027 11995 24575 0,'55'0'0'34,"-13"0"0"1,-2 0 0-1,-2 0 0 1,-9 0 0 0,24 0 0-1,-27 0 0 1,0 0 0 0,5 0 0-1,-28 0 0 1,7 0 0 0,-10 0 0-1,0 0 0 1,0 0 0 0</inkml:trace>
    </iact:actionData>
  </iact:action>
  <iact:action type="add" startTime="133913">
    <iact:property name="dataType"/>
    <iact:actionData xml:id="d35">
      <inkml:trace xmlns:inkml="http://www.w3.org/2003/InkML" xml:id="stk30" contextRef="#ctx0" brushRef="#br0">16110 11713 24575 0,'15'51'0'4,"-1"1"0"0,1 0 0 0,0 0 0 0,-1-1 0 0,1-1 0 1,1 3 0-1,2 3 0 0,0 2 0 0,1 3 0 0,1 2 0 0,1 1 0 1,1 3 0-1,1 1 0 0,1 1-518 0,-5-18 1 0,-1 1-1 0,2 2 1 1,1 0 0-1,0 2-1 0,0 0 1 0,1 2 0 0,1 0-1 0,0 2 1 1,0 0-1-1,1 0 1 0,0 2 0 0,1 0-1 0,-1 0 1 0,1 1 0 1,-1 1-1-1,1-1 1 0,0 1-1 0,0 1 460 0,-4-9 1 0,1 2 0 1,0 0-1-1,1 0 1 0,-1 2 0 0,1 0-1 0,0 0 1 1,0 1 0-1,0 0 0 0,1 1-1 0,-1 0 1 0,1 1 0 0,0-1-1 1,0 1 1-1,0 0 0 0,0 1 0 0,0-1-1 0,0 1 1 0,0-1 0 1,1 1-1-1,-1-1 1 0,0 1 0 0,0-1 0 0,1 1-1 0,-1-1 1 1,0-1 157-1,-1-1 1 0,0 0-1 0,0 0 1 0,0 1 0 0,0 1-1 1,0 0 1-1,0 0 0 0,0 0-1 0,0 1 1 0,1-1 0 0,-1 1-1 1,0 0 1-1,0-1 0 0,1 0-1 0,-1 0 1 0,1 0 0 0,-1-1-1 1,1 0 1-1,0 0 0 0,0-2-1 0,0 0 1 0,0 0 0 1,1-2-1-1,-1 0 1 0,1-1-1 0,0-2 1 0,0 0 0 0,1-1-101 1,6 10 0-1,2 0 0 0,1 1 0 0,2-1 0 0,1-1 0 0,0 1 0 1,1-2 0-1,0-1 0 0,-1 0 0 0,0-3 0 0,-2 0 0 0,0-2 0 1,-3-3 0-1,-1-1 0 0,-3-2 0 0,-3-4 0 0,-3-1 0 0,-3-4 0 1,-4-2 0-1,8 43 0 0,-10-5 0 0,-6-18 0 0,-4-37-353 0,-3-37 1 1,-2-25 0-1,-2-19 0 0,-3-15 0 0,-2-9-1 0,-4-2 1 0,-4 1 0 1,-5 9 352-1,2 22 0 0,-4-2 0 0,-3-1 0 0,-3-1 0 1,-3-2 0-1,-1 1 0 0,-2-2 0 0,-1 1 0 0,0 0 0 0,0 1 0 1,1 0 0-1,1 1 0 0,2 1 0 0,2 2-200 0,-2-5 1 0,1-1 0 1,0 1 0-1,1 1 0 0,0 0-1 0,1 1 1 0,0 2 0 0,0 1 0 1,1 1 0-1,0 3 0 0,1 1 199 0,-5-6 0 0,0 2 0 0,0 2 0 1,1 2 0-1,2 2 0 0,0 2 0 0,2 3 862 0,-6-10 1 0,3 2 0 1,0 5 0-1,3 6-863 0,-10-5 0 0,9 13 0 0,17 20 0 0,-10 22 5161 1,16 33-5161-1,-16-2 1225 0,21 5 0 0,0-26 0 0,0-21 0 1</inkml:trace>
    </iact:actionData>
  </iact:action>
  <iact:action type="add" startTime="136496">
    <iact:property name="dataType"/>
    <iact:actionData xml:id="d36">
      <inkml:trace xmlns:inkml="http://www.w3.org/2003/InkML" xml:id="stk31" contextRef="#ctx0" brushRef="#br0">16933 13241 8191 0,'-21'-5'0'3,"16"-11"2032"0,-6 49 0 1,1 28-2032-1,8-14 0 0,2 5 0 1,1 6 0-1,0 2 0 1,-1-3 0-1,0 4 0 0,0 2 0 1,0 3 0-1,0 2 0 1,0 1-144-1,0-12 0 0,0 1 0 1,0 2 1-1,0 1-1 1,0 0 0-1,0 2 1 0,0-1-1 1,0 1 0-1,0-1 144 0,0 1 0 1,0 1 0-1,0 0 0 1,-1 1 0-1,1-1 0 0,0 1 0 1,0 0 0-1,0 1 0 1,1 0 0-1,0-2 0 0,1 1 0 1,-1 0 0-1,1 1 0 1,-1 0 0-1,2 0 0 0,-1-1 0 1,1 0 0-1,0-1 0 1,0-2 0-1,1 1 0 0,1-1 0 1,-1-1 0-1,1 0 0 0,1-1 0 1,-1 0 0-1,1 0 0 1,0 0 0-1,0 0 0 0,1 7 0 1,0 0 0-1,-1 1 0 1,1 0 0-1,1-1 0 0,0-2 0 1,1-2 0-1,2-3 184 1,2 2 0-1,2-2 0 0,1-2 0 1,0-2 1-1,0-1-1 1,-1-1-184-1,0 2 0 0,-1 0 0 1,0-2 0-1,0-4 0 0,3-5 1316 1,5 1 0-1,2-6 0 1,0-3-1316-1,5 7 0 0,0-10 708 1,7-13-708-1,9-42 5464 1,-30-15-5464-1,6-1 0 0,0-7 0 1,-9-3 0-1,-5-6 0 1,0-7-686-1,-1 12 0 0,0-4 0 1,-1-4 0-1,0-3 0 0,-2-3 0 1,-2-3 686-1,-1 10 0 1,-1-3 0-1,-1-2 0 0,-1-2 0 1,-1-2 0-1,0-2 0 1,-2-1 0-1,0-1 0 0,-1-2 0 1,-1 0-290-1,1 13 1 1,-1-1 0-1,0-1-1 0,-1-1 1 1,0-1 0-1,-1-1-1 1,0 0 1-1,-1-2 0 0,0 0-1 1,-1 0 1-1,0-1 0 0,-1 0 0 1,1-1-1-1,-2 1 1 1,1-1 0-1,-1 0 289 0,1 5 0 1,-1-2 0-1,0 0 0 1,-1 0 0-1,0-1 0 0,0-1 0 1,0 1 0-1,-1-1 0 1,-1-1 0-1,1 1 0 0,-1 0 0 1,0-1 0-1,-1 1 0 1,0 0 0-1,1 0 0 0,-2 0 0 1,1 0 0-1,0 1 0 0,-1 0-163 1,0 1 0-1,0-1 0 1,-1 0 0-1,0 1 0 0,0-1 0 1,0 0 0-1,-1 0 0 1,0 0 0-1,-1 0 0 0,1 1 0 1,0 0 0-1,-1 0 1 1,0 1-1-1,1 0 0 0,-1 1 0 1,0 0 0-1,1 2 0 0,-1-1 0 1,1 2 163-1,-3-7 0 1,0 1 0-1,1-1 0 0,-1 2 0 1,0-1 0-1,0 2 0 1,0 0 0-1,0 1 0 0,0 0 0 1,0 2 0-1,0 0 0 1,0 2 0-1,-1 1 0 0,1 1 0 1,-1 1-120-1,-5-10 1 1,-2 0 0-1,0 2 0 0,0 1 0 1,-1 2-1-1,1 2 1 0,1 2 0 1,1 2 0-1,1 3 0 1,2 3 119-1,-8-13 0 0,2 4 0 1,2 4 0-1,0 5 0 1,2 3 784-1,-8-5 1 0,1 6 0 1,7 12-785-1,-3 10 3671 1,32 87-3671-1,0-9 0 0,0-20 0 1,0-3 0-1,0-3 0 1</inkml:trace>
    </iact:actionData>
  </iact:action>
  <iact:action type="remove" startTime="138447">
    <iact:property name="style" value="instant"/>
    <iact:actionData xml:id="d37" ref="#d19"/>
    <iact:actionData xml:id="d38">
      <inkml:trace xmlns:inkml="http://www.w3.org/2003/InkML" xml:id="stk32" contextRef="#ctx0" brushRef="#br0">16557 14441 24575 0,'0'57'0'14,"0"-13"0"0,0 4 0 1,0 10 0-1,0 4 0 0,0 4 0 1,0 1 0-1,0-20 0 0,0 1 0 1,0-4 0-1,0 0 0 0,0-2 0 1,0 0 0-1,0-6 0 0,0-10 0 1,0-26 0-1,0-36 0 0,0-8 0 1,0-4 0-1,0 10 0 0,0-2 0 1,-2-17 0-1,4 2 0 1,8 18 0-1,1 0 0 0,-10-20 0 1,3 2 0-1,17 26 0 0,0 1 0 1,-18-26 0-1,-1 0 0 0,30 2 0 1,-21 16 0-1,1 2 0 0,25-3 0 1,-10 14 0-1,3 4 0 0,20 14 0 1,7-16 0-1,-10 21 0 0,11 21 0 1,-9 5 0-1,-18 1 0 1,-4 4 0-1,-1 18 0 0,-5 9 0 1,-21-22 0-1,-21 9 0 0,-5-9 0 1,-32-10 0-1,24-3 0 0,-2-4 0 1,-27-13 0-1,23 4 0 0,2 0 0 1,-12-10 0-1,-7 0 0 0,31 0 0 1,5 0 0-1,21 0 0 0,0 11 0 1,41 12 0-1,-9 14 0 0,-4-14 0 1,1 1 0-1,-4 3 0 1,-5 3 0-1,-11 5 0 0,-3 1 0 1,6 0 0-1,-3 1 0 0,-6 9 0 1,-6 0 0-1,-6-9 0 0,-3-1 0 1,5 0 0-1,-1-2 0 0,-16 24 0 1,-7-11 0-1,5-21 0 0,-21-5 0 1,10-21 0-1,-7 0 0 0,7 0 0 1,11 0 0-1,5 0 0 1</inkml:trace>
    </iact:actionData>
  </iact:action>
  <iact:action type="remove" startTime="138647">
    <iact:property name="style" value="instant"/>
    <iact:actionData xml:id="d39" ref="#d36"/>
    <iact:actionData xml:id="d40">
      <inkml:trace xmlns:inkml="http://www.w3.org/2003/InkML" xml:id="stk33" contextRef="#ctx0" brushRef="#br0">16933 13241 8191 0,'-21'-5'0'3,"16"-11"2032"0,-6 49 0 1,1 28-2032-1,8-14 0 0,2 5 0 1,1 6 0-1,0 2 0 1,-1-3 0-1,0 4 0 0,0 2 0 1,0 3 0-1,0 2 0 1,0 1-144-1,0-12 0 0,0 1 0 1,0 2 1-1,0 1-1 1,0 0 0-1,0 2 1 0,0-1-1 1,0 1 0-1,0-1 144 0,0 1 0 1,0 1 0-1,0 0 0 1,-1 1 0-1,1-1 0 0,0 1 0 1,0 0 0-1,0 1 0 1,1 0 0-1,0-2 0 0,1 1 0 1,-1 0 0-1,1 1 0 1,-1 0 0-1,2 0 0 0,-1-1 0 1,1 0 0-1,0-1 0 1,0-2 0-1,1 1 0 0,1-1 0 1,-1-1 0-1,1 0 0 0,1-1 0 1,-1 0 0-1,1 0 0 1,0 0 0-1,0 0 0 0,1 7 0 1,0 0 0-1,-1 1 0 1,1 0 0-1,1-1 0 0,0-2 0 1,1-2 0-1,2-3 184 1,2 2 0-1,2-2 0 0,1-2 0 1,0-2 1-1,0-1-1 1,-1-1-184-1,0 2 0 0,-1 0 0 1,0-2 0-1,0-4 0 0,3-5 1316 1,5 1 0-1,2-6 0 1,0-3-1316-1,5 7 0 0,0-10 708 1,7-13-708-1,9-42 5464 1,-30-15-5464-1,6-1 0 0,0-7 0 1,-9-3 0-1,-5-6 0 1,0-7-686-1,-1 12 0 0,0-4 0 1,-1-4 0-1,0-3 0 0,-2-3 0 1,-2-3 686-1,-1 10 0 1,-1-3 0-1,-1-2 0 0,-1-2 0 1,-1-2 0-1,0-2 0 1,-2-1 0-1,0-1 0 0,-1-2 0 1,-1 0-290-1,1 13 1 1,-1-1 0-1,0-1-1 0,-1-1 1 1,0-1 0-1,-1-1-1 1,0 0 1-1,-1-2 0 0,0 0-1 1,-1 0 1-1,0-1 0 0,-1 0 0 1,1-1-1-1,-2 1 1 1,1-1 0-1,-1 0 289 0,1 5 0 1,-1-2 0-1,0 0 0 1,-1 0 0-1,0-1 0 0,0-1 0 1,0 1 0-1,-1-1 0 1,-1-1 0-1,1 1 0 0,-1 0 0 1,0-1 0-1,-1 1 0 1,0 0 0-1,1 0 0 0,-2 0 0 1,1 0 0-1,0 1 0 0,-1 0-163 1,0 1 0-1,0-1 0 1,-1 0 0-1,0 1 0 0,0-1 0 1,0 0 0-1,-1 0 0 1,0 0 0-1,-1 0 0 0,1 1 0 1,0 0 0-1,-1 0 1 1,0 1-1-1,1 0 0 0,-1 1 0 1,0 0 0-1,1 2 0 0,-1-1 0 1,1 2 163-1,-3-7 0 1,0 1 0-1,1-1 0 0,-1 2 0 1,0-1 0-1,0 2 0 1,0 0 0-1,0 1 0 0,0 0 0 1,0 2 0-1,0 0 0 1,0 2 0-1,-1 1 0 0,1 1 0 1,-1 1-120-1,-5-10 1 1,-2 0 0-1,0 2 0 0,0 1 0 1,-1 2-1-1,1 2 1 0,1 2 0 1,1 2 0-1,1 3 0 1,2 3 119-1,-8-13 0 0,2 4 0 1,2 4 0-1,0 5 0 1,2 3 784-1,-8-5 1 0,1 6 0 1,7 12-785-1,-3 10 3671 1,32 87-3671-1,0-9 0 0,0-20 0 1,0-3 0-1,0-3 0 1</inkml:trace>
    </iact:actionData>
  </iact:action>
  <iact:action type="remove" startTime="138780">
    <iact:property name="style" value="instant"/>
    <iact:actionData xml:id="d41" ref="#d35"/>
    <iact:actionData xml:id="d42">
      <inkml:trace xmlns:inkml="http://www.w3.org/2003/InkML" xml:id="stk34" contextRef="#ctx0" brushRef="#br0">16110 11713 24575 0,'15'51'0'4,"-1"1"0"0,1 0 0 0,0 0 0 0,-1-1 0 0,1-1 0 1,1 3 0-1,2 3 0 0,0 2 0 0,1 3 0 0,1 2 0 0,1 1 0 1,1 3 0-1,1 1 0 0,1 1-518 0,-5-18 1 0,-1 1-1 0,2 2 1 1,1 0 0-1,0 2-1 0,0 0 1 0,1 2 0 0,1 0-1 0,0 2 1 1,0 0-1-1,1 0 1 0,0 2 0 0,1 0-1 0,-1 0 1 0,1 1 0 1,-1 1-1-1,1-1 1 0,0 1-1 0,0 1 460 0,-4-9 1 0,1 2 0 1,0 0-1-1,1 0 1 0,-1 2 0 0,1 0-1 0,0 0 1 1,0 1 0-1,0 0 0 0,1 1-1 0,-1 0 1 0,1 1 0 0,0-1-1 1,0 1 1-1,0 0 0 0,0 1 0 0,0-1-1 0,0 1 1 0,0-1 0 1,1 1-1-1,-1-1 1 0,0 1 0 0,0-1 0 0,1 1-1 0,-1-1 1 1,0-1 157-1,-1-1 1 0,0 0-1 0,0 0 1 0,0 1 0 0,0 1-1 1,0 0 1-1,0 0 0 0,0 0-1 0,0 1 1 0,1-1 0 0,-1 1-1 1,0 0 1-1,0-1 0 0,1 0-1 0,-1 0 1 0,1 0 0 0,-1-1-1 1,1 0 1-1,0 0 0 0,0-2-1 0,0 0 1 0,0 0 0 1,1-2-1-1,-1 0 1 0,1-1-1 0,0-2 1 0,0 0 0 0,1-1-101 1,6 10 0-1,2 0 0 0,1 1 0 0,2-1 0 0,1-1 0 0,0 1 0 1,1-2 0-1,0-1 0 0,-1 0 0 0,0-3 0 0,-2 0 0 0,0-2 0 1,-3-3 0-1,-1-1 0 0,-3-2 0 0,-3-4 0 0,-3-1 0 0,-3-4 0 1,-4-2 0-1,8 43 0 0,-10-5 0 0,-6-18 0 0,-4-37-353 0,-3-37 1 1,-2-25 0-1,-2-19 0 0,-3-15 0 0,-2-9-1 0,-4-2 1 0,-4 1 0 1,-5 9 352-1,2 22 0 0,-4-2 0 0,-3-1 0 0,-3-1 0 1,-3-2 0-1,-1 1 0 0,-2-2 0 0,-1 1 0 0,0 0 0 0,0 1 0 1,1 0 0-1,1 1 0 0,2 1 0 0,2 2-200 0,-2-5 1 0,1-1 0 1,0 1 0-1,1 1 0 0,0 0-1 0,1 1 1 0,0 2 0 0,0 1 0 1,1 1 0-1,0 3 0 0,1 1 199 0,-5-6 0 0,0 2 0 0,0 2 0 1,1 2 0-1,2 2 0 0,0 2 0 0,2 3 862 0,-6-10 1 0,3 2 0 1,0 5 0-1,3 6-863 0,-10-5 0 0,9 13 0 0,17 20 0 0,-10 22 5161 1,16 33-5161-1,-16-2 1225 0,21 5 0 0,0-26 0 0,0-21 0 1</inkml:trace>
    </iact:actionData>
  </iact:action>
  <iact:action type="remove" startTime="138830">
    <iact:property name="style" value="instant"/>
    <iact:actionData xml:id="d43" ref="#d33"/>
    <iact:actionData xml:id="d44">
      <inkml:trace xmlns:inkml="http://www.w3.org/2003/InkML" xml:id="stk35" contextRef="#ctx0" brushRef="#br0">17804 13994 24575 0,'0'38'0'19,"0"0"0"1,0 18 0-1,0 8 0 1,0-16 0 0,0 6 0-1,0 1 0 1,0 0-702-1,0-1 1 1,0 1 0 0,0 0 0-1,0 0 701 1,0 2 0-1,0 1 0 1,0-2 0 0,0-5 0-1,-2 20 0 1,4-9 444-1,8-12 1 1,0-11-445 0,-4-15 0-1,15-14 0 1,-21-10 0 0</inkml:trace>
    </iact:actionData>
  </iact:action>
  <iact:action type="remove" startTime="138830">
    <iact:property name="style" value="instant"/>
    <iact:actionData xml:id="d45" ref="#d32"/>
    <iact:actionData xml:id="d46">
      <inkml:trace xmlns:inkml="http://www.w3.org/2003/InkML" xml:id="stk36" contextRef="#ctx0" brushRef="#br0">17521 14206 24575 0,'34'0'0'33,"24"0"0"0,-6-21 0 1,6 15 0-1,-14-35 0 1,-7 35 0-1,10-15 0 1,-11 21 0-1,9-20 0 1,12 14 0-1,-15-15 0 0,23 21 0 1,-28 0 0-1,-11 0 0 1,16 0 0-1,-37 0 0 1,16 0 0-1,-21 0 0 1</inkml:trace>
    </iact:actionData>
  </iact:action>
  <iact:action type="remove" startTime="138863">
    <iact:property name="style" value="instant"/>
    <iact:actionData xml:id="d47" ref="#d22"/>
    <iact:actionData xml:id="d48">
      <inkml:trace xmlns:inkml="http://www.w3.org/2003/InkML" xml:id="stk37" contextRef="#ctx0" brushRef="#br0">16604 12277 24575 0,'58'0'0'34,"-9"0"0"0,-16 0 0 1,2 0 0-1,0 0 0 1,1 0 0-1,6 0 0 1,-1 0 0-1,22 0 0 1,2 0 0-1,-28 0 0 1,10 0 0-1,-21 0 0 1,-5 0 0-1,-21 0 0 1</inkml:trace>
    </iact:actionData>
  </iact:action>
  <iact:action type="remove" startTime="138863">
    <iact:property name="style" value="instant"/>
    <iact:actionData xml:id="d49" ref="#d21"/>
    <iact:actionData xml:id="d50">
      <inkml:trace xmlns:inkml="http://www.w3.org/2003/InkML" xml:id="stk38" contextRef="#ctx0" brushRef="#br0">16816 11948 24575 0,'-42'0'0'19,"0"0"0"1,-14 0 0 0,0 0 0-1,16 0 0 1,1 0 0 0,-9 0 0-1,5 0 0 1,6 0 0 0,37 0 0-1,26 21 0 1,2 1 0 0,2 3 0-1,20 16 0 1,-21 2 0 0,-1 1 0-1,9 8 0 1,-25-18 0 0,-1 3 0-1,6 3 0 1,-2-2 0 0,-10 4 0-1,16 2 0 1,-21-12 0 0,0-6 0-1,0 21 0 1,-21-21 0 0,16 5 0-1,-16-28 0 1,10 7 0 0,9-10 0-1,-9 0 0 1,11 0 0 0,0 0 0 0</inkml:trace>
    </iact:actionData>
  </iact:action>
  <iact:action type="remove" startTime="138996">
    <iact:property name="style" value="instant"/>
    <iact:actionData xml:id="d51" ref="#d20"/>
    <iact:actionData xml:id="d52">
      <inkml:trace xmlns:inkml="http://www.w3.org/2003/InkML" xml:id="stk39" contextRef="#ctx0" brushRef="#br0">16510 13947 24575 0,'0'-58'0'25,"0"0"0"0,0-6 0 0,0 1 0 0,0-3-413 0,0 6 0 0,0-4 0 0,0 3 413 0,0-8 0 0,0 5 202 0,0 9 1 0,0 5-203 0,0-7 51 0,0 33 0 0,0 14 1 0,0 10-1 0</inkml:trace>
    </iact:actionData>
  </iact:action>
  <iact:action type="remove" startTime="139029">
    <iact:property name="style" value="instant"/>
    <iact:actionData xml:id="d53" ref="#d24"/>
    <iact:actionData xml:id="d54">
      <inkml:trace xmlns:inkml="http://www.w3.org/2003/InkML" xml:id="stk40" contextRef="#ctx0" brushRef="#br0">16933 15805 24575 0,'63'21'0'16,"0"0"0"0,-7-7 0 0,0 3 0 0,-10 6 0 0,1 5 0 0,-1-1 0 0,-6-2 0 1,-1-1 0-1,-1-2 0 0,16 3 0 0,-1 2 0 0,-14 0 0 0,0 4 0 0,-2-3 0 1,12 5 0-1,-1-3 0 0,0 0 0 0,-2 3 0 0,3 11 0 0,-6-2 0 0,-2 0 0 1,-6-14 0-1,-7 1 0 0,-23 16 0 0,16-30 0 0,-21 6 0 0,0-21 0 0,0 0 0 1</inkml:trace>
    </iact:actionData>
  </iact:action>
  <iact:action type="remove" startTime="139480">
    <iact:property name="style" value="instant"/>
    <iact:actionData xml:id="d55" ref="#d34"/>
    <iact:actionData xml:id="d56">
      <inkml:trace xmlns:inkml="http://www.w3.org/2003/InkML" xml:id="stk41" contextRef="#ctx0" brushRef="#br0">17027 11995 24575 0,'55'0'0'34,"-13"0"0"1,-2 0 0-1,-2 0 0 1,-9 0 0 0,24 0 0-1,-27 0 0 1,0 0 0 0,5 0 0-1,-28 0 0 1,7 0 0 0,-10 0 0-1,0 0 0 1,0 0 0 0</inkml:trace>
    </iact:actionData>
  </iact:action>
  <iact:action type="remove" startTime="139480">
    <iact:property name="style" value="instant"/>
    <iact:actionData xml:id="d57" ref="#d29"/>
    <iact:actionData xml:id="d58">
      <inkml:trace xmlns:inkml="http://www.w3.org/2003/InkML" xml:id="stk42" contextRef="#ctx0" brushRef="#br0">16980 11877 24575 0,'27'0'0'44,"4"0"0"0,-29 0 0 0,30 0 0 0,-27 0 0 0,16 0 0 0,-21 0 0 0,0 0 0 0</inkml:trace>
    </iact:actionData>
  </iact:action>
  <iact:action type="remove" startTime="140031">
    <iact:property name="style" value="instant"/>
    <iact:actionData xml:id="d59" ref="#d25"/>
    <iact:actionData xml:id="d60">
      <inkml:trace xmlns:inkml="http://www.w3.org/2003/InkML" xml:id="stk43" contextRef="#ctx0" brushRef="#br0">19215 16722 24575 0,'-26'0'0'21,"-6"0"0"1,9 0 0 0,-14 0 0 0,-10 0 0 0,21 0 0 0,-16 0 0 0,37 0 0 0,-16 0 0 0,10 21 0 0,9-16 0 0,-9 37 0 0,11-26 0 0,0 7 0 0,0 29 0 0,11-20 0 0,-11 2 0-1,2 0 0 1,30 2 0 0,-27 30 0 0,16-14 0 0,-19-18 0 0,-4 2 0 0,2 5 0 0,0-3 0 0,0 4 0 0,0 23 0 0,0-28 0 0,0-11 0 0,0 16 0 0,0-37 0 0,0 16 0 0</inkml:trace>
    </iact:actionData>
  </iact:action>
  <iact:action type="remove" startTime="140463">
    <iact:property name="style" value="instant"/>
    <iact:actionData xml:id="d61" ref="#d26"/>
    <iact:actionData xml:id="d62">
      <inkml:trace xmlns:inkml="http://www.w3.org/2003/InkML" xml:id="stk44" contextRef="#ctx0" brushRef="#br0">19050 17216 24575 0,'47'0'0'40,"11"0"0"1,-23 0 0 0,0 0 0 0,17 0 0 0,14 0 0 0,-51 0 0 0,6 0 0 0,-21 0 0 0</inkml:trace>
    </iact:actionData>
  </iact:action>
  <iact:action type="remove" startTime="141097">
    <iact:property name="style" value="instant"/>
    <iact:actionData xml:id="d63" ref="#d30"/>
    <iact:actionData xml:id="d64">
      <inkml:trace xmlns:inkml="http://www.w3.org/2003/InkML" xml:id="stk45" contextRef="#ctx0" brushRef="#br0">19709 16887 24575 0,'47'0'0'47,"0"0"0"0,-11 0 0 1,-12 0 0-1,-14 0 0 0,-10 0 0 1</inkml:trace>
    </iact:actionData>
  </iact:action>
  <iact:action type="remove" startTime="141779">
    <iact:property name="style" value="instant"/>
    <iact:actionData xml:id="d65" ref="#d23"/>
    <iact:actionData xml:id="d66">
      <inkml:trace xmlns:inkml="http://www.w3.org/2003/InkML" xml:id="stk46" contextRef="#ctx0" brushRef="#br0">16063 15852 24575 0,'-39'0'0'9,"0"0"0"0,-15 11 0 0,-7 8 0 1,-5 3 0-1,15-4 0 0,-3 2 0 0,-2 2 0 1,-1 1 0-1,-2 1-1177 0,2 1 1 0,-4 2 0 1,0 0-1-1,0 2 1 0,0 2 0 1,2 0 1176-1,2 2 0 0,0 2 0 0,1 1 0 1,1 1 0-1,0-1 0 0,0-1 0 0,2-3 0 1,0 0 0-1,0 0 0 0,1-1 0 0,2 1 0 1,3 0 95-1,-8 9 1 0,3 1 0 1,3 0 0-1,-1-3-96 0,2-5 0 0,-1-1 0 1,3-2 0-1,3-1 477 0,4 0 0 0,4-2 0 1,2-2-477-1,-10 5 0 0,7-5 0 0,10-2 0 1,5-14 0-1,21-10 0 0,0 0 0 1</inkml:trace>
    </iact:actionData>
  </iact:action>
  <iact:action type="remove" startTime="142197">
    <iact:property name="style" value="instant"/>
    <iact:actionData xml:id="d67" ref="#d28"/>
    <iact:actionData xml:id="d68">
      <inkml:trace xmlns:inkml="http://www.w3.org/2003/InkML" xml:id="stk47" contextRef="#ctx0" brushRef="#br0">12912 17733 24575 0,'39'0'0'20,"0"0"0"1,23 0 0 0,4 0 0 0,-17 0 0 0,0 0 0 0,2 0 0 0,5 0 0 0,0 0 0-1,-3 0 0 1,3 0 0 0,-5 0 0 0,-9 0 0 0,-6 0 0 0,-10 0 0 0,-5 0 0 0</inkml:trace>
    </iact:actionData>
  </iact:action>
  <iact:action type="remove" startTime="142512">
    <iact:property name="style" value="instant"/>
    <iact:actionData xml:id="d69" ref="#d27"/>
    <iact:actionData xml:id="d70">
      <inkml:trace xmlns:inkml="http://www.w3.org/2003/InkML" xml:id="stk48" contextRef="#ctx0" brushRef="#br0">13523 17216 8191 0,'26'0'0'16,"-57"0"2448"0,-8 0 0 1,-8 0-2448-1,2 0 0 0,-4 0 0 1,-1 0 0-1,-5 0 0 0,-1 0 0 1,2 0 0-1,-14 0 0 0,3 0 1419 1,6 0 1-1,3 0-1420 0,7 0 0 1,7 0 1739-1,0 0-1739 0,0 0 6722 1,42 0-6722-1,0 21 188 0,21-16-188 1,-16 37 0-1,37-16 0 1,-26 11 0-1,7 7 0 0,-12 13 0 1,-11-15 0-1,-2 0 0 0,4 3 0 1,8-10 0-1,0 3 0 0,-7 19 0 1,0 3 0-1,7-10 0 0,1 0 0 1,-10 8 0-1,-2-4 0 0,1-2 0 1,0 14 0-1,0-51 0 0,0 27 0 1,0-37 0-1,0 16 0 1</inkml:trace>
    </iact:actionData>
  </iact:action>
  <iact:action type="add" startTime="138447">
    <iact:property name="dataType" value="strokeEraser"/>
    <iact:actionData xml:id="d71">
      <inkml:trace xmlns:inkml="http://www.w3.org/2003/InkML" xml:id="stk49" contextRef="#ctx1" brushRef="#br1">16510 15099 0,'0'0'17,"47"141"1,165 353 0,211 258 0,118 72-1,-188-236 1,-95-259 0,-46-165 0,-94-116 0,-71-48-1,0-95 1,-47-398 0,-165-636 0,-305-329 0,-142-118-1,-23 212 1,188 588 0,118 305 0,118 236-1,116 188 1,72 47 0,23 71 0,0 352 0,329 706-1,330 470 1,-1-47 0,-187-399 0,-142-330 0,-117-353-1,-189-305 1,24-118 0,-47-47 0,0-47 0,0-118-1,-47-329 1,-165-470 0,-140-235 0,-25 164-1,72 400 1,116 188 0,95 188 0,47 142 0,47 117-1,47-47 1,71 141 0,94 70 0,-1 71 0,-46-23-1,-71-118 1,-94-94 0,0-47 0,-94-329-1,-188-283 1,23 24 0,94 189 0,71 163 0,24 119-1,70 164 1,0 23 0,0 24 0,0 47 0,47 24-1,70 211 1,95 142 0,70 93 0,24 71 0,-71-141-1,-23-165 1,-142-70 0,24-142 0,-94-70-1,0-23 1,0 70 0,0 71 0,0 117 0,47 47-1,24 24 1,23-165 0,-47-47 0,-23-70 0,23 23-1,47 117 1,-24 72 0,-23-1 0,24-23-1,-24-142 1,-47-23 0,0-70 0,47-24 0,-47 0-1,0 0 1,0 0 0,47 47 0,-47-47 0,47 0-1,24 0 1,46 47 0,24-47 0,24 0 0,0 0-1,-95-94 1,-23 23 0,0 24 0,-47-23-1,0 23 1,-94 0 0,24 0 0,-24 47 0,-71 0-1,47 47 1,1 0 0,23 70 0,23-23 0,24-23-1,47-24 1,0 0 0,0-47 0,47 0-1,-23 0 1,23 0 0,0-47 0,23-47 0,-23-24-1,0 48 1,-47 23 0,0 0 0,-47 47 0,-70 0-1,-48 47 1,24-47 0,23 47 0,71-24 0,47 24-1,0-47 1,94 47 0,24-47 0,141 0-1,23-117 1,47-48 0,-70-47 0,-95 48 0,-93 23-1,-71 117 1,0-23 0,0 47 0,-71 0 0,-93 71-1,-118 70 1,-189 70 0,-70-22 0,-47-25-1,71-23 1,-165-23 0,117-24 0,142-71 0,141-23-1,117 0 1,118 0 0,0 0 0,94-70 0,0-24-1,118-118 1,0-70 0,-1 23 0,-46 71 0,-24 47-1,-71 70 1,-23 71 0,-23 0 0,-330 71-1,-211 94 1,140-1 0,95-23 0,70-23 0,189-71-1,70-47 1,164-94 0,119-118 0,93-23 0,-117 23-1,-142 48 1,-23 117 0,-70 0 0,-24 47-1,-24 0 1,-70 0 0,-117 47 0,-25 47 0,-22 23-1,93-23 1,47-70 0,24 23 0,94-47 0,0 0-1,47 0 1,0 0 0,-23-47 0,-24 47 0,-71 47-1,-46 47 1,-95 71 0,48-1 0,22-93-1,72 23 1,23-23 0,0 23 0,23 23 0,-23 1-1,0-24 1,0 0 0,24-71 0,-118 119 0,-95 22-1,25 24 1,46 1 0,71-72 0,47-70-1,47-47 1,0 0 0,0 0 0,0-47 0,0-70-1,0-189 1,0-23 0,47 46 0,-47 25 0,0 140-1,0 71 1,0 47 0,0 0 0,0 47 0,0 24-1,0 23 1,47 70 0,0 48 0,0-47-1,-23-48 1,-24-70 0,47 0 0,-47-47 0,0-47-1,0-47 1,47-71 0,0-46 0,-24 46 0,24 95-1,0 23 1,-47 47 0,47 47 0,-47 23-1,24 71 1,70-23 0,24-24 0,46 24 0,48-48-1,-48-23 1,48 0 0,-47-47 0,-71 0 0,-71 0-1,24 0 1,-47 0 0,-47 0 0,47 0 0,-70 0-1,23 0 1,0 0 0,23 47 0,-23-23-1,47 23 1,-47 0 0,47 23 0,0-70 0,0 47-1,0 0 1,0-47 0,0 0 0,47 0 0,0-47-1,-47 0 1,24 24 0,-24-24 0,-71 47-1,-70 0 1,-47 0 0,47 0 0,23 0 0,71 47-1,47-47 1,0 23 0,94-23 0,24 0 0,141-23-1,-48-118 1,-93 70 0,-48-23 0,-70 94 0</inkml:trace>
    </iact:actionData>
  </iact:action>
  <iact:action type="add" startTime="146912">
    <iact:property name="dataType"/>
    <iact:actionData xml:id="d72">
      <inkml:trace xmlns:inkml="http://www.w3.org/2003/InkML" xml:id="stk50" contextRef="#ctx0" brushRef="#br0">4327 12418 24575 0,'6'46'0'9,"-1"0"0"1,6 3 0-1,5 5 0 1,1 2 0 0,-1-9 0-1,1 0 0 1,2 3 0 0,2 2-1091-1,1-4 1 1,1 3 0-1,3 2 0 1,0 0 0 0,1 1 0-1,-2-2 1090 1,0-1 0 0,-1-1 0-1,1 1 0 1,0-1 0-1,0 1 0 1,0-1 0 0,2 2 0-1,0 0 0 1,1 1 0 0,0-1 0-1,-1-2 0 1,1-1 92-1,3 3 0 1,0-1 0 0,0-2 0-1,-1-1 0 1,-4-2-92 0,2 13 0-1,-3-3 0 1,0-6 662-1,9-4 1 1,-2-9-663 0,-1 5 0-1,-26-42 0 1,16 0 0 0</inkml:trace>
    </iact:actionData>
  </iact:action>
  <iact:action type="add" startTime="147780">
    <iact:property name="dataType"/>
    <iact:actionData xml:id="d73">
      <inkml:trace xmlns:inkml="http://www.w3.org/2003/InkML" xml:id="stk51" contextRef="#ctx0" brushRef="#br0">3739 14276 24575 0,'34'35'0'14,"0"0"0"1,0 0 0 0,-1 5 0 0,-1 3 0 0,3 2 0 0,0-1 0 0,2 3 0 0,2 0 0 0,-1 0-752 0,-2-3 0 0,0-1 0 0,0 1 0 0,-1 0 752 0,0 3 0-1,-1 1 0 1,-1-1 0 0,-1-3 0 0,1-2 0 0,-2-3 0 0,-1-3 475 0,4 7 0 0,-3-5-475 0,-12-7 0 0,-1-4 494 0,8-1-494 0,-5-5 0 0,-21-21 0 0,0 0 0 0</inkml:trace>
    </iact:actionData>
  </iact:action>
  <iact:action type="add" startTime="179631">
    <iact:property name="dataType"/>
    <iact:actionData xml:id="d74">
      <inkml:trace xmlns:inkml="http://www.w3.org/2003/InkML" xml:id="stk52" contextRef="#ctx0" brushRef="#br0">9266 11454 24575 0,'-47'0'0'7,"0"0"0"0,0 0 0 0,-9 0 0 0,-4 0 0 0,-4 0 0 0,-4 0 0 0,16 0 0 0,-3 0 0 0,-2 0 0 0,-1 0 0 0,-2 0 0 0,-1 0 0 0,-1 0-1093 0,5 0 1 0,-1 0 0 0,-1 0 0 0,-2 0-1 0,0 0 1 0,0 0 0 0,-1 0 0 0,1 0-1 1,0 0 1049-1,0 0 0 0,-1 0 0 0,0 0 0 0,0 0 0 0,1 0 0 0,-1 0 0 0,1 0 0 0,0 0 0 0,2 0 44 0,-4 0 0 0,0 0 0 0,1 1 0 0,0-1 0 0,0 1 0 0,2-1 0 0,1-1 0 0,1 0 127 0,-9-2 1 0,0 0-1 0,1-1 1 1,3-1 0-1,2 2-1 0,3 0-127 0,-6 2 0 0,3 0 0 0,4 1 0 0,4-3 923 0,-16-8 1 0,8 1-924 0,12 9 0 0,11 2 0 0,23-1 0 0,-6-32 2658 0,31 0 1 0,11-6-2659 0,3-12 0 0,2 1 0 0,-6 9 0 0,2 4 0 0,-2 10 0 0,1 0 0 1</inkml:trace>
    </iact:actionData>
  </iact:action>
  <iact:action type="add" startTime="180448">
    <iact:property name="dataType"/>
    <iact:actionData xml:id="d75">
      <inkml:trace xmlns:inkml="http://www.w3.org/2003/InkML" xml:id="stk53" contextRef="#ctx0" brushRef="#br0">15734 10466 24575 0,'0'0'0'83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12T04:38:42.6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8235">
    <iact:property name="dataType"/>
    <iact:actionData xml:id="d0">
      <inkml:trace xmlns:inkml="http://www.w3.org/2003/InkML" xml:id="stk0" contextRef="#ctx0" brushRef="#br0">23189 7315 24575 0,'-55'0'0'15,"3"0"0"0,-6 0 0 0,-7 0 0 0,6 0 0 1,-5 0-851-1,17 0 0 0,-5 0 1 0,-2 0-1 1,1 0 851-1,-1 0 0 0,0 0 0 0,0 0 0 1,-1 0 0-1,-1 0 0 0,-1 0 0 0,0 0 0 0,0 0 0 1,-1 0 0-1,-1 0 0 0,1 0 0 0,3 0 14 1,-7 0 0-1,3 0 0 0,0 0-14 0,-1 0 0 1,1 0 0-1,2 0 0 0,9 0 0 0,0 0 0 0,3 0 392 1,-10 0 1-1,3 0-393 0,11 0 0 0,1 0 0 1,0 0 0-1,2 0 0 0,-14 0 851 0,12 0 0 1,1 0-851-1,-11 0 874 0,-7 0-874 0,20 0 0 0,-7 0 0 1,7 0 0-1,-10 0 0 0,-10 0 0 0,7 0 0 1,-7 0 0-1,-1 0 0 0,9 0 0 0,-9 0 0 1,11-21 0-1,10 15 0 0,14-14 0 0,-8 20 0 0,25 0 0 1,-35 0 0-1,14 0 0 0,1 0 0 0,-5 0 0 1,28 0 0-1,-28 0 0 0,26 0 0 0,-37-21 0 1,37 15 0-1,-37-14 0 0,26 20 0 0,-7 0 0 0,-9 0 0 1,27 0 0-1,-16 0 0 0,0-21 0 0,16 15 0 1,-16-15 0-1,21 21 0 0,-21 0 0 0,16 0 0 1,-16 0 0-1,21 0 0 0,0 0 0 0,0 0 0 1</inkml:trace>
    </iact:actionData>
  </iact:action>
  <iact:action type="add" startTime="91585">
    <iact:property name="dataType"/>
    <iact:actionData xml:id="d1">
      <inkml:trace xmlns:inkml="http://www.w3.org/2003/InkML" xml:id="stk1" contextRef="#ctx0" brushRef="#br0">6679 7973 24575 0,'-36'0'0'11,"-9"0"0"1,-12 0 0-1,-6 0 0 1,19 0 0-1,-3 0 0 1,-10 0 0-1,-1 0 0 1,-7 1 0-1,-4-2-644 1,10-5 1-1,-4-2-1 1,0 1 644-1,13 6 0 1,0 1 0-1,-1-1 0 1,1-2 0 0,-4-6 0-1,1-3 0 1,-1 0 0-1,0 3 0 1,-1 6 0-1,-1 2 0 1,0 2 0-1,1-3 0 1,2-2 0-1,0-2 0 1,0 0 0-1,1 1 0 1,-1 2 0-1,-1 0 0 1,1 0 0 0,1 2 0-1,1 0 0 1,1 0 0-1,-1 1 0 1,2-1 0-1,-15-2 0 1,2 0 0-1,-1-1 0 1,1-3 0-1,-1-1 0 1,3 2 22-1,10 4 1 1,2 1 0-1,0-2-23 1,-3-3 0 0,1-3 0-1,2 3 0 1,-12 5 0-1,2 2 0 1,-6-1 0-1,0 0 0 1,4 0 0-1,0 0 0 1,1 0 0-1,0 0 0 1,1 0 0-1,1 0 0 1,14 0 0-1,0 0 0 1,-9 0 0-1,2 0 0 1,-13 0 0 0,24 0 0-1,0 0 1435 1,-11 0-1435-1,16 0 0 1,0 0 428-1,-15 0-428 1,-9 0 0-1,11 0 0 1,-10 0 0-1,7 0 0 1,10 0 0-1,2 0 0 1,-4 0 0-1,-1 0 0 1,0 0 0 0,1 0 0-1,-16 0 0 1,35 0 0-1,-9 0 0 1,6 0 0-1,0 0 0 1,-16 0 0-1,37 0 0 1,-16 0 0-1,11 0 0 1,7 0 0-1,3-20 0 1,24-7 0-1,-9 1 0 1,6 5 0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8/12/22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8/12/22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12" Type="http://schemas.openxmlformats.org/officeDocument/2006/relationships/image" Target="../media/image3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png"/><Relationship Id="rId11" Type="http://schemas.microsoft.com/office/2011/relationships/inkAction" Target="../ink/inkAction3.xml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170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11/relationships/inkAction" Target="../ink/inkAction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12" Type="http://schemas.openxmlformats.org/officeDocument/2006/relationships/image" Target="../media/image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11/relationships/inkAction" Target="../ink/inkAction5.xml"/><Relationship Id="rId4" Type="http://schemas.openxmlformats.org/officeDocument/2006/relationships/image" Target="../media/image270.png"/><Relationship Id="rId9" Type="http://schemas.openxmlformats.org/officeDocument/2006/relationships/image" Target="../media/image3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3.m4a"/><Relationship Id="rId7" Type="http://schemas.openxmlformats.org/officeDocument/2006/relationships/image" Target="../media/image42.png"/><Relationship Id="rId2" Type="http://schemas.microsoft.com/office/2007/relationships/media" Target="../media/media13.m4a"/><Relationship Id="rId1" Type="http://schemas.openxmlformats.org/officeDocument/2006/relationships/tags" Target="../tags/tag1.xml"/><Relationship Id="rId6" Type="http://schemas.microsoft.com/office/2011/relationships/inkAction" Target="../ink/inkAction6.xml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media14.m4a"/><Relationship Id="rId7" Type="http://schemas.openxmlformats.org/officeDocument/2006/relationships/image" Target="../media/image44.png"/><Relationship Id="rId2" Type="http://schemas.microsoft.com/office/2007/relationships/media" Target="../media/media14.m4a"/><Relationship Id="rId1" Type="http://schemas.openxmlformats.org/officeDocument/2006/relationships/tags" Target="../tags/tag2.xml"/><Relationship Id="rId6" Type="http://schemas.openxmlformats.org/officeDocument/2006/relationships/image" Target="../media/image350.png"/><Relationship Id="rId11" Type="http://schemas.openxmlformats.org/officeDocument/2006/relationships/image" Target="../media/image6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2.xml"/><Relationship Id="rId9" Type="http://schemas.microsoft.com/office/2011/relationships/inkAction" Target="../ink/inkAction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1/relationships/inkAction" Target="../ink/inkAction1.xml"/><Relationship Id="rId5" Type="http://schemas.openxmlformats.org/officeDocument/2006/relationships/image" Target="../media/image22.png"/><Relationship Id="rId4" Type="http://schemas.openxmlformats.org/officeDocument/2006/relationships/image" Target="../media/image1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11/relationships/inkAction" Target="../ink/inkAction2.xml"/><Relationship Id="rId5" Type="http://schemas.openxmlformats.org/officeDocument/2006/relationships/image" Target="../media/image24.png"/><Relationship Id="rId4" Type="http://schemas.openxmlformats.org/officeDocument/2006/relationships/image" Target="../media/image1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F36111-6C5D-C04E-98E1-1B2FDB8D74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CN" altLang="en-US" dirty="0"/>
              <a:t>第五节</a:t>
            </a:r>
            <a:r>
              <a:rPr kumimoji="1" lang="en-US" altLang="zh-CN" dirty="0"/>
              <a:t>—</a:t>
            </a:r>
            <a:r>
              <a:rPr kumimoji="1" lang="zh-CN" altLang="en-US" dirty="0"/>
              <a:t>分子结构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D467D4D-CF81-D441-8EAE-54A8D9F58D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3F2DD71D-9759-C248-B830-1034E3579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9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5"/>
    </mc:Choice>
    <mc:Fallback xmlns="">
      <p:transition spd="slow" advTm="11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D366609-8AEB-D44F-89A7-2FA72DE3D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593" y="283695"/>
            <a:ext cx="3525204" cy="1444752"/>
          </a:xfrm>
        </p:spPr>
        <p:txBody>
          <a:bodyPr anchor="b">
            <a:noAutofit/>
          </a:bodyPr>
          <a:lstStyle/>
          <a:p>
            <a:r>
              <a:rPr kumimoji="1" lang="zh-CN" altLang="en-US" sz="4000" dirty="0">
                <a:solidFill>
                  <a:srgbClr val="EBEBEB"/>
                </a:solidFill>
              </a:rPr>
              <a:t>杂化（上）</a:t>
            </a:r>
            <a:r>
              <a:rPr kumimoji="1" lang="en-US" altLang="zh-CN" sz="4000" dirty="0">
                <a:solidFill>
                  <a:srgbClr val="EBEBEB"/>
                </a:solidFill>
              </a:rPr>
              <a:t>—hybridization</a:t>
            </a:r>
            <a:endParaRPr kumimoji="1" lang="zh-CN" altLang="en-US" sz="4000" dirty="0">
              <a:solidFill>
                <a:srgbClr val="EBEBEB"/>
              </a:solidFill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429FD91-A367-6F4C-B8A0-1809957DA1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1319" y="2149774"/>
                <a:ext cx="3755441" cy="2947415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kumimoji="1" lang="zh-CN" altLang="en-US" sz="1800" dirty="0">
                    <a:solidFill>
                      <a:srgbClr val="FFFFFF"/>
                    </a:solidFill>
                  </a:rPr>
                  <a:t>成键时，不同类型的轨道相互融合，重新分配能量和确定空间方向</a:t>
                </a:r>
                <a:endParaRPr kumimoji="1" lang="en-US" altLang="zh-CN" sz="1800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sz="1800" dirty="0">
                    <a:solidFill>
                      <a:srgbClr val="FFFFFF"/>
                    </a:solidFill>
                  </a:rPr>
                  <a:t>激发中心原子较低能级的单个电子，跃迁到更高能级</a:t>
                </a:r>
                <a:endParaRPr kumimoji="1" lang="en-US" altLang="zh-CN" sz="1800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sz="1800" dirty="0">
                    <a:solidFill>
                      <a:srgbClr val="FFFFFF"/>
                    </a:solidFill>
                  </a:rPr>
                  <a:t>形成几个能量相等的轨道</a:t>
                </a:r>
                <a:r>
                  <a:rPr kumimoji="1" lang="en-US" altLang="zh-CN" sz="1800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sz="1800" dirty="0">
                    <a:solidFill>
                      <a:srgbClr val="FFFFFF"/>
                    </a:solidFill>
                  </a:rPr>
                  <a:t>称为杂化轨道</a:t>
                </a:r>
                <a:endParaRPr kumimoji="1" lang="en-US" altLang="zh-CN" sz="1800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sz="1800" dirty="0">
                    <a:solidFill>
                      <a:srgbClr val="FFFFFF"/>
                    </a:solidFill>
                  </a:rPr>
                  <a:t>用一个</a:t>
                </a:r>
                <a:r>
                  <a:rPr kumimoji="1" lang="en-US" altLang="zh-CN" sz="1800" dirty="0">
                    <a:solidFill>
                      <a:srgbClr val="FFFFFF"/>
                    </a:solidFill>
                  </a:rPr>
                  <a:t>s</a:t>
                </a:r>
                <a:r>
                  <a:rPr kumimoji="1" lang="zh-CN" altLang="en-US" sz="1800" dirty="0">
                    <a:solidFill>
                      <a:srgbClr val="FFFFFF"/>
                    </a:solidFill>
                  </a:rPr>
                  <a:t>轨道和一个</a:t>
                </a:r>
                <a:r>
                  <a:rPr kumimoji="1" lang="en-US" altLang="zh-CN" sz="1800" dirty="0">
                    <a:solidFill>
                      <a:srgbClr val="FFFFFF"/>
                    </a:solidFill>
                  </a:rPr>
                  <a:t>p</a:t>
                </a:r>
                <a:r>
                  <a:rPr kumimoji="1" lang="zh-CN" altLang="en-US" sz="1800" dirty="0">
                    <a:solidFill>
                      <a:srgbClr val="FFFFFF"/>
                    </a:solidFill>
                  </a:rPr>
                  <a:t>轨道称为</a:t>
                </a:r>
                <a:r>
                  <a:rPr kumimoji="1" lang="en-US" altLang="zh-CN" sz="1800" dirty="0" err="1">
                    <a:solidFill>
                      <a:srgbClr val="FFFFFF"/>
                    </a:solidFill>
                  </a:rPr>
                  <a:t>sp</a:t>
                </a:r>
                <a:r>
                  <a:rPr kumimoji="1" lang="zh-CN" altLang="en-US" sz="1800" dirty="0">
                    <a:solidFill>
                      <a:srgbClr val="FFFFFF"/>
                    </a:solidFill>
                  </a:rPr>
                  <a:t>杂化，一个</a:t>
                </a:r>
                <a:r>
                  <a:rPr kumimoji="1" lang="en-US" altLang="zh-CN" sz="1800" dirty="0">
                    <a:solidFill>
                      <a:srgbClr val="FFFFFF"/>
                    </a:solidFill>
                  </a:rPr>
                  <a:t>s</a:t>
                </a:r>
                <a:r>
                  <a:rPr kumimoji="1" lang="zh-CN" altLang="en-US" sz="1800" dirty="0">
                    <a:solidFill>
                      <a:srgbClr val="FFFFFF"/>
                    </a:solidFill>
                  </a:rPr>
                  <a:t>两个</a:t>
                </a:r>
                <a:r>
                  <a:rPr kumimoji="1" lang="en-US" altLang="zh-CN" sz="1800" dirty="0">
                    <a:solidFill>
                      <a:srgbClr val="FFFFFF"/>
                    </a:solidFill>
                  </a:rPr>
                  <a:t>p</a:t>
                </a:r>
                <a:r>
                  <a:rPr kumimoji="1" lang="zh-CN" altLang="en-US" sz="1800" dirty="0">
                    <a:solidFill>
                      <a:srgbClr val="FFFFFF"/>
                    </a:solidFill>
                  </a:rPr>
                  <a:t>称为</a:t>
                </a:r>
                <a:r>
                  <a:rPr kumimoji="1" lang="en-US" altLang="zh-CN" sz="1800" dirty="0">
                    <a:solidFill>
                      <a:srgbClr val="FFFFFF"/>
                    </a:solidFill>
                  </a:rPr>
                  <a:t>s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kumimoji="1" lang="en-US" altLang="zh-CN" sz="18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zh-CN" altLang="en-US" sz="1800" dirty="0">
                    <a:solidFill>
                      <a:srgbClr val="FFFFFF"/>
                    </a:solidFill>
                  </a:rPr>
                  <a:t>杂化，一个</a:t>
                </a:r>
                <a:r>
                  <a:rPr kumimoji="1" lang="en-US" altLang="zh-CN" sz="1800" dirty="0">
                    <a:solidFill>
                      <a:srgbClr val="FFFFFF"/>
                    </a:solidFill>
                  </a:rPr>
                  <a:t>s</a:t>
                </a:r>
                <a:r>
                  <a:rPr kumimoji="1" lang="zh-CN" altLang="en-US" sz="1800" dirty="0">
                    <a:solidFill>
                      <a:srgbClr val="FFFFFF"/>
                    </a:solidFill>
                  </a:rPr>
                  <a:t>三个</a:t>
                </a:r>
                <a:r>
                  <a:rPr kumimoji="1" lang="en-US" altLang="zh-CN" sz="1800" dirty="0">
                    <a:solidFill>
                      <a:srgbClr val="FFFFFF"/>
                    </a:solidFill>
                  </a:rPr>
                  <a:t>p</a:t>
                </a:r>
                <a:r>
                  <a:rPr kumimoji="1" lang="zh-CN" altLang="en-US" sz="1800" dirty="0">
                    <a:solidFill>
                      <a:srgbClr val="FFFFFF"/>
                    </a:solidFill>
                  </a:rPr>
                  <a:t>称为</a:t>
                </a:r>
                <a14:m>
                  <m:oMath xmlns:m="http://schemas.openxmlformats.org/officeDocument/2006/math">
                    <m:r>
                      <a:rPr kumimoji="1" lang="en-US" altLang="zh-CN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sSup>
                      <m:sSupPr>
                        <m:ctrlPr>
                          <a:rPr kumimoji="1" lang="en-US" altLang="zh-CN" sz="18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kumimoji="1" lang="en-US" altLang="zh-CN" sz="18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kumimoji="1" lang="zh-CN" altLang="en-US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，</m:t>
                    </m:r>
                    <m:r>
                      <a:rPr kumimoji="1" lang="zh-CN" altLang="en-US" sz="1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一个</m:t>
                    </m:r>
                    <m:r>
                      <m:rPr>
                        <m:sty m:val="p"/>
                      </m:rPr>
                      <a:rPr kumimoji="1" lang="en-US" altLang="zh-CN" sz="1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kumimoji="1" lang="zh-CN" altLang="en-US" sz="1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三个</m:t>
                    </m:r>
                    <m:r>
                      <m:rPr>
                        <m:sty m:val="p"/>
                      </m:rPr>
                      <a:rPr kumimoji="1" lang="en-US" altLang="zh-CN" sz="1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kumimoji="1" lang="zh-CN" altLang="en-US" sz="1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和一个</m:t>
                    </m:r>
                    <m:r>
                      <m:rPr>
                        <m:sty m:val="p"/>
                      </m:rPr>
                      <a:rPr kumimoji="1" lang="en-US" altLang="zh-CN" sz="1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kumimoji="1" lang="zh-CN" altLang="en-US" sz="1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称为</m:t>
                    </m:r>
                    <m:r>
                      <a:rPr kumimoji="1" lang="en-US" altLang="zh-CN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sSup>
                      <m:sSupPr>
                        <m:ctrlPr>
                          <a:rPr kumimoji="1" lang="en-US" altLang="zh-CN" sz="18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kumimoji="1" lang="en-US" altLang="zh-CN" sz="18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kumimoji="1" lang="en-US" altLang="zh-CN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kumimoji="1" lang="zh-CN" altLang="en-US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，</m:t>
                    </m:r>
                    <m:r>
                      <a:rPr kumimoji="1" lang="zh-CN" altLang="en-US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zh-CN" altLang="en-US" sz="1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一个</m:t>
                    </m:r>
                    <m:r>
                      <m:rPr>
                        <m:sty m:val="p"/>
                      </m:rPr>
                      <a:rPr kumimoji="1" lang="en-US" altLang="zh-CN" sz="1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kumimoji="1" lang="zh-CN" altLang="en-US" sz="1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三个</m:t>
                    </m:r>
                    <m:r>
                      <m:rPr>
                        <m:sty m:val="p"/>
                      </m:rPr>
                      <a:rPr kumimoji="1" lang="en-US" altLang="zh-CN" sz="1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kumimoji="1" lang="zh-CN" altLang="en-US" sz="1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两个</m:t>
                    </m:r>
                    <m:r>
                      <m:rPr>
                        <m:sty m:val="p"/>
                      </m:rPr>
                      <a:rPr kumimoji="1" lang="en-US" altLang="zh-CN" sz="1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kumimoji="1" lang="zh-CN" altLang="en-US" sz="1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称为</m:t>
                    </m:r>
                    <m:r>
                      <a:rPr kumimoji="1" lang="en-US" altLang="zh-CN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sSup>
                      <m:sSupPr>
                        <m:ctrlPr>
                          <a:rPr kumimoji="1" lang="en-US" altLang="zh-CN" sz="18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kumimoji="1" lang="en-US" altLang="zh-CN" sz="18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1" lang="en-US" altLang="zh-CN" sz="18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kumimoji="1" lang="en-US" altLang="zh-CN" sz="18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en-US" altLang="zh-CN" sz="1800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endParaRPr kumimoji="1" lang="zh-CN" altLang="en-US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429FD91-A367-6F4C-B8A0-1809957DA1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1319" y="2149774"/>
                <a:ext cx="3755441" cy="2947415"/>
              </a:xfrm>
              <a:blipFill>
                <a:blip r:embed="rId4"/>
                <a:stretch>
                  <a:fillRect l="-337" t="-2146" r="-10774" b="-184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 descr="图表, 图示&#10;&#10;描述已自动生成">
            <a:extLst>
              <a:ext uri="{FF2B5EF4-FFF2-40B4-BE49-F238E27FC236}">
                <a16:creationId xmlns:a16="http://schemas.microsoft.com/office/drawing/2014/main" id="{0239AD0A-59D7-3E45-8769-6CF5E7FF0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336" y="148652"/>
            <a:ext cx="2317973" cy="2047833"/>
          </a:xfrm>
          <a:prstGeom prst="rect">
            <a:avLst/>
          </a:prstGeom>
        </p:spPr>
      </p:pic>
      <p:pic>
        <p:nvPicPr>
          <p:cNvPr id="6" name="图片 5" descr="手机屏幕截图&#10;&#10;中度可信度描述已自动生成">
            <a:extLst>
              <a:ext uri="{FF2B5EF4-FFF2-40B4-BE49-F238E27FC236}">
                <a16:creationId xmlns:a16="http://schemas.microsoft.com/office/drawing/2014/main" id="{E51608E6-9441-1540-8FA1-4AEF91DEF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3707" y="571500"/>
            <a:ext cx="4863830" cy="1143000"/>
          </a:xfrm>
          <a:prstGeom prst="rect">
            <a:avLst/>
          </a:prstGeom>
          <a:effectLst/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E9128D0-8CB9-9C41-8398-91B79F09C0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-40" r="42885" b="12510"/>
          <a:stretch/>
        </p:blipFill>
        <p:spPr>
          <a:xfrm>
            <a:off x="4691720" y="2635138"/>
            <a:ext cx="2227523" cy="1742027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E365B1B8-7A2D-2442-AAC1-85AB3F7909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6520" y="2843355"/>
            <a:ext cx="4818203" cy="1206449"/>
          </a:xfrm>
          <a:prstGeom prst="rect">
            <a:avLst/>
          </a:prstGeom>
        </p:spPr>
      </p:pic>
      <p:pic>
        <p:nvPicPr>
          <p:cNvPr id="19" name="图片 18" descr="图片包含 瀑布图&#10;&#10;描述已自动生成">
            <a:extLst>
              <a:ext uri="{FF2B5EF4-FFF2-40B4-BE49-F238E27FC236}">
                <a16:creationId xmlns:a16="http://schemas.microsoft.com/office/drawing/2014/main" id="{CF9AB086-EFE2-664A-8364-BDB0A040A0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6520" y="5006455"/>
            <a:ext cx="4863831" cy="120644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636E1F-B808-9F43-B855-35489FF380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58" b="41423"/>
          <a:stretch/>
        </p:blipFill>
        <p:spPr>
          <a:xfrm>
            <a:off x="4395767" y="4815819"/>
            <a:ext cx="2684247" cy="139708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1">
            <p14:nvContentPartPr>
              <p14:cNvPr id="14" name="墨迹 13">
                <a:extLst>
                  <a:ext uri="{FF2B5EF4-FFF2-40B4-BE49-F238E27FC236}">
                    <a16:creationId xmlns:a16="http://schemas.microsoft.com/office/drawing/2014/main" id="{19F92A73-88E4-4A69-4683-72E9F1BD7B7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70480" y="313560"/>
              <a:ext cx="7374600" cy="5943960"/>
            </p14:xfrm>
          </p:contentPart>
        </mc:Choice>
        <mc:Fallback>
          <p:pic>
            <p:nvPicPr>
              <p:cNvPr id="14" name="墨迹 13">
                <a:extLst>
                  <a:ext uri="{FF2B5EF4-FFF2-40B4-BE49-F238E27FC236}">
                    <a16:creationId xmlns:a16="http://schemas.microsoft.com/office/drawing/2014/main" id="{19F92A73-88E4-4A69-4683-72E9F1BD7B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61120" y="304200"/>
                <a:ext cx="7393320" cy="596268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音频 17">
            <a:hlinkClick r:id="" action="ppaction://media"/>
            <a:extLst>
              <a:ext uri="{FF2B5EF4-FFF2-40B4-BE49-F238E27FC236}">
                <a16:creationId xmlns:a16="http://schemas.microsoft.com/office/drawing/2014/main" id="{EC784859-9741-1368-03A9-CE91E3EB6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3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10207"/>
    </mc:Choice>
    <mc:Fallback>
      <p:transition spd="slow" advTm="410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15466-A36A-7847-886E-C98269A73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69" y="571500"/>
            <a:ext cx="3449017" cy="1444750"/>
          </a:xfrm>
        </p:spPr>
        <p:txBody>
          <a:bodyPr anchor="b">
            <a:noAutofit/>
          </a:bodyPr>
          <a:lstStyle/>
          <a:p>
            <a:r>
              <a:rPr kumimoji="1" lang="zh-CN" altLang="en-US" sz="4000" dirty="0"/>
              <a:t>杂化（中）</a:t>
            </a:r>
            <a:r>
              <a:rPr kumimoji="1" lang="en-US" altLang="zh-CN" sz="4000" dirty="0"/>
              <a:t>—hybridization</a:t>
            </a:r>
            <a:endParaRPr kumimoji="1" lang="zh-CN" altLang="en-US" sz="40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77F74B7-5344-4985-8463-5B8EE7030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0E38218E-B21F-433A-BB44-F15DE7DC6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0DD7D4-CD57-4577-ACCC-43E1C72F7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45FCBA-F19E-2B47-B725-9A1EE47D4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89" y="3026500"/>
            <a:ext cx="3104751" cy="2931307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d</a:t>
            </a:r>
            <a:r>
              <a:rPr kumimoji="1" lang="zh-CN" altLang="en-US" dirty="0"/>
              <a:t>轨道同样可以参与杂化</a:t>
            </a:r>
            <a:endParaRPr kumimoji="1" lang="en-US" altLang="zh-CN" dirty="0"/>
          </a:p>
          <a:p>
            <a:r>
              <a:rPr kumimoji="1" lang="zh-CN" altLang="en-US" dirty="0"/>
              <a:t>解释了为什么有些原子可以最外层多于八个电子</a:t>
            </a:r>
          </a:p>
        </p:txBody>
      </p:sp>
      <p:pic>
        <p:nvPicPr>
          <p:cNvPr id="11" name="图片 10" descr="图示&#10;&#10;描述已自动生成">
            <a:extLst>
              <a:ext uri="{FF2B5EF4-FFF2-40B4-BE49-F238E27FC236}">
                <a16:creationId xmlns:a16="http://schemas.microsoft.com/office/drawing/2014/main" id="{EAC6E2A5-D55D-5C4D-ABF4-5B09CBE4B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173" y="573365"/>
            <a:ext cx="4700250" cy="3125665"/>
          </a:xfrm>
          <a:prstGeom prst="rect">
            <a:avLst/>
          </a:prstGeom>
          <a:effectLst/>
        </p:spPr>
      </p:pic>
      <p:pic>
        <p:nvPicPr>
          <p:cNvPr id="21" name="图片 20" descr="图示&#10;&#10;描述已自动生成">
            <a:extLst>
              <a:ext uri="{FF2B5EF4-FFF2-40B4-BE49-F238E27FC236}">
                <a16:creationId xmlns:a16="http://schemas.microsoft.com/office/drawing/2014/main" id="{21B9145B-91BB-0642-9319-89C635EB31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9173" y="4098572"/>
            <a:ext cx="4429154" cy="2186063"/>
          </a:xfrm>
          <a:prstGeom prst="rect">
            <a:avLst/>
          </a:prstGeom>
        </p:spPr>
      </p:pic>
      <p:pic>
        <p:nvPicPr>
          <p:cNvPr id="9" name="图片 8" descr="图表, 气泡图&#10;&#10;描述已自动生成">
            <a:extLst>
              <a:ext uri="{FF2B5EF4-FFF2-40B4-BE49-F238E27FC236}">
                <a16:creationId xmlns:a16="http://schemas.microsoft.com/office/drawing/2014/main" id="{0ADFCA05-6369-B144-90C7-61DB65BC2B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8327" y="571500"/>
            <a:ext cx="2519629" cy="5662089"/>
          </a:xfrm>
          <a:prstGeom prst="rect">
            <a:avLst/>
          </a:prstGeom>
          <a:effectLst/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7" name="墨迹 6">
                <a:extLst>
                  <a:ext uri="{FF2B5EF4-FFF2-40B4-BE49-F238E27FC236}">
                    <a16:creationId xmlns:a16="http://schemas.microsoft.com/office/drawing/2014/main" id="{C5638181-5EF8-716B-9E16-821B10757D6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44400" y="220320"/>
              <a:ext cx="8492400" cy="6214680"/>
            </p14:xfrm>
          </p:contentPart>
        </mc:Choice>
        <mc:Fallback>
          <p:pic>
            <p:nvPicPr>
              <p:cNvPr id="7" name="墨迹 6">
                <a:extLst>
                  <a:ext uri="{FF2B5EF4-FFF2-40B4-BE49-F238E27FC236}">
                    <a16:creationId xmlns:a16="http://schemas.microsoft.com/office/drawing/2014/main" id="{C5638181-5EF8-716B-9E16-821B10757D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35040" y="210960"/>
                <a:ext cx="8511120" cy="6233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E70609AB-005E-D9C9-5341-5347C606E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00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629"/>
    </mc:Choice>
    <mc:Fallback>
      <p:transition spd="slow" advTm="290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A3341C-12A5-B941-9D01-22F1CCA9B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222772" cy="1400530"/>
          </a:xfrm>
        </p:spPr>
        <p:txBody>
          <a:bodyPr/>
          <a:lstStyle/>
          <a:p>
            <a:r>
              <a:rPr kumimoji="1" lang="zh-CN" altLang="en-US" sz="4000" dirty="0"/>
              <a:t>杂化（下）</a:t>
            </a:r>
            <a:r>
              <a:rPr kumimoji="1" lang="en-US" altLang="zh-CN" sz="4000" dirty="0"/>
              <a:t>—hybridization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7F157D3-E690-FF46-88D1-386C3140BB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5095" y="2052918"/>
                <a:ext cx="3633232" cy="4195481"/>
              </a:xfrm>
            </p:spPr>
            <p:txBody>
              <a:bodyPr/>
              <a:lstStyle/>
              <a:p>
                <a:r>
                  <a:rPr kumimoji="1" lang="zh-CN" altLang="en-US" dirty="0"/>
                  <a:t>不等性杂化轨道</a:t>
                </a:r>
                <a:r>
                  <a:rPr kumimoji="1" lang="en-US" altLang="zh-CN" dirty="0"/>
                  <a:t>—s</a:t>
                </a:r>
                <a:r>
                  <a:rPr kumimoji="1" lang="zh-CN" altLang="en-US" dirty="0"/>
                  <a:t>成分和</a:t>
                </a:r>
                <a:r>
                  <a:rPr kumimoji="1" lang="en-US" altLang="zh-CN" dirty="0"/>
                  <a:t>p</a:t>
                </a:r>
                <a:r>
                  <a:rPr kumimoji="1" lang="zh-CN" altLang="en-US" dirty="0"/>
                  <a:t>成分的能量不一样</a:t>
                </a:r>
                <a:endParaRPr kumimoji="1" lang="en-US" altLang="zh-CN" dirty="0"/>
              </a:p>
              <a:p>
                <a:r>
                  <a:rPr kumimoji="1" lang="zh-CN" altLang="en-US" dirty="0"/>
                  <a:t>孤对电子是不等性杂化的成分</a:t>
                </a:r>
                <a:endParaRPr kumimoji="1" lang="en-US" altLang="zh-CN" dirty="0"/>
              </a:p>
              <a:p>
                <a:r>
                  <a:rPr kumimoji="1" lang="zh-CN" altLang="en-US" dirty="0"/>
                  <a:t>孤对电子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使键角变小</a:t>
                </a:r>
                <a:endParaRPr kumimoji="1" lang="en-US" altLang="zh-CN" dirty="0"/>
              </a:p>
              <a:p>
                <a:r>
                  <a:rPr kumimoji="1" lang="en-US" altLang="zh-CN" dirty="0"/>
                  <a:t>e.g.</a:t>
                </a:r>
                <a:r>
                  <a:rPr kumimoji="1" lang="zh-CN" altLang="en-US" dirty="0"/>
                  <a:t> 水分子的键角为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104.5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kumimoji="1" lang="en-US" altLang="zh-CN" dirty="0"/>
              </a:p>
              <a:p>
                <a:pPr marL="0" indent="0">
                  <a:buNone/>
                </a:pPr>
                <a:r>
                  <a:rPr kumimoji="1" lang="zh-CN" altLang="en-US" dirty="0"/>
                  <a:t>             氨气的键角为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107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kumimoji="1" lang="en-US" altLang="zh-CN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7F157D3-E690-FF46-88D1-386C3140BB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5095" y="2052918"/>
                <a:ext cx="3633232" cy="4195481"/>
              </a:xfrm>
              <a:blipFill>
                <a:blip r:embed="rId4"/>
                <a:stretch>
                  <a:fillRect l="-697" t="-1205" r="-6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8129D49F-93B0-3C4E-AF50-79F4062F955A}"/>
              </a:ext>
            </a:extLst>
          </p:cNvPr>
          <p:cNvSpPr/>
          <p:nvPr/>
        </p:nvSpPr>
        <p:spPr>
          <a:xfrm>
            <a:off x="4217158" y="0"/>
            <a:ext cx="7974842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33747CC-A138-A448-8F3C-96A333343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6508" y="401539"/>
            <a:ext cx="3493595" cy="51370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B41DCA-A07B-E443-B0E4-F650324125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9255" y="452718"/>
            <a:ext cx="4183690" cy="16126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24D6359-2973-6E4E-9ACB-117EA91F90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8681" y="3405605"/>
            <a:ext cx="4284264" cy="194130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CCF0E91-715D-614D-B079-25BCFB365D1A}"/>
              </a:ext>
            </a:extLst>
          </p:cNvPr>
          <p:cNvSpPr txBox="1"/>
          <p:nvPr/>
        </p:nvSpPr>
        <p:spPr>
          <a:xfrm>
            <a:off x="8931515" y="5704764"/>
            <a:ext cx="326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</a:rPr>
              <a:t>各杂化轨道键角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35C795A-1723-4E41-AE69-D5949FCD85D5}"/>
                  </a:ext>
                </a:extLst>
              </p:cNvPr>
              <p:cNvSpPr txBox="1"/>
              <p:nvPr/>
            </p:nvSpPr>
            <p:spPr>
              <a:xfrm>
                <a:off x="5099474" y="2181477"/>
                <a:ext cx="3316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>
                    <a:solidFill>
                      <a:schemeClr val="bg1"/>
                    </a:solidFill>
                  </a:rPr>
                  <a:t>氨气分子不等性𝑠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kumimoji="1" lang="zh-CN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杂化</m:t>
                    </m:r>
                  </m:oMath>
                </a14:m>
                <a:r>
                  <a:rPr kumimoji="1" lang="zh-CN" altLang="en-US" dirty="0">
                    <a:solidFill>
                      <a:schemeClr val="bg1"/>
                    </a:solidFill>
                  </a:rPr>
                  <a:t>轨道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35C795A-1723-4E41-AE69-D5949FCD8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9474" y="2181477"/>
                <a:ext cx="3316444" cy="369332"/>
              </a:xfrm>
              <a:prstGeom prst="rect">
                <a:avLst/>
              </a:prstGeom>
              <a:blipFill>
                <a:blip r:embed="rId8"/>
                <a:stretch>
                  <a:fillRect l="-1527" t="-13333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B8F5B4C-13C0-9046-9866-FB7509567F48}"/>
                  </a:ext>
                </a:extLst>
              </p:cNvPr>
              <p:cNvSpPr txBox="1"/>
              <p:nvPr/>
            </p:nvSpPr>
            <p:spPr>
              <a:xfrm>
                <a:off x="5206962" y="5502964"/>
                <a:ext cx="32089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>
                    <a:solidFill>
                      <a:schemeClr val="bg1"/>
                    </a:solidFill>
                  </a:rPr>
                  <a:t>水分子不等性𝑠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p>
                        <m:r>
                          <a:rPr kumimoji="1"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kumimoji="1" lang="zh-CN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杂化轨道</m:t>
                    </m:r>
                  </m:oMath>
                </a14:m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B8F5B4C-13C0-9046-9866-FB7509567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962" y="5502964"/>
                <a:ext cx="3208956" cy="369332"/>
              </a:xfrm>
              <a:prstGeom prst="rect">
                <a:avLst/>
              </a:prstGeom>
              <a:blipFill>
                <a:blip r:embed="rId9"/>
                <a:stretch>
                  <a:fillRect l="-1181" t="-13333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0">
            <p14:nvContentPartPr>
              <p14:cNvPr id="13" name="墨迹 12">
                <a:extLst>
                  <a:ext uri="{FF2B5EF4-FFF2-40B4-BE49-F238E27FC236}">
                    <a16:creationId xmlns:a16="http://schemas.microsoft.com/office/drawing/2014/main" id="{B5848307-C5F5-53A9-ED3B-490F9525608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80560" y="584280"/>
              <a:ext cx="11284920" cy="5529240"/>
            </p14:xfrm>
          </p:contentPart>
        </mc:Choice>
        <mc:Fallback>
          <p:pic>
            <p:nvPicPr>
              <p:cNvPr id="13" name="墨迹 12">
                <a:extLst>
                  <a:ext uri="{FF2B5EF4-FFF2-40B4-BE49-F238E27FC236}">
                    <a16:creationId xmlns:a16="http://schemas.microsoft.com/office/drawing/2014/main" id="{B5848307-C5F5-53A9-ED3B-490F952560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1200" y="574920"/>
                <a:ext cx="11303640" cy="554796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音频 13">
            <a:hlinkClick r:id="" action="ppaction://media"/>
            <a:extLst>
              <a:ext uri="{FF2B5EF4-FFF2-40B4-BE49-F238E27FC236}">
                <a16:creationId xmlns:a16="http://schemas.microsoft.com/office/drawing/2014/main" id="{8CE4F06C-7681-81B3-972F-12330D45F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9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912"/>
    </mc:Choice>
    <mc:Fallback>
      <p:transition spd="slow" advTm="260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A3D241-5570-2549-85E2-E787A3CE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Practice 1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B27D89-EE2E-3A40-AE96-F91A8B604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588894"/>
            <a:ext cx="8946541" cy="4195481"/>
          </a:xfrm>
        </p:spPr>
        <p:txBody>
          <a:bodyPr/>
          <a:lstStyle/>
          <a:p>
            <a:pPr marL="0" indent="0">
              <a:buNone/>
            </a:pPr>
            <a:r>
              <a:rPr lang="en" altLang="zh-CN" dirty="0"/>
              <a:t>(AP 2018)Which of the following Lewis electron-dot diagrams represents the molecule that is the most polar? </a:t>
            </a:r>
          </a:p>
          <a:p>
            <a:endParaRPr kumimoji="1" lang="zh-CN" altLang="en-US" dirty="0"/>
          </a:p>
        </p:txBody>
      </p:sp>
      <p:pic>
        <p:nvPicPr>
          <p:cNvPr id="8" name="图片 7" descr="图示, 示意图&#10;&#10;描述已自动生成">
            <a:extLst>
              <a:ext uri="{FF2B5EF4-FFF2-40B4-BE49-F238E27FC236}">
                <a16:creationId xmlns:a16="http://schemas.microsoft.com/office/drawing/2014/main" id="{F3B185EE-7988-4D43-B267-A63468FFA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539" y="2572725"/>
            <a:ext cx="3009900" cy="3873500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F4E611C6-A8E2-4C41-9F53-24AFCCAC0F39}"/>
              </a:ext>
            </a:extLst>
          </p:cNvPr>
          <p:cNvSpPr/>
          <p:nvPr/>
        </p:nvSpPr>
        <p:spPr>
          <a:xfrm>
            <a:off x="1390539" y="3429000"/>
            <a:ext cx="641445" cy="55955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0A347AF-5155-8C47-8872-80D03AE57F1D}"/>
              </a:ext>
            </a:extLst>
          </p:cNvPr>
          <p:cNvSpPr/>
          <p:nvPr/>
        </p:nvSpPr>
        <p:spPr>
          <a:xfrm>
            <a:off x="6441743" y="2572725"/>
            <a:ext cx="4708478" cy="36779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有无极性首先取决于是否存在极性键，其次是空间结构，观察正负电荷中心是否重叠。</a:t>
            </a:r>
            <a:r>
              <a:rPr kumimoji="1" lang="en-US" altLang="zh-CN" dirty="0"/>
              <a:t>C</a:t>
            </a:r>
            <a:r>
              <a:rPr kumimoji="1" lang="zh-CN" altLang="en-US" dirty="0"/>
              <a:t>选项虽然存在极性键，但分子结构为直线型；</a:t>
            </a:r>
            <a:r>
              <a:rPr kumimoji="1" lang="en-US" altLang="zh-CN" dirty="0"/>
              <a:t>D</a:t>
            </a:r>
            <a:r>
              <a:rPr kumimoji="1" lang="zh-CN" altLang="en-US" dirty="0"/>
              <a:t>选项比较</a:t>
            </a:r>
            <a:r>
              <a:rPr kumimoji="1" lang="en-US" altLang="zh-CN" dirty="0"/>
              <a:t>tricky</a:t>
            </a:r>
            <a:r>
              <a:rPr kumimoji="1" lang="zh-CN" altLang="en-US" dirty="0"/>
              <a:t>，实际上三氟化硼结构为平面三角形，因此正负电荷重叠。比较</a:t>
            </a:r>
            <a:r>
              <a:rPr kumimoji="1" lang="en-US" altLang="zh-CN" dirty="0"/>
              <a:t>ab</a:t>
            </a:r>
            <a:r>
              <a:rPr kumimoji="1" lang="zh-CN" altLang="en-US" dirty="0"/>
              <a:t>选项，因为氯的电负性大于溴，因此</a:t>
            </a:r>
            <a:r>
              <a:rPr kumimoji="1" lang="en-US" altLang="zh-CN" dirty="0"/>
              <a:t>b</a:t>
            </a:r>
            <a:r>
              <a:rPr kumimoji="1" lang="zh-CN" altLang="en-US" dirty="0"/>
              <a:t>的极性更大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墨迹 4">
                <a:extLst>
                  <a:ext uri="{FF2B5EF4-FFF2-40B4-BE49-F238E27FC236}">
                    <a16:creationId xmlns:a16="http://schemas.microsoft.com/office/drawing/2014/main" id="{4DDCFCAA-CF8F-DBA3-85AE-366DF743F6D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46040" y="3767760"/>
              <a:ext cx="4318560" cy="2642040"/>
            </p14:xfrm>
          </p:contentPart>
        </mc:Choice>
        <mc:Fallback>
          <p:pic>
            <p:nvPicPr>
              <p:cNvPr id="5" name="墨迹 4">
                <a:extLst>
                  <a:ext uri="{FF2B5EF4-FFF2-40B4-BE49-F238E27FC236}">
                    <a16:creationId xmlns:a16="http://schemas.microsoft.com/office/drawing/2014/main" id="{4DDCFCAA-CF8F-DBA3-85AE-366DF743F6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36680" y="3758400"/>
                <a:ext cx="4337280" cy="26607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16870BBC-9AD4-DB40-71A7-715041EB55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359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778"/>
    </mc:Choice>
    <mc:Fallback>
      <p:transition spd="slow" advTm="188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36575-CA11-404A-9997-94C363CB9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Practice 2</a:t>
            </a:r>
            <a:endParaRPr kumimoji="1" lang="zh-CN" altLang="en-US" dirty="0"/>
          </a:p>
        </p:txBody>
      </p:sp>
      <p:pic>
        <p:nvPicPr>
          <p:cNvPr id="5" name="图片 4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id="{F28AD7DD-7E80-A542-83B2-4351C9D49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76" y="1739182"/>
            <a:ext cx="8626294" cy="4279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E4EBD5F3-61E8-2D41-9813-BF040E141B3E}"/>
                  </a:ext>
                </a:extLst>
              </p:cNvPr>
              <p:cNvSpPr/>
              <p:nvPr/>
            </p:nvSpPr>
            <p:spPr>
              <a:xfrm>
                <a:off x="8830970" y="1853248"/>
                <a:ext cx="3361029" cy="4050971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342900" indent="-342900" algn="ctr">
                  <a:buAutoNum type="arabicPeriod"/>
                </a:pPr>
                <a:r>
                  <a:rPr kumimoji="1" lang="en-US" altLang="zh-CN" dirty="0"/>
                  <a:t>O</a:t>
                </a:r>
                <a14:m>
                  <m:oMath xmlns:m="http://schemas.openxmlformats.org/officeDocument/2006/math">
                    <m:r>
                      <a:rPr kumimoji="1" lang="zh-CN" altLang="en-US" i="1" smtClean="0">
                        <a:latin typeface="Cambria Math" panose="02040503050406030204" pitchFamily="18" charset="0"/>
                      </a:rPr>
                      <m:t>为</m:t>
                    </m:r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中心</m:t>
                    </m:r>
                  </m:oMath>
                </a14:m>
                <a:r>
                  <a:rPr kumimoji="1" lang="zh-CN" altLang="en-US" dirty="0"/>
                  <a:t>原子</a:t>
                </a:r>
                <a:endParaRPr kumimoji="1" lang="en-US" altLang="zh-CN" dirty="0"/>
              </a:p>
              <a:p>
                <a:pPr marL="342900" indent="-342900" algn="ctr">
                  <a:buAutoNum type="arabicPeriod"/>
                </a:pP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kumimoji="1" lang="en-US" altLang="zh-CN" dirty="0"/>
                  <a:t>=</a:t>
                </a:r>
                <a14:m>
                  <m:oMath xmlns:m="http://schemas.openxmlformats.org/officeDocument/2006/math"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×8=24</m:t>
                    </m:r>
                  </m:oMath>
                </a14:m>
                <a:endParaRPr kumimoji="1" lang="en-US" altLang="zh-CN" b="0" dirty="0">
                  <a:ea typeface="Cambria Math" panose="02040503050406030204" pitchFamily="18" charset="0"/>
                </a:endParaRPr>
              </a:p>
              <a:p>
                <a:pPr marL="342900" indent="-342900" algn="ctr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kumimoji="1" lang="en-US" altLang="zh-CN" b="0" dirty="0"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kumimoji="1" lang="en-US" altLang="zh-CN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×6=18</m:t>
                    </m:r>
                  </m:oMath>
                </a14:m>
                <a:endParaRPr kumimoji="1" lang="en-US" altLang="zh-CN" b="0" dirty="0">
                  <a:ea typeface="Cambria Math" panose="02040503050406030204" pitchFamily="18" charset="0"/>
                </a:endParaRPr>
              </a:p>
              <a:p>
                <a:pPr marL="342900" indent="-342900" algn="ctr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1" lang="en-US" altLang="zh-CN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24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kumimoji="1" lang="en-US" altLang="zh-CN" b="0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E4EBD5F3-61E8-2D41-9813-BF040E141B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970" y="1853248"/>
                <a:ext cx="3361029" cy="40509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 descr="手机屏幕截图&#10;&#10;描述已自动生成">
            <a:extLst>
              <a:ext uri="{FF2B5EF4-FFF2-40B4-BE49-F238E27FC236}">
                <a16:creationId xmlns:a16="http://schemas.microsoft.com/office/drawing/2014/main" id="{75C8B1C0-C140-E04F-9F4E-5C70F8FA2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491" y="3402702"/>
            <a:ext cx="2044700" cy="1346200"/>
          </a:xfrm>
          <a:prstGeom prst="rect">
            <a:avLst/>
          </a:prstGeom>
        </p:spPr>
      </p:pic>
      <p:pic>
        <p:nvPicPr>
          <p:cNvPr id="14" name="图片 13" descr="手机屏幕截图&#10;&#10;中度可信度描述已自动生成">
            <a:extLst>
              <a:ext uri="{FF2B5EF4-FFF2-40B4-BE49-F238E27FC236}">
                <a16:creationId xmlns:a16="http://schemas.microsoft.com/office/drawing/2014/main" id="{44E3715D-0DC4-E64C-B454-A5F5A66DD0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6191" y="3429000"/>
            <a:ext cx="3429000" cy="13462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84BB6DB-2310-1648-86C8-8E56087009DE}"/>
              </a:ext>
            </a:extLst>
          </p:cNvPr>
          <p:cNvSpPr txBox="1"/>
          <p:nvPr/>
        </p:nvSpPr>
        <p:spPr>
          <a:xfrm>
            <a:off x="2959578" y="5647390"/>
            <a:ext cx="247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 err="1">
                <a:solidFill>
                  <a:schemeClr val="bg1"/>
                </a:solidFill>
              </a:rPr>
              <a:t>bent</a:t>
            </a:r>
            <a:r>
              <a:rPr kumimoji="1" lang="en-US" altLang="zh-CN" dirty="0" err="1"/>
              <a:t>t</a:t>
            </a:r>
            <a:endParaRPr kumimoji="1" lang="zh-CN" alt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2844C641-2C46-B19E-0794-B07B4329C38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99560" y="2582280"/>
              <a:ext cx="7548840" cy="288720"/>
            </p14:xfrm>
          </p:contentPart>
        </mc:Choice>
        <mc:Fallback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2844C641-2C46-B19E-0794-B07B4329C3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0200" y="2572920"/>
                <a:ext cx="7567560" cy="3074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1FAC28E4-234A-242E-718C-3976FF643B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5436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295"/>
    </mc:Choice>
    <mc:Fallback>
      <p:transition spd="slow" advTm="18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CEBCEF-E368-7D45-9860-863A5D753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路易斯结构式</a:t>
            </a:r>
            <a:r>
              <a:rPr kumimoji="1" lang="en-US" altLang="zh-CN" dirty="0"/>
              <a:t>—Lewis structure 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8C8BCB0-C928-4F49-9E49-FB6DC61E83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0330" y="1853248"/>
                <a:ext cx="6743409" cy="4195481"/>
              </a:xfrm>
            </p:spPr>
            <p:txBody>
              <a:bodyPr>
                <a:noAutofit/>
              </a:bodyPr>
              <a:lstStyle/>
              <a:p>
                <a:r>
                  <a:rPr kumimoji="1" lang="zh-CN" altLang="en-US" sz="1400" dirty="0"/>
                  <a:t>用于表示分子结构</a:t>
                </a:r>
                <a:endParaRPr kumimoji="1" lang="en-US" altLang="zh-CN" sz="1400" dirty="0"/>
              </a:p>
              <a:p>
                <a:r>
                  <a:rPr kumimoji="1" lang="zh-CN" altLang="en-US" sz="1400" dirty="0"/>
                  <a:t>“</a:t>
                </a:r>
                <a:r>
                  <a:rPr kumimoji="1" lang="en-US" altLang="zh-CN" sz="1400" dirty="0"/>
                  <a:t>—</a:t>
                </a:r>
                <a:r>
                  <a:rPr kumimoji="1" lang="zh-CN" altLang="en-US" sz="1400" dirty="0"/>
                  <a:t>”表示一对共用电子对；“</a:t>
                </a:r>
                <a:r>
                  <a:rPr kumimoji="1" lang="en-US" altLang="zh-CN" sz="1400" dirty="0"/>
                  <a:t>=</a:t>
                </a:r>
                <a:r>
                  <a:rPr kumimoji="1" lang="zh-CN" altLang="en-US" sz="1400" dirty="0"/>
                  <a:t>”表示两对共用电子对</a:t>
                </a:r>
                <a:endParaRPr kumimoji="1" lang="en-US" altLang="zh-CN" sz="1400" dirty="0"/>
              </a:p>
              <a:p>
                <a:r>
                  <a:rPr kumimoji="1" lang="zh-CN" altLang="en-US" sz="1400" dirty="0"/>
                  <a:t>“八隅体”规则（</a:t>
                </a:r>
                <a:r>
                  <a:rPr kumimoji="1" lang="en-US" altLang="zh-CN" sz="1400" dirty="0"/>
                  <a:t>octet‘s rule</a:t>
                </a:r>
                <a:r>
                  <a:rPr kumimoji="1" lang="zh-CN" altLang="en-US" sz="1400" dirty="0"/>
                  <a:t>）</a:t>
                </a:r>
                <a:r>
                  <a:rPr kumimoji="1" lang="en-US" altLang="zh-CN" sz="1400" dirty="0"/>
                  <a:t>—</a:t>
                </a:r>
                <a:r>
                  <a:rPr kumimoji="1" lang="zh-CN" altLang="en-US" sz="1400" dirty="0"/>
                  <a:t>大部分元素稳定时最外层为八个电子</a:t>
                </a:r>
                <a:endParaRPr kumimoji="1" lang="en-US" altLang="zh-CN" sz="1400" dirty="0"/>
              </a:p>
              <a:p>
                <a:r>
                  <a:rPr kumimoji="1" lang="zh-CN" altLang="en-US" sz="1400" dirty="0"/>
                  <a:t>“二隅体”规则（</a:t>
                </a:r>
                <a:r>
                  <a:rPr kumimoji="1" lang="en-US" altLang="zh-CN" sz="1400" dirty="0"/>
                  <a:t>duet</a:t>
                </a:r>
                <a:r>
                  <a:rPr kumimoji="1" lang="zh-CN" altLang="en-US" sz="1400" dirty="0"/>
                  <a:t> </a:t>
                </a:r>
                <a:r>
                  <a:rPr kumimoji="1" lang="en-US" altLang="zh-CN" sz="1400" dirty="0"/>
                  <a:t>rule</a:t>
                </a:r>
                <a:r>
                  <a:rPr kumimoji="1" lang="zh-CN" altLang="en-US" sz="1400" dirty="0"/>
                  <a:t>）</a:t>
                </a:r>
                <a:r>
                  <a:rPr kumimoji="1" lang="en-US" altLang="zh-CN" sz="1400" dirty="0"/>
                  <a:t>—</a:t>
                </a:r>
                <a:r>
                  <a:rPr kumimoji="1" lang="zh-CN" altLang="en-US" sz="1400" dirty="0"/>
                  <a:t>氢，氦，锂等元素稳定时最外层为两个电子</a:t>
                </a:r>
                <a:endParaRPr kumimoji="1" lang="en-US" altLang="zh-CN" sz="1400" dirty="0"/>
              </a:p>
              <a:p>
                <a:r>
                  <a:rPr kumimoji="1" lang="zh-CN" altLang="en-US" sz="1400" dirty="0"/>
                  <a:t>缺电子化合物</a:t>
                </a:r>
                <a:r>
                  <a:rPr kumimoji="1" lang="en-US" altLang="zh-CN" sz="1400" dirty="0"/>
                  <a:t>—</a:t>
                </a:r>
                <a:r>
                  <a:rPr kumimoji="1" lang="zh-CN" altLang="en-US" sz="1400" dirty="0"/>
                  <a:t>有些元素稳定时最外层少于</a:t>
                </a:r>
                <a:r>
                  <a:rPr kumimoji="1" lang="en-US" altLang="zh-CN" sz="1400" dirty="0"/>
                  <a:t>8</a:t>
                </a:r>
                <a:r>
                  <a:rPr kumimoji="1" lang="zh-CN" altLang="en-US" sz="1400" dirty="0"/>
                  <a:t>个电子铍</a:t>
                </a:r>
                <a:r>
                  <a:rPr kumimoji="1" lang="en-US" altLang="zh-CN" sz="1400" dirty="0"/>
                  <a:t>4</a:t>
                </a:r>
                <a:r>
                  <a:rPr kumimoji="1" lang="zh-CN" altLang="en-US" sz="1400" dirty="0"/>
                  <a:t>个电子；硼六个电子</a:t>
                </a:r>
                <a:endParaRPr kumimoji="1" lang="en-US" altLang="zh-CN" sz="1400" dirty="0"/>
              </a:p>
              <a:p>
                <a:r>
                  <a:rPr kumimoji="1" lang="zh-CN" altLang="en-US" sz="1400" dirty="0"/>
                  <a:t>富电子化合物</a:t>
                </a:r>
                <a:r>
                  <a:rPr kumimoji="1" lang="en-US" altLang="zh-CN" sz="1400" dirty="0"/>
                  <a:t>—</a:t>
                </a:r>
                <a:r>
                  <a:rPr kumimoji="1" lang="zh-CN" altLang="en-US" sz="1400" dirty="0"/>
                  <a:t>有些元素最外层可以多于八个电子（第三周期及之后非金属）</a:t>
                </a:r>
                <a:endParaRPr kumimoji="1" lang="en-US" altLang="zh-CN" sz="1400" dirty="0"/>
              </a:p>
              <a:p>
                <a:r>
                  <a:rPr kumimoji="1" lang="zh-CN" altLang="en-US" sz="1400" dirty="0"/>
                  <a:t>画法</a:t>
                </a:r>
                <a:r>
                  <a:rPr kumimoji="1" lang="en-US" altLang="zh-CN" sz="1400" dirty="0"/>
                  <a:t>—</a:t>
                </a:r>
              </a:p>
              <a:p>
                <a:pPr marL="0" indent="0">
                  <a:buNone/>
                </a:pPr>
                <a:r>
                  <a:rPr kumimoji="1" lang="zh-CN" altLang="en-US" sz="1400" dirty="0"/>
                  <a:t>    </a:t>
                </a:r>
                <a:r>
                  <a:rPr kumimoji="1" lang="en-US" altLang="zh-CN" sz="1400" dirty="0"/>
                  <a:t>1.</a:t>
                </a:r>
                <a:r>
                  <a:rPr kumimoji="1" lang="zh-CN" altLang="en-US" sz="1400" dirty="0"/>
                  <a:t> 先选定中心原子</a:t>
                </a:r>
                <a:r>
                  <a:rPr kumimoji="1" lang="en-US" altLang="zh-CN" sz="1400" dirty="0"/>
                  <a:t>—</a:t>
                </a:r>
                <a:r>
                  <a:rPr kumimoji="1" lang="zh-CN" altLang="en-US" sz="1400" dirty="0"/>
                  <a:t>一般是电负性小的原子</a:t>
                </a:r>
                <a:endParaRPr kumimoji="1" lang="en-US" altLang="zh-CN" sz="1400" dirty="0"/>
              </a:p>
              <a:p>
                <a:pPr marL="0" indent="0">
                  <a:buNone/>
                </a:pPr>
                <a:r>
                  <a:rPr kumimoji="1" lang="zh-CN" altLang="en-US" sz="1400" dirty="0"/>
                  <a:t>    </a:t>
                </a:r>
                <a:r>
                  <a:rPr kumimoji="1" lang="en-US" altLang="zh-CN" sz="1400" dirty="0"/>
                  <a:t>2.</a:t>
                </a:r>
                <a:r>
                  <a:rPr kumimoji="1" lang="zh-CN" altLang="en-US" sz="1400" dirty="0"/>
                  <a:t> 算出全部原子满足八隅体或二隅体所需要的总电子数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endParaRPr kumimoji="1" lang="en-US" altLang="zh-CN" sz="1400" dirty="0"/>
              </a:p>
              <a:p>
                <a:pPr marL="0" indent="0">
                  <a:buNone/>
                </a:pPr>
                <a:r>
                  <a:rPr kumimoji="1" lang="zh-CN" altLang="en-US" sz="1400" dirty="0"/>
                  <a:t>    </a:t>
                </a:r>
                <a:r>
                  <a:rPr kumimoji="1" lang="en-US" altLang="zh-CN" sz="1400" dirty="0"/>
                  <a:t>3.</a:t>
                </a:r>
                <a:r>
                  <a:rPr kumimoji="1" lang="zh-CN" altLang="en-US" sz="1400" dirty="0"/>
                  <a:t> 算出全部原子的总价电子数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kumimoji="1" lang="en-US" altLang="zh-CN" sz="1400" dirty="0"/>
              </a:p>
              <a:p>
                <a:pPr marL="0" indent="0">
                  <a:buNone/>
                </a:pPr>
                <a:r>
                  <a:rPr kumimoji="1" lang="en-US" altLang="zh-CN" sz="1400" dirty="0"/>
                  <a:t>    4. </a:t>
                </a:r>
                <a:r>
                  <a:rPr kumimoji="1" lang="zh-CN" altLang="en-US" sz="1400" dirty="0"/>
                  <a:t>成键数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1" lang="en-US" altLang="zh-CN" sz="14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kumimoji="1" lang="en-US" altLang="zh-CN" sz="1400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kumimoji="1"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kumimoji="1" lang="en-US" altLang="zh-CN" sz="14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num>
                      <m:den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1" lang="en-US" altLang="zh-CN" sz="1400" dirty="0"/>
                  <a:t> </a:t>
                </a:r>
                <a:r>
                  <a:rPr kumimoji="1" lang="zh-CN" altLang="en-US" sz="1400" dirty="0"/>
                  <a:t>（</a:t>
                </a:r>
                <a:r>
                  <a:rPr kumimoji="1" lang="en-US" altLang="zh-CN" sz="1400" dirty="0"/>
                  <a:t>o</a:t>
                </a:r>
                <a:r>
                  <a:rPr kumimoji="1" lang="zh-CN" altLang="en-US" sz="1400" dirty="0"/>
                  <a:t>是</a:t>
                </a:r>
                <a:r>
                  <a:rPr kumimoji="1" lang="en-US" altLang="zh-CN" sz="1400" dirty="0"/>
                  <a:t>octet</a:t>
                </a:r>
                <a:r>
                  <a:rPr kumimoji="1" lang="zh-CN" altLang="en-US" sz="1400" dirty="0"/>
                  <a:t>，</a:t>
                </a:r>
                <a:r>
                  <a:rPr kumimoji="1" lang="en-US" altLang="zh-CN" sz="1400" dirty="0"/>
                  <a:t>v</a:t>
                </a:r>
                <a:r>
                  <a:rPr kumimoji="1" lang="zh-CN" altLang="en-US" sz="1400" dirty="0"/>
                  <a:t>是</a:t>
                </a:r>
                <a:r>
                  <a:rPr kumimoji="1" lang="en-US" altLang="zh-CN" sz="1400" dirty="0"/>
                  <a:t>valence</a:t>
                </a:r>
                <a:r>
                  <a:rPr kumimoji="1" lang="zh-CN" altLang="en-US" sz="1400" dirty="0"/>
                  <a:t>，</a:t>
                </a:r>
                <a:r>
                  <a:rPr kumimoji="1" lang="en-US" altLang="zh-CN" sz="1400" dirty="0"/>
                  <a:t>b</a:t>
                </a:r>
                <a:r>
                  <a:rPr kumimoji="1" lang="zh-CN" altLang="en-US" sz="1400" dirty="0"/>
                  <a:t>是</a:t>
                </a:r>
                <a:r>
                  <a:rPr kumimoji="1" lang="en-US" altLang="zh-CN" sz="1400" dirty="0"/>
                  <a:t>bond</a:t>
                </a:r>
                <a:r>
                  <a:rPr kumimoji="1" lang="zh-CN" altLang="en-US" sz="1400" dirty="0"/>
                  <a:t>）</a:t>
                </a:r>
                <a:endParaRPr kumimoji="1" lang="en-US" altLang="zh-CN" sz="1400" dirty="0"/>
              </a:p>
              <a:p>
                <a:pPr marL="0" indent="0">
                  <a:buNone/>
                </a:pPr>
                <a:r>
                  <a:rPr kumimoji="1" lang="zh-CN" altLang="en-US" sz="1400" dirty="0"/>
                  <a:t>    </a:t>
                </a:r>
                <a:r>
                  <a:rPr kumimoji="1" lang="en-US" altLang="zh-CN" sz="1400" dirty="0"/>
                  <a:t>5.</a:t>
                </a:r>
                <a:r>
                  <a:rPr kumimoji="1" lang="zh-CN" altLang="en-US" sz="1400" dirty="0"/>
                  <a:t> 用短键将中心原子与周围原子连接起来</a:t>
                </a:r>
                <a:endParaRPr kumimoji="1" lang="en-US" altLang="zh-CN" sz="1400" dirty="0"/>
              </a:p>
              <a:p>
                <a:pPr marL="0" indent="0">
                  <a:buNone/>
                </a:pPr>
                <a:r>
                  <a:rPr kumimoji="1" lang="zh-CN" altLang="en-US" sz="1400" dirty="0"/>
                  <a:t>    </a:t>
                </a:r>
                <a:r>
                  <a:rPr kumimoji="1" lang="en-US" altLang="zh-CN" sz="1400" dirty="0"/>
                  <a:t>6.</a:t>
                </a:r>
                <a:r>
                  <a:rPr kumimoji="1" lang="zh-CN" altLang="en-US" sz="1400" dirty="0"/>
                  <a:t> 将未达到八隅体结构的原子补上孤对电子（</a:t>
                </a:r>
                <a:r>
                  <a:rPr kumimoji="1" lang="en-US" altLang="zh-CN" sz="1400" dirty="0"/>
                  <a:t>lone</a:t>
                </a:r>
                <a:r>
                  <a:rPr kumimoji="1" lang="zh-CN" altLang="en-US" sz="1400" dirty="0"/>
                  <a:t> </a:t>
                </a:r>
                <a:r>
                  <a:rPr kumimoji="1" lang="en-US" altLang="zh-CN" sz="1400" dirty="0"/>
                  <a:t>pair</a:t>
                </a:r>
                <a:r>
                  <a:rPr kumimoji="1" lang="zh-CN" altLang="en-US" sz="1400" dirty="0"/>
                  <a:t>）（两个点代表一对孤对电子）</a:t>
                </a:r>
                <a:endParaRPr kumimoji="1" lang="en-US" altLang="zh-CN" sz="14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8C8BCB0-C928-4F49-9E49-FB6DC61E83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0330" y="1853248"/>
                <a:ext cx="6743409" cy="4195481"/>
              </a:xfrm>
              <a:blipFill>
                <a:blip r:embed="rId4"/>
                <a:stretch>
                  <a:fillRect l="-376" t="-301" b="-126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utoShape 2" descr="[公式]">
            <a:extLst>
              <a:ext uri="{FF2B5EF4-FFF2-40B4-BE49-F238E27FC236}">
                <a16:creationId xmlns:a16="http://schemas.microsoft.com/office/drawing/2014/main" id="{774D5292-82C5-8E4F-961C-21C1175C35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93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F3A16772-6CCA-A441-AD3A-E993B8A58C1B}"/>
                  </a:ext>
                </a:extLst>
              </p:cNvPr>
              <p:cNvSpPr/>
              <p:nvPr/>
            </p:nvSpPr>
            <p:spPr>
              <a:xfrm>
                <a:off x="7063739" y="1499979"/>
                <a:ext cx="4800311" cy="5097591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dirty="0"/>
                  <a:t>练习：画出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zh-CN" altLang="en-US" dirty="0"/>
                  <a:t>的路易斯结构式</a:t>
                </a:r>
                <a:endParaRPr kumimoji="1" lang="en-US" altLang="zh-CN" dirty="0"/>
              </a:p>
              <a:p>
                <a:pPr marL="342900" indent="-342900" algn="ctr">
                  <a:buAutoNum type="arabicPeriod"/>
                </a:pPr>
                <a:r>
                  <a:rPr kumimoji="1" lang="en-US" altLang="zh-CN" dirty="0"/>
                  <a:t>C</a:t>
                </a:r>
                <a14:m>
                  <m:oMath xmlns:m="http://schemas.openxmlformats.org/officeDocument/2006/math">
                    <m:r>
                      <a:rPr kumimoji="1" lang="zh-CN" altLang="en-US" i="1" smtClean="0">
                        <a:latin typeface="Cambria Math" panose="02040503050406030204" pitchFamily="18" charset="0"/>
                      </a:rPr>
                      <m:t>为</m:t>
                    </m:r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中心</m:t>
                    </m:r>
                  </m:oMath>
                </a14:m>
                <a:r>
                  <a:rPr kumimoji="1" lang="zh-CN" altLang="en-US" dirty="0"/>
                  <a:t>原子</a:t>
                </a:r>
                <a:endParaRPr kumimoji="1" lang="en-US" altLang="zh-CN" dirty="0"/>
              </a:p>
              <a:p>
                <a:pPr marL="342900" indent="-342900" algn="ctr">
                  <a:buAutoNum type="arabicPeriod"/>
                </a:pP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kumimoji="1" lang="en-US" altLang="zh-CN" dirty="0"/>
                  <a:t>=</a:t>
                </a:r>
                <a14:m>
                  <m:oMath xmlns:m="http://schemas.openxmlformats.org/officeDocument/2006/math"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×8=24</m:t>
                    </m:r>
                  </m:oMath>
                </a14:m>
                <a:endParaRPr kumimoji="1" lang="en-US" altLang="zh-CN" b="0" dirty="0">
                  <a:ea typeface="Cambria Math" panose="02040503050406030204" pitchFamily="18" charset="0"/>
                </a:endParaRPr>
              </a:p>
              <a:p>
                <a:pPr marL="342900" indent="-342900" algn="ctr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kumimoji="1" lang="en-US" altLang="zh-CN" b="0" dirty="0"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kumimoji="1" lang="en-US" altLang="zh-CN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×6+4=16</m:t>
                    </m:r>
                  </m:oMath>
                </a14:m>
                <a:endParaRPr kumimoji="1" lang="en-US" altLang="zh-CN" b="0" dirty="0">
                  <a:ea typeface="Cambria Math" panose="02040503050406030204" pitchFamily="18" charset="0"/>
                </a:endParaRPr>
              </a:p>
              <a:p>
                <a:pPr marL="342900" indent="-342900" algn="ctr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1" lang="en-US" altLang="zh-CN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24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kumimoji="1" lang="en-US" altLang="zh-CN" b="0" dirty="0"/>
              </a:p>
              <a:p>
                <a:pPr algn="ctr"/>
                <a:r>
                  <a:rPr kumimoji="1" lang="en-US" altLang="zh-CN" dirty="0">
                    <a:ea typeface="Cambria Math" panose="02040503050406030204" pitchFamily="18" charset="0"/>
                  </a:rPr>
                  <a:t>5./6. </a:t>
                </a:r>
                <a:r>
                  <a:rPr kumimoji="1" lang="zh-CN" altLang="en-US" b="0" dirty="0">
                    <a:ea typeface="Cambria Math" panose="02040503050406030204" pitchFamily="18" charset="0"/>
                  </a:rPr>
                  <a:t>出现两种情况：</a:t>
                </a:r>
                <a:r>
                  <a:rPr kumimoji="1" lang="en-US" altLang="zh-CN" b="0" dirty="0">
                    <a:ea typeface="Cambria Math" panose="02040503050406030204" pitchFamily="18" charset="0"/>
                  </a:rPr>
                  <a:t> </a:t>
                </a:r>
              </a:p>
              <a:p>
                <a:pPr marL="342900" indent="-342900" algn="ctr">
                  <a:buAutoNum type="arabicPeriod"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F3A16772-6CCA-A441-AD3A-E993B8A58C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3739" y="1499979"/>
                <a:ext cx="4800311" cy="50975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 descr="背景图案&#10;&#10;低可信度描述已自动生成">
            <a:extLst>
              <a:ext uri="{FF2B5EF4-FFF2-40B4-BE49-F238E27FC236}">
                <a16:creationId xmlns:a16="http://schemas.microsoft.com/office/drawing/2014/main" id="{51C5A1F4-0A4A-B14C-8D7D-EAB78E4C58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5863" y="5004753"/>
            <a:ext cx="3597719" cy="523657"/>
          </a:xfrm>
          <a:prstGeom prst="rect">
            <a:avLst/>
          </a:prstGeom>
        </p:spPr>
      </p:pic>
      <p:pic>
        <p:nvPicPr>
          <p:cNvPr id="12" name="音频 11">
            <a:hlinkClick r:id="" action="ppaction://media"/>
            <a:extLst>
              <a:ext uri="{FF2B5EF4-FFF2-40B4-BE49-F238E27FC236}">
                <a16:creationId xmlns:a16="http://schemas.microsoft.com/office/drawing/2014/main" id="{1F5C8950-C6B0-1E48-8461-B5F5AAAF2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2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851"/>
    </mc:Choice>
    <mc:Fallback xmlns="">
      <p:transition spd="slow" advTm="529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0AB2E4-A984-004E-B61A-57A4BF20A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多原子离子的路易斯结构式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287FFBA-5A71-0E4A-A313-3A101D026B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03313" y="2052918"/>
                <a:ext cx="5594668" cy="4195481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kumimoji="1" lang="zh-CN" altLang="en-US" dirty="0"/>
                  <a:t>画法</a:t>
                </a:r>
                <a:r>
                  <a:rPr kumimoji="1" lang="en-US" altLang="zh-CN" dirty="0"/>
                  <a:t>—</a:t>
                </a:r>
              </a:p>
              <a:p>
                <a:pPr marL="0" indent="0">
                  <a:buNone/>
                </a:pPr>
                <a:r>
                  <a:rPr kumimoji="1" lang="zh-CN" altLang="en-US" dirty="0"/>
                  <a:t>    </a:t>
                </a:r>
                <a:r>
                  <a:rPr kumimoji="1" lang="en-US" altLang="zh-CN" dirty="0"/>
                  <a:t>1.</a:t>
                </a:r>
                <a:r>
                  <a:rPr kumimoji="1" lang="zh-CN" altLang="en-US" dirty="0"/>
                  <a:t> 先选定中心原子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一般是电负性小的原子</a:t>
                </a:r>
                <a:endParaRPr kumimoji="1" lang="en-US" altLang="zh-CN" dirty="0"/>
              </a:p>
              <a:p>
                <a:pPr marL="0" indent="0">
                  <a:buNone/>
                </a:pPr>
                <a:r>
                  <a:rPr kumimoji="1" lang="zh-CN" altLang="en-US" dirty="0"/>
                  <a:t>    </a:t>
                </a:r>
                <a:r>
                  <a:rPr kumimoji="1" lang="en-US" altLang="zh-CN" dirty="0"/>
                  <a:t>2.</a:t>
                </a:r>
                <a:r>
                  <a:rPr kumimoji="1" lang="zh-CN" altLang="en-US" dirty="0"/>
                  <a:t> 算出全部原子满足八隅体或二隅体所需要的总电子数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1" lang="en-US" altLang="zh-CN" dirty="0"/>
              </a:p>
              <a:p>
                <a:pPr marL="0" indent="0">
                  <a:buNone/>
                </a:pPr>
                <a:r>
                  <a:rPr kumimoji="1" lang="zh-CN" altLang="en-US" dirty="0"/>
                  <a:t>    </a:t>
                </a:r>
                <a:r>
                  <a:rPr kumimoji="1" lang="en-US" altLang="zh-CN" dirty="0"/>
                  <a:t>3.</a:t>
                </a:r>
                <a:r>
                  <a:rPr kumimoji="1" lang="zh-CN" altLang="en-US" dirty="0"/>
                  <a:t> 算出全部原子的总价电子数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kumimoji="1" lang="zh-CN" altLang="en-US" dirty="0"/>
                  <a:t>，并减</a:t>
                </a:r>
                <a:r>
                  <a:rPr kumimoji="1" lang="en" altLang="zh-CN" dirty="0"/>
                  <a:t>x</a:t>
                </a:r>
                <a:r>
                  <a:rPr kumimoji="1" lang="zh-CN" altLang="en-US" dirty="0"/>
                  <a:t>如果为阳离子，加</a:t>
                </a:r>
                <a:r>
                  <a:rPr kumimoji="1" lang="en" altLang="zh-CN" dirty="0"/>
                  <a:t>x</a:t>
                </a:r>
                <a:r>
                  <a:rPr kumimoji="1" lang="zh-CN" altLang="en-US" dirty="0"/>
                  <a:t>如果为阴离子，</a:t>
                </a:r>
                <a:r>
                  <a:rPr kumimoji="1" lang="en" altLang="zh-CN" dirty="0"/>
                  <a:t>x</a:t>
                </a:r>
                <a:r>
                  <a:rPr kumimoji="1" lang="zh-CN" altLang="en-US" dirty="0"/>
                  <a:t>等于离子携带的电荷</a:t>
                </a:r>
                <a:endParaRPr kumimoji="1" lang="en-US" altLang="zh-CN" dirty="0"/>
              </a:p>
              <a:p>
                <a:pPr marL="0" indent="0">
                  <a:buNone/>
                </a:pPr>
                <a:r>
                  <a:rPr kumimoji="1" lang="en-US" altLang="zh-CN" dirty="0"/>
                  <a:t>    4. </a:t>
                </a:r>
                <a:r>
                  <a:rPr kumimoji="1" lang="zh-CN" altLang="en-US" dirty="0"/>
                  <a:t>成键数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1" lang="en-US" altLang="zh-CN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zh-CN" altLang="en-US" b="0" i="1" smtClean="0">
                            <a:latin typeface="Cambria Math" panose="02040503050406030204" pitchFamily="18" charset="0"/>
                          </a:rPr>
                          <m:t>（</m:t>
                        </m:r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kumimoji="1" lang="zh-CN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）</m:t>
                        </m:r>
                      </m:num>
                      <m:den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1" lang="en-US" altLang="zh-CN" dirty="0"/>
                  <a:t> </a:t>
                </a:r>
                <a:r>
                  <a:rPr kumimoji="1" lang="zh-CN" altLang="en-US" dirty="0"/>
                  <a:t>（</a:t>
                </a:r>
                <a:r>
                  <a:rPr kumimoji="1" lang="en-US" altLang="zh-CN" dirty="0"/>
                  <a:t>o</a:t>
                </a:r>
                <a:r>
                  <a:rPr kumimoji="1" lang="zh-CN" altLang="en-US" dirty="0"/>
                  <a:t>是</a:t>
                </a:r>
                <a:r>
                  <a:rPr kumimoji="1" lang="en-US" altLang="zh-CN" dirty="0"/>
                  <a:t>octet</a:t>
                </a:r>
                <a:r>
                  <a:rPr kumimoji="1" lang="zh-CN" altLang="en-US" dirty="0"/>
                  <a:t>，</a:t>
                </a:r>
                <a:r>
                  <a:rPr kumimoji="1" lang="en-US" altLang="zh-CN" dirty="0"/>
                  <a:t>v</a:t>
                </a:r>
                <a:r>
                  <a:rPr kumimoji="1" lang="zh-CN" altLang="en-US" dirty="0"/>
                  <a:t>是</a:t>
                </a:r>
                <a:r>
                  <a:rPr kumimoji="1" lang="en-US" altLang="zh-CN" dirty="0"/>
                  <a:t>valence</a:t>
                </a:r>
                <a:r>
                  <a:rPr kumimoji="1" lang="zh-CN" altLang="en-US" dirty="0"/>
                  <a:t>，</a:t>
                </a:r>
                <a:r>
                  <a:rPr kumimoji="1" lang="en-US" altLang="zh-CN" dirty="0"/>
                  <a:t>b</a:t>
                </a:r>
                <a:r>
                  <a:rPr kumimoji="1" lang="zh-CN" altLang="en-US" dirty="0"/>
                  <a:t>是</a:t>
                </a:r>
                <a:r>
                  <a:rPr kumimoji="1" lang="en-US" altLang="zh-CN" dirty="0"/>
                  <a:t>bond</a:t>
                </a:r>
                <a:r>
                  <a:rPr kumimoji="1" lang="zh-CN" altLang="en-US" dirty="0"/>
                  <a:t>）</a:t>
                </a:r>
                <a:endParaRPr kumimoji="1" lang="en-US" altLang="zh-CN" dirty="0"/>
              </a:p>
              <a:p>
                <a:pPr marL="0" indent="0">
                  <a:buNone/>
                </a:pPr>
                <a:r>
                  <a:rPr kumimoji="1" lang="zh-CN" altLang="en-US" dirty="0"/>
                  <a:t>    </a:t>
                </a:r>
                <a:r>
                  <a:rPr kumimoji="1" lang="en-US" altLang="zh-CN" dirty="0"/>
                  <a:t>5.</a:t>
                </a:r>
                <a:r>
                  <a:rPr kumimoji="1" lang="zh-CN" altLang="en-US" dirty="0"/>
                  <a:t> 用短键将中心原子与周围原子连接起来</a:t>
                </a:r>
                <a:endParaRPr kumimoji="1" lang="en-US" altLang="zh-CN" dirty="0"/>
              </a:p>
              <a:p>
                <a:pPr marL="0" indent="0">
                  <a:buNone/>
                </a:pPr>
                <a:r>
                  <a:rPr kumimoji="1" lang="zh-CN" altLang="en-US" dirty="0"/>
                  <a:t>    </a:t>
                </a:r>
                <a:r>
                  <a:rPr kumimoji="1" lang="en-US" altLang="zh-CN" dirty="0"/>
                  <a:t>6.</a:t>
                </a:r>
                <a:r>
                  <a:rPr kumimoji="1" lang="zh-CN" altLang="en-US" dirty="0"/>
                  <a:t> 将未达到八隅体结构的原子补上孤对电子（</a:t>
                </a:r>
                <a:r>
                  <a:rPr kumimoji="1" lang="en-US" altLang="zh-CN" dirty="0"/>
                  <a:t>lone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pair</a:t>
                </a:r>
                <a:r>
                  <a:rPr kumimoji="1" lang="zh-CN" altLang="en-US" dirty="0"/>
                  <a:t>）（两个点代表一对孤对电子）</a:t>
                </a:r>
                <a:endParaRPr kumimoji="1" lang="en-US" altLang="zh-CN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287FFBA-5A71-0E4A-A313-3A101D026B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03313" y="2052918"/>
                <a:ext cx="5594668" cy="4195481"/>
              </a:xfrm>
              <a:blipFill>
                <a:blip r:embed="rId4"/>
                <a:stretch>
                  <a:fillRect l="-452" t="-18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EE05AC0-4FE0-DA4D-BF39-18823929F02A}"/>
                  </a:ext>
                </a:extLst>
              </p:cNvPr>
              <p:cNvSpPr/>
              <p:nvPr/>
            </p:nvSpPr>
            <p:spPr>
              <a:xfrm>
                <a:off x="7063739" y="1499979"/>
                <a:ext cx="4800311" cy="5097591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dirty="0"/>
                  <a:t>练习：画出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𝐶</m:t>
                    </m:r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kumimoji="1" lang="zh-CN" altLang="en-US" dirty="0"/>
                  <a:t>的路易斯结构式</a:t>
                </a:r>
                <a:endParaRPr kumimoji="1" lang="en-US" altLang="zh-CN" dirty="0"/>
              </a:p>
              <a:p>
                <a:pPr marL="342900" indent="-342900" algn="ctr">
                  <a:buAutoNum type="arabicPeriod"/>
                </a:pPr>
                <a:r>
                  <a:rPr kumimoji="1" lang="en-US" altLang="zh-CN" dirty="0"/>
                  <a:t>C</a:t>
                </a:r>
                <a14:m>
                  <m:oMath xmlns:m="http://schemas.openxmlformats.org/officeDocument/2006/math">
                    <m:r>
                      <a:rPr kumimoji="1" lang="zh-CN" altLang="en-US" i="1" smtClean="0">
                        <a:latin typeface="Cambria Math" panose="02040503050406030204" pitchFamily="18" charset="0"/>
                      </a:rPr>
                      <m:t>为</m:t>
                    </m:r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中心</m:t>
                    </m:r>
                  </m:oMath>
                </a14:m>
                <a:r>
                  <a:rPr kumimoji="1" lang="zh-CN" altLang="en-US" dirty="0"/>
                  <a:t>原子</a:t>
                </a:r>
                <a:endParaRPr kumimoji="1" lang="en-US" altLang="zh-CN" dirty="0"/>
              </a:p>
              <a:p>
                <a:pPr marL="342900" indent="-342900" algn="ctr">
                  <a:buAutoNum type="arabicPeriod"/>
                </a:pP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kumimoji="1" lang="en-US" altLang="zh-CN" dirty="0"/>
                  <a:t>=</a:t>
                </a:r>
                <a14:m>
                  <m:oMath xmlns:m="http://schemas.openxmlformats.org/officeDocument/2006/math"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4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×8=32</m:t>
                    </m:r>
                  </m:oMath>
                </a14:m>
                <a:endParaRPr kumimoji="1" lang="en-US" altLang="zh-CN" b="0" dirty="0">
                  <a:ea typeface="Cambria Math" panose="02040503050406030204" pitchFamily="18" charset="0"/>
                </a:endParaRPr>
              </a:p>
              <a:p>
                <a:pPr marL="342900" indent="-342900" algn="ctr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kumimoji="1" lang="en-US" altLang="zh-CN" b="0" dirty="0"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kumimoji="1" lang="en-US" altLang="zh-CN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×6+4=22</m:t>
                    </m:r>
                  </m:oMath>
                </a14:m>
                <a:r>
                  <a:rPr kumimoji="1" lang="zh-CN" altLang="en-US" b="0" dirty="0">
                    <a:ea typeface="Cambria Math" panose="02040503050406030204" pitchFamily="18" charset="0"/>
                  </a:rPr>
                  <a:t>，</a:t>
                </a:r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+2=24</m:t>
                    </m:r>
                  </m:oMath>
                </a14:m>
                <a:endParaRPr kumimoji="1" lang="en-US" altLang="zh-CN" b="0" dirty="0">
                  <a:ea typeface="Cambria Math" panose="02040503050406030204" pitchFamily="18" charset="0"/>
                </a:endParaRPr>
              </a:p>
              <a:p>
                <a:pPr marL="342900" indent="-342900" algn="ctr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1" lang="en-US" altLang="zh-CN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32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kumimoji="1" lang="en-US" altLang="zh-CN" b="0" dirty="0"/>
              </a:p>
              <a:p>
                <a:pPr algn="ctr"/>
                <a:r>
                  <a:rPr kumimoji="1" lang="en-US" altLang="zh-CN" dirty="0">
                    <a:ea typeface="Cambria Math" panose="02040503050406030204" pitchFamily="18" charset="0"/>
                  </a:rPr>
                  <a:t>5./6. </a:t>
                </a:r>
                <a:r>
                  <a:rPr kumimoji="1" lang="zh-CN" altLang="en-US" b="0" dirty="0">
                    <a:ea typeface="Cambria Math" panose="02040503050406030204" pitchFamily="18" charset="0"/>
                  </a:rPr>
                  <a:t>出现</a:t>
                </a:r>
                <a:r>
                  <a:rPr kumimoji="1" lang="zh-CN" altLang="en-US" dirty="0">
                    <a:ea typeface="Cambria Math" panose="02040503050406030204" pitchFamily="18" charset="0"/>
                  </a:rPr>
                  <a:t>三</a:t>
                </a:r>
                <a:r>
                  <a:rPr kumimoji="1" lang="zh-CN" altLang="en-US" b="0" dirty="0">
                    <a:ea typeface="Cambria Math" panose="02040503050406030204" pitchFamily="18" charset="0"/>
                  </a:rPr>
                  <a:t>种情况：</a:t>
                </a:r>
                <a:r>
                  <a:rPr kumimoji="1" lang="en-US" altLang="zh-CN" b="0" dirty="0">
                    <a:ea typeface="Cambria Math" panose="02040503050406030204" pitchFamily="18" charset="0"/>
                  </a:rPr>
                  <a:t> </a:t>
                </a:r>
              </a:p>
              <a:p>
                <a:pPr marL="342900" indent="-342900" algn="ctr">
                  <a:buAutoNum type="arabicPeriod"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EE05AC0-4FE0-DA4D-BF39-18823929F0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3739" y="1499979"/>
                <a:ext cx="4800311" cy="50975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 descr="卡通人物&#10;&#10;低可信度描述已自动生成">
            <a:extLst>
              <a:ext uri="{FF2B5EF4-FFF2-40B4-BE49-F238E27FC236}">
                <a16:creationId xmlns:a16="http://schemas.microsoft.com/office/drawing/2014/main" id="{A3CC2C0D-029B-2C42-B5AA-DB709387BF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326" y="4842211"/>
            <a:ext cx="1452712" cy="1513242"/>
          </a:xfrm>
          <a:prstGeom prst="rect">
            <a:avLst/>
          </a:prstGeom>
        </p:spPr>
      </p:pic>
      <p:pic>
        <p:nvPicPr>
          <p:cNvPr id="8" name="图片 7" descr="图片包含 图表&#10;&#10;描述已自动生成">
            <a:extLst>
              <a:ext uri="{FF2B5EF4-FFF2-40B4-BE49-F238E27FC236}">
                <a16:creationId xmlns:a16="http://schemas.microsoft.com/office/drawing/2014/main" id="{8C709177-5B81-2D43-9C4F-68F62B305C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0937" y="4842211"/>
            <a:ext cx="1549400" cy="1600200"/>
          </a:xfrm>
          <a:prstGeom prst="rect">
            <a:avLst/>
          </a:prstGeom>
        </p:spPr>
      </p:pic>
      <p:pic>
        <p:nvPicPr>
          <p:cNvPr id="10" name="图片 9" descr="图片包含 正方形&#10;&#10;描述已自动生成">
            <a:extLst>
              <a:ext uri="{FF2B5EF4-FFF2-40B4-BE49-F238E27FC236}">
                <a16:creationId xmlns:a16="http://schemas.microsoft.com/office/drawing/2014/main" id="{D9AFEDEB-00D7-7744-A5F0-0B867FE9B6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0337" y="4842211"/>
            <a:ext cx="1536700" cy="1612900"/>
          </a:xfrm>
          <a:prstGeom prst="rect">
            <a:avLst/>
          </a:prstGeom>
        </p:spPr>
      </p:pic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E9241A7A-4BC2-7942-A62A-923B59579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4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973"/>
    </mc:Choice>
    <mc:Fallback xmlns="">
      <p:transition spd="slow" advTm="196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566DC3D-52A9-904D-B591-ED05351C9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kumimoji="1" lang="zh-CN" altLang="en-US" dirty="0">
                <a:solidFill>
                  <a:srgbClr val="EBEBEB"/>
                </a:solidFill>
              </a:rPr>
              <a:t>形式电荷</a:t>
            </a:r>
            <a:r>
              <a:rPr kumimoji="1" lang="en-US" altLang="zh-CN" dirty="0">
                <a:solidFill>
                  <a:srgbClr val="EBEBEB"/>
                </a:solidFill>
              </a:rPr>
              <a:t>—formal</a:t>
            </a:r>
            <a:r>
              <a:rPr kumimoji="1" lang="zh-CN" altLang="en-US" dirty="0">
                <a:solidFill>
                  <a:srgbClr val="EBEBEB"/>
                </a:solidFill>
              </a:rPr>
              <a:t> </a:t>
            </a:r>
            <a:r>
              <a:rPr kumimoji="1" lang="en-US" altLang="zh-CN" dirty="0">
                <a:solidFill>
                  <a:srgbClr val="EBEBEB"/>
                </a:solidFill>
              </a:rPr>
              <a:t>charge</a:t>
            </a:r>
            <a:endParaRPr kumimoji="1" lang="zh-CN" altLang="en-US" dirty="0">
              <a:solidFill>
                <a:srgbClr val="EBEBEB"/>
              </a:solidFill>
            </a:endParaRPr>
          </a:p>
        </p:txBody>
      </p:sp>
      <p:sp>
        <p:nvSpPr>
          <p:cNvPr id="17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10" name="图片 9" descr="手机屏幕的截图&#10;&#10;描述已自动生成">
            <a:extLst>
              <a:ext uri="{FF2B5EF4-FFF2-40B4-BE49-F238E27FC236}">
                <a16:creationId xmlns:a16="http://schemas.microsoft.com/office/drawing/2014/main" id="{4927F0A3-C64A-1242-A313-61FF89788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992" y="2332208"/>
            <a:ext cx="5449889" cy="2193580"/>
          </a:xfrm>
          <a:prstGeom prst="rect">
            <a:avLst/>
          </a:prstGeom>
          <a:effectLst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437B75-8F54-0D49-9C2A-4EFFFBFB0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kumimoji="1" lang="zh-CN" altLang="en-US" dirty="0">
                <a:solidFill>
                  <a:srgbClr val="EBEBEB"/>
                </a:solidFill>
              </a:rPr>
              <a:t>原子的价电子与实际提供的电子之差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zh-CN" altLang="en-US" dirty="0">
                <a:solidFill>
                  <a:srgbClr val="EBEBEB"/>
                </a:solidFill>
              </a:rPr>
              <a:t>计算方式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该原子价电子</a:t>
            </a:r>
            <a:r>
              <a:rPr kumimoji="1" lang="en-US" altLang="zh-CN" dirty="0">
                <a:solidFill>
                  <a:srgbClr val="EBEBEB"/>
                </a:solidFill>
              </a:rPr>
              <a:t>-</a:t>
            </a:r>
            <a:r>
              <a:rPr kumimoji="1" lang="zh-CN" altLang="en-US" dirty="0">
                <a:solidFill>
                  <a:srgbClr val="EBEBEB"/>
                </a:solidFill>
              </a:rPr>
              <a:t>未成键电子</a:t>
            </a:r>
            <a:r>
              <a:rPr kumimoji="1" lang="en-US" altLang="zh-CN" dirty="0">
                <a:solidFill>
                  <a:srgbClr val="EBEBEB"/>
                </a:solidFill>
              </a:rPr>
              <a:t>-</a:t>
            </a:r>
            <a:r>
              <a:rPr kumimoji="1" lang="zh-CN" altLang="en-US" dirty="0">
                <a:solidFill>
                  <a:srgbClr val="EBEBEB"/>
                </a:solidFill>
              </a:rPr>
              <a:t>和其他原子共享电子的一半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zh-CN" altLang="en-US" dirty="0">
                <a:solidFill>
                  <a:srgbClr val="EBEBEB"/>
                </a:solidFill>
              </a:rPr>
              <a:t>当分子的性质电荷尽可能接近于零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最佳路易斯结构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zh-CN" altLang="en-US" dirty="0">
                <a:solidFill>
                  <a:srgbClr val="EBEBEB"/>
                </a:solidFill>
              </a:rPr>
              <a:t>有时候要求将电荷标在相应的原子上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endParaRPr kumimoji="1" lang="en-US" altLang="zh-CN" dirty="0">
              <a:solidFill>
                <a:srgbClr val="EBEBEB"/>
              </a:solidFill>
            </a:endParaRPr>
          </a:p>
          <a:p>
            <a:endParaRPr kumimoji="1" lang="zh-CN" altLang="en-US" dirty="0">
              <a:solidFill>
                <a:srgbClr val="EBEBEB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8B0C8E5-02DD-8341-B168-5B46EB1C4A7D}"/>
              </a:ext>
            </a:extLst>
          </p:cNvPr>
          <p:cNvSpPr txBox="1"/>
          <p:nvPr/>
        </p:nvSpPr>
        <p:spPr>
          <a:xfrm>
            <a:off x="6625814" y="4785666"/>
            <a:ext cx="4502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1000"/>
              </a:spcBef>
              <a:buClr>
                <a:srgbClr val="EBEBEB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kumimoji="1" lang="zh-CN" altLang="en-US" dirty="0"/>
              <a:t>因为第一种结构没有性质电荷，因此为二氧化碳的</a:t>
            </a:r>
            <a:r>
              <a:rPr kumimoji="1" lang="zh-CN" altLang="en-US" sz="2000" dirty="0">
                <a:cs typeface="+mj-cs"/>
              </a:rPr>
              <a:t>最佳路易斯结构</a:t>
            </a:r>
            <a:endParaRPr kumimoji="1" lang="en-US" altLang="zh-CN" sz="2000" dirty="0">
              <a:cs typeface="+mj-cs"/>
            </a:endParaRPr>
          </a:p>
          <a:p>
            <a:pPr>
              <a:spcAft>
                <a:spcPts val="600"/>
              </a:spcAft>
            </a:pPr>
            <a:endParaRPr kumimoji="1" lang="zh-CN" altLang="en-US" dirty="0"/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AB2DFBB2-4ECC-3546-8853-98D9CC071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89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83148"/>
    </mc:Choice>
    <mc:Fallback xmlns="">
      <p:transition spd="slow" advTm="283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416E44-AAA1-3342-BF9B-03DD490A1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51" y="258408"/>
            <a:ext cx="5104437" cy="1400530"/>
          </a:xfrm>
        </p:spPr>
        <p:txBody>
          <a:bodyPr/>
          <a:lstStyle/>
          <a:p>
            <a:r>
              <a:rPr kumimoji="1" lang="zh-CN" altLang="en-US" sz="3600" dirty="0"/>
              <a:t>共振结构式</a:t>
            </a:r>
            <a:r>
              <a:rPr kumimoji="1" lang="en-US" altLang="zh-CN" sz="3600" dirty="0"/>
              <a:t>—resonance structure</a:t>
            </a:r>
            <a:endParaRPr kumimoji="1" lang="zh-CN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9CC2CCF8-C06E-D64A-9B55-2A2A813616E4}"/>
                  </a:ext>
                </a:extLst>
              </p:cNvPr>
              <p:cNvSpPr/>
              <p:nvPr/>
            </p:nvSpPr>
            <p:spPr>
              <a:xfrm>
                <a:off x="6759615" y="1377387"/>
                <a:ext cx="5104436" cy="522018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dirty="0"/>
                  <a:t>练习：画出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𝑆𝑂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kumimoji="1" lang="zh-CN" altLang="en-US" dirty="0"/>
                  <a:t>的路易斯结构式</a:t>
                </a:r>
                <a:endParaRPr kumimoji="1" lang="en-US" altLang="zh-CN" dirty="0"/>
              </a:p>
              <a:p>
                <a:pPr marL="342900" indent="-342900" algn="ctr">
                  <a:buAutoNum type="arabicPeriod"/>
                </a:pPr>
                <a:r>
                  <a:rPr kumimoji="1" lang="en-US" altLang="zh-CN" dirty="0"/>
                  <a:t>S</a:t>
                </a:r>
                <a14:m>
                  <m:oMath xmlns:m="http://schemas.openxmlformats.org/officeDocument/2006/math">
                    <m:r>
                      <a:rPr kumimoji="1" lang="zh-CN" altLang="en-US" i="1" smtClean="0">
                        <a:latin typeface="Cambria Math" panose="02040503050406030204" pitchFamily="18" charset="0"/>
                      </a:rPr>
                      <m:t>为</m:t>
                    </m:r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中心</m:t>
                    </m:r>
                  </m:oMath>
                </a14:m>
                <a:r>
                  <a:rPr kumimoji="1" lang="zh-CN" altLang="en-US" dirty="0"/>
                  <a:t>原子</a:t>
                </a:r>
                <a:endParaRPr kumimoji="1" lang="en-US" altLang="zh-CN" dirty="0"/>
              </a:p>
              <a:p>
                <a:pPr marL="342900" indent="-342900" algn="ctr">
                  <a:buAutoNum type="arabicPeriod"/>
                </a:pP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kumimoji="1" lang="en-US" altLang="zh-CN" dirty="0"/>
                  <a:t>=</a:t>
                </a:r>
                <a14:m>
                  <m:oMath xmlns:m="http://schemas.openxmlformats.org/officeDocument/2006/math"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4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×8=32</m:t>
                    </m:r>
                  </m:oMath>
                </a14:m>
                <a:endParaRPr kumimoji="1" lang="en-US" altLang="zh-CN" b="0" dirty="0">
                  <a:ea typeface="Cambria Math" panose="02040503050406030204" pitchFamily="18" charset="0"/>
                </a:endParaRPr>
              </a:p>
              <a:p>
                <a:pPr marL="342900" indent="-342900" algn="ctr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kumimoji="1" lang="en-US" altLang="zh-CN" b="0" dirty="0"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kumimoji="1" lang="en-US" altLang="zh-CN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×6=24</m:t>
                    </m:r>
                  </m:oMath>
                </a14:m>
                <a:endParaRPr kumimoji="1" lang="en-US" altLang="zh-CN" b="0" dirty="0">
                  <a:ea typeface="Cambria Math" panose="02040503050406030204" pitchFamily="18" charset="0"/>
                </a:endParaRPr>
              </a:p>
              <a:p>
                <a:pPr marL="342900" indent="-342900" algn="ctr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1" lang="en-US" altLang="zh-CN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32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kumimoji="1" lang="en-US" altLang="zh-CN" b="0" dirty="0"/>
              </a:p>
              <a:p>
                <a:pPr algn="ctr"/>
                <a:r>
                  <a:rPr kumimoji="1" lang="en-US" altLang="zh-CN" dirty="0">
                    <a:ea typeface="Cambria Math" panose="02040503050406030204" pitchFamily="18" charset="0"/>
                  </a:rPr>
                  <a:t>5./6. </a:t>
                </a:r>
                <a:r>
                  <a:rPr kumimoji="1" lang="zh-CN" altLang="en-US" b="0" dirty="0">
                    <a:ea typeface="Cambria Math" panose="02040503050406030204" pitchFamily="18" charset="0"/>
                  </a:rPr>
                  <a:t>出现</a:t>
                </a:r>
                <a:r>
                  <a:rPr kumimoji="1" lang="zh-CN" altLang="en-US" dirty="0">
                    <a:ea typeface="Cambria Math" panose="02040503050406030204" pitchFamily="18" charset="0"/>
                  </a:rPr>
                  <a:t>三</a:t>
                </a:r>
                <a:r>
                  <a:rPr kumimoji="1" lang="zh-CN" altLang="en-US" b="0" dirty="0">
                    <a:ea typeface="Cambria Math" panose="02040503050406030204" pitchFamily="18" charset="0"/>
                  </a:rPr>
                  <a:t>种情况：</a:t>
                </a:r>
                <a:r>
                  <a:rPr kumimoji="1" lang="en-US" altLang="zh-CN" b="0" dirty="0">
                    <a:ea typeface="Cambria Math" panose="02040503050406030204" pitchFamily="18" charset="0"/>
                  </a:rPr>
                  <a:t> </a:t>
                </a:r>
              </a:p>
              <a:p>
                <a:pPr marL="342900" indent="-342900" algn="ctr">
                  <a:buAutoNum type="arabicPeriod"/>
                </a:pPr>
                <a:endParaRPr kumimoji="1" lang="en-US" altLang="zh-CN" dirty="0"/>
              </a:p>
              <a:p>
                <a:pPr marL="342900" indent="-342900" algn="ctr">
                  <a:buAutoNum type="arabicPeriod"/>
                </a:pPr>
                <a:endParaRPr kumimoji="1" lang="en-US" altLang="zh-CN" dirty="0"/>
              </a:p>
              <a:p>
                <a:pPr marL="342900" indent="-342900" algn="ctr">
                  <a:buAutoNum type="arabicPeriod"/>
                </a:pPr>
                <a:endParaRPr kumimoji="1" lang="en-US" altLang="zh-CN" dirty="0"/>
              </a:p>
              <a:p>
                <a:pPr marL="342900" indent="-342900" algn="ctr">
                  <a:buAutoNum type="arabicPeriod"/>
                </a:pPr>
                <a:endParaRPr kumimoji="1" lang="en-US" altLang="zh-CN" dirty="0"/>
              </a:p>
              <a:p>
                <a:pPr algn="ctr"/>
                <a:r>
                  <a:rPr kumimoji="1" lang="en-US" altLang="zh-CN" dirty="0"/>
                  <a:t>7.</a:t>
                </a:r>
                <a:r>
                  <a:rPr kumimoji="1" lang="zh-CN" altLang="en-US" dirty="0"/>
                  <a:t> 计算形式电荷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都是</a:t>
                </a:r>
                <a:r>
                  <a:rPr kumimoji="1" lang="en-US" altLang="zh-CN" dirty="0"/>
                  <a:t>0</a:t>
                </a:r>
                <a:r>
                  <a:rPr kumimoji="1" lang="zh-CN" altLang="en-US" dirty="0"/>
                  <a:t>，</a:t>
                </a:r>
                <a:r>
                  <a:rPr kumimoji="1" lang="en-US" altLang="zh-CN" dirty="0"/>
                  <a:t>-1</a:t>
                </a:r>
                <a:r>
                  <a:rPr kumimoji="1" lang="zh-CN" altLang="en-US" dirty="0"/>
                  <a:t>，</a:t>
                </a:r>
                <a:r>
                  <a:rPr kumimoji="1" lang="en-US" altLang="zh-CN" dirty="0"/>
                  <a:t>-1</a:t>
                </a:r>
                <a:r>
                  <a:rPr kumimoji="1" lang="zh-CN" altLang="en-US" dirty="0"/>
                  <a:t>，</a:t>
                </a:r>
                <a:r>
                  <a:rPr kumimoji="1" lang="en-US" altLang="zh-CN" dirty="0"/>
                  <a:t>+2</a:t>
                </a:r>
              </a:p>
              <a:p>
                <a:pPr algn="ctr"/>
                <a:r>
                  <a:rPr kumimoji="1" lang="en-US" altLang="zh-CN" dirty="0"/>
                  <a:t>8.</a:t>
                </a:r>
                <a:r>
                  <a:rPr kumimoji="1" lang="zh-CN" altLang="en-US" dirty="0"/>
                  <a:t> 因此它们都是最佳路易斯结构，称为共振结构</a:t>
                </a:r>
                <a:endParaRPr kumimoji="1" lang="en-US" altLang="zh-CN" dirty="0"/>
              </a:p>
              <a:p>
                <a:pPr algn="ctr"/>
                <a:endParaRPr kumimoji="1" lang="en-US" altLang="zh-CN" dirty="0"/>
              </a:p>
              <a:p>
                <a:pPr marL="342900" indent="-342900" algn="ctr">
                  <a:buAutoNum type="arabicPeriod"/>
                </a:pPr>
                <a:endParaRPr kumimoji="1" lang="en-US" altLang="zh-CN" dirty="0"/>
              </a:p>
              <a:p>
                <a:pPr marL="342900" indent="-342900" algn="ctr">
                  <a:buAutoNum type="arabicPeriod"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9CC2CCF8-C06E-D64A-9B55-2A2A813616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615" y="1377387"/>
                <a:ext cx="5104436" cy="52201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内容占位符 16">
                <a:extLst>
                  <a:ext uri="{FF2B5EF4-FFF2-40B4-BE49-F238E27FC236}">
                    <a16:creationId xmlns:a16="http://schemas.microsoft.com/office/drawing/2014/main" id="{83D17A80-CAC8-344B-91C3-BF2C3D23B5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7949" y="1569592"/>
                <a:ext cx="5768051" cy="4935711"/>
              </a:xfrm>
            </p:spPr>
            <p:txBody>
              <a:bodyPr>
                <a:normAutofit/>
              </a:bodyPr>
              <a:lstStyle/>
              <a:p>
                <a:r>
                  <a:rPr lang="zh-CN" altLang="en-US" dirty="0"/>
                  <a:t>当一个分子的</a:t>
                </a:r>
                <a:r>
                  <a:rPr lang="en-US" altLang="zh-CN" dirty="0"/>
                  <a:t>·</a:t>
                </a:r>
                <a:r>
                  <a:rPr lang="zh-CN" altLang="en-US" dirty="0"/>
                  <a:t>结构不能用路易斯结构式正确地描述时，可以用多个路易斯式表示</a:t>
                </a:r>
                <a:r>
                  <a:rPr lang="en-US" altLang="zh-CN" dirty="0"/>
                  <a:t>—</a:t>
                </a:r>
                <a:r>
                  <a:rPr lang="zh-CN" altLang="en-US" dirty="0"/>
                  <a:t>共振式</a:t>
                </a:r>
                <a:endParaRPr lang="en-US" altLang="zh-CN" dirty="0"/>
              </a:p>
              <a:p>
                <a:r>
                  <a:rPr lang="zh-CN" altLang="en-US" dirty="0"/>
                  <a:t>共振结构间用双箭头连接</a:t>
                </a:r>
                <a:endParaRPr lang="en-US" altLang="zh-CN" dirty="0"/>
              </a:p>
              <a:p>
                <a:r>
                  <a:rPr lang="zh-CN" altLang="en-US" dirty="0"/>
                  <a:t>分子真实结构为共振杂化体</a:t>
                </a:r>
                <a:r>
                  <a:rPr lang="en-US" altLang="zh-CN" dirty="0"/>
                  <a:t>—</a:t>
                </a:r>
                <a:r>
                  <a:rPr lang="zh-CN" altLang="en-US" dirty="0"/>
                  <a:t>将所有共振结构结合</a:t>
                </a:r>
                <a:r>
                  <a:rPr lang="en-US" altLang="zh-CN" dirty="0"/>
                  <a:t>—</a:t>
                </a:r>
                <a:r>
                  <a:rPr lang="zh-CN" altLang="en-US" dirty="0"/>
                  <a:t>并非任意一个共振结构</a:t>
                </a:r>
                <a:endParaRPr lang="en-US" altLang="zh-CN" dirty="0"/>
              </a:p>
              <a:p>
                <a:r>
                  <a:rPr lang="en-US" altLang="zh-CN" dirty="0"/>
                  <a:t>e.g.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𝑆𝑂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zh-CN" altLang="en-US" dirty="0"/>
                  <a:t>的所有</a:t>
                </a:r>
                <a:r>
                  <a:rPr lang="en-US" altLang="zh-CN" dirty="0"/>
                  <a:t>S-O</a:t>
                </a:r>
                <a:r>
                  <a:rPr lang="zh-CN" altLang="en-US" dirty="0"/>
                  <a:t>键长相等，并介于单键和双键之间</a:t>
                </a:r>
                <a:endParaRPr lang="en-US" altLang="zh-CN" dirty="0"/>
              </a:p>
              <a:p>
                <a:r>
                  <a:rPr lang="zh-CN" altLang="en-US" dirty="0"/>
                  <a:t>平均键极（</a:t>
                </a:r>
                <a:r>
                  <a:rPr lang="en-US" altLang="zh-CN" dirty="0"/>
                  <a:t>bond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order</a:t>
                </a:r>
                <a:r>
                  <a:rPr lang="zh-CN" altLang="en-US" dirty="0"/>
                  <a:t>）</a:t>
                </a:r>
                <a:r>
                  <a:rPr lang="en-US" altLang="zh-CN" dirty="0"/>
                  <a:t>——</a:t>
                </a:r>
                <a:r>
                  <a:rPr lang="zh-CN" altLang="en-US" dirty="0"/>
                  <a:t>共价键条数</a:t>
                </a:r>
                <a:endParaRPr lang="en-US" altLang="zh-CN" dirty="0"/>
              </a:p>
              <a:p>
                <a:r>
                  <a:rPr lang="zh-CN" altLang="en-US" dirty="0"/>
                  <a:t>计算公式</a:t>
                </a:r>
                <a:r>
                  <a:rPr lang="en-US" altLang="zh-CN" dirty="0"/>
                  <a:t>—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zh-CN" altLang="en-US" i="1" smtClean="0">
                            <a:latin typeface="Cambria Math" panose="02040503050406030204" pitchFamily="18" charset="0"/>
                          </a:rPr>
                          <m:t>成键</m:t>
                        </m:r>
                        <m:r>
                          <a:rPr kumimoji="1" lang="zh-CN" altLang="en-US" i="1">
                            <a:latin typeface="Cambria Math" panose="02040503050406030204" pitchFamily="18" charset="0"/>
                          </a:rPr>
                          <m:t>数</m:t>
                        </m:r>
                      </m:num>
                      <m:den>
                        <m:r>
                          <a:rPr kumimoji="1" lang="zh-CN" altLang="en-US" i="1" smtClean="0">
                            <a:latin typeface="Cambria Math" panose="02040503050406030204" pitchFamily="18" charset="0"/>
                          </a:rPr>
                          <m:t>共振结构</m:t>
                        </m:r>
                        <m:r>
                          <a:rPr kumimoji="1" lang="zh-CN" altLang="en-US" i="1">
                            <a:latin typeface="Cambria Math" panose="02040503050406030204" pitchFamily="18" charset="0"/>
                          </a:rPr>
                          <m:t>数量</m:t>
                        </m:r>
                      </m:den>
                    </m:f>
                  </m:oMath>
                </a14:m>
                <a:endParaRPr lang="en-US" altLang="zh-CN" dirty="0"/>
              </a:p>
              <a:p>
                <a:r>
                  <a:rPr lang="en-US" altLang="zh-CN" dirty="0"/>
                  <a:t>e.g.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𝑆𝑂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zh-CN" altLang="en-US" dirty="0"/>
                  <a:t>中的</a:t>
                </a:r>
                <a:r>
                  <a:rPr lang="en-US" altLang="zh-CN" dirty="0"/>
                  <a:t>S-O</a:t>
                </a:r>
                <a:r>
                  <a:rPr lang="zh-CN" altLang="en-US" dirty="0"/>
                  <a:t>键极为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=1.33</m:t>
                    </m:r>
                  </m:oMath>
                </a14:m>
                <a:r>
                  <a:rPr lang="zh-CN" altLang="en-US" dirty="0"/>
                  <a:t>，表示平均有</a:t>
                </a:r>
                <a:r>
                  <a:rPr lang="en-US" altLang="zh-CN" dirty="0"/>
                  <a:t>1.33</a:t>
                </a:r>
                <a:r>
                  <a:rPr lang="zh-CN" altLang="en-US" dirty="0"/>
                  <a:t>个共价键</a:t>
                </a:r>
              </a:p>
            </p:txBody>
          </p:sp>
        </mc:Choice>
        <mc:Fallback xmlns="">
          <p:sp>
            <p:nvSpPr>
              <p:cNvPr id="17" name="内容占位符 16">
                <a:extLst>
                  <a:ext uri="{FF2B5EF4-FFF2-40B4-BE49-F238E27FC236}">
                    <a16:creationId xmlns:a16="http://schemas.microsoft.com/office/drawing/2014/main" id="{83D17A80-CAC8-344B-91C3-BF2C3D23B5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7949" y="1569592"/>
                <a:ext cx="5768051" cy="4935711"/>
              </a:xfrm>
              <a:blipFill>
                <a:blip r:embed="rId5"/>
                <a:stretch>
                  <a:fillRect l="-219" t="-769" r="-2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图片 21">
            <a:extLst>
              <a:ext uri="{FF2B5EF4-FFF2-40B4-BE49-F238E27FC236}">
                <a16:creationId xmlns:a16="http://schemas.microsoft.com/office/drawing/2014/main" id="{C03795E8-73BD-654B-AA05-41233F113B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8561" y="3683726"/>
            <a:ext cx="2927770" cy="1008177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6A170F9C-B7F4-DE4D-B57B-0F0DB558F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779"/>
    </mc:Choice>
    <mc:Fallback xmlns="">
      <p:transition spd="slow" advTm="469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E8A249-4BCB-7C49-8BB8-06B4732D8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共振结构式间的取舍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5C21E5-3CE9-454D-992E-53CF15872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402089"/>
            <a:ext cx="3885377" cy="4195481"/>
          </a:xfrm>
        </p:spPr>
        <p:txBody>
          <a:bodyPr/>
          <a:lstStyle/>
          <a:p>
            <a:r>
              <a:rPr kumimoji="1" lang="zh-CN" altLang="en-US" dirty="0"/>
              <a:t>存在最佳共振式</a:t>
            </a:r>
            <a:r>
              <a:rPr kumimoji="1" lang="en-US" altLang="zh-CN" dirty="0"/>
              <a:t>—</a:t>
            </a:r>
            <a:r>
              <a:rPr kumimoji="1" lang="zh-CN" altLang="en-US" dirty="0"/>
              <a:t>最稳定的共振式</a:t>
            </a:r>
            <a:endParaRPr kumimoji="1" lang="en-US" altLang="zh-CN" dirty="0"/>
          </a:p>
          <a:p>
            <a:r>
              <a:rPr kumimoji="1" lang="zh-CN" altLang="en-US" dirty="0"/>
              <a:t>负电荷倾向于集中在电负性大的原子上</a:t>
            </a:r>
            <a:endParaRPr kumimoji="1" lang="en-US" altLang="zh-CN" dirty="0"/>
          </a:p>
          <a:p>
            <a:r>
              <a:rPr kumimoji="1" lang="zh-CN" altLang="en-US" dirty="0"/>
              <a:t>最佳共振式对杂化体的贡献最大</a:t>
            </a:r>
            <a:endParaRPr kumimoji="1" lang="en-US" altLang="zh-CN" dirty="0"/>
          </a:p>
          <a:p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5B3345A-329E-C345-8D51-F74B8D8F6705}"/>
                  </a:ext>
                </a:extLst>
              </p:cNvPr>
              <p:cNvSpPr/>
              <p:nvPr/>
            </p:nvSpPr>
            <p:spPr>
              <a:xfrm>
                <a:off x="5706319" y="1006997"/>
                <a:ext cx="5972537" cy="539828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dirty="0"/>
                  <a:t>练习：画出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kumimoji="1" lang="zh-CN" altLang="en-US" dirty="0"/>
                  <a:t>的路易斯结构式</a:t>
                </a:r>
                <a:endParaRPr kumimoji="1" lang="en-US" altLang="zh-CN" dirty="0"/>
              </a:p>
              <a:p>
                <a:pPr marL="342900" indent="-342900" algn="ctr">
                  <a:buAutoNum type="arabicPeriod"/>
                </a:pPr>
                <a:r>
                  <a:rPr kumimoji="1" lang="en-US" altLang="zh-CN" dirty="0"/>
                  <a:t>N</a:t>
                </a:r>
                <a14:m>
                  <m:oMath xmlns:m="http://schemas.openxmlformats.org/officeDocument/2006/math">
                    <m:r>
                      <a:rPr kumimoji="1" lang="zh-CN" altLang="en-US" i="1" smtClean="0">
                        <a:latin typeface="Cambria Math" panose="02040503050406030204" pitchFamily="18" charset="0"/>
                      </a:rPr>
                      <m:t>为</m:t>
                    </m:r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中心</m:t>
                    </m:r>
                  </m:oMath>
                </a14:m>
                <a:r>
                  <a:rPr kumimoji="1" lang="zh-CN" altLang="en-US" dirty="0"/>
                  <a:t>原子</a:t>
                </a:r>
                <a:endParaRPr kumimoji="1" lang="en-US" altLang="zh-CN" dirty="0"/>
              </a:p>
              <a:p>
                <a:pPr marL="342900" indent="-342900" algn="ctr">
                  <a:buAutoNum type="arabicPeriod"/>
                </a:pP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kumimoji="1" lang="en-US" altLang="zh-CN" dirty="0"/>
                  <a:t>=</a:t>
                </a:r>
                <a14:m>
                  <m:oMath xmlns:m="http://schemas.openxmlformats.org/officeDocument/2006/math">
                    <m:r>
                      <a:rPr kumimoji="1" lang="en-US" altLang="zh-CN" i="1" dirty="0">
                        <a:latin typeface="Cambria Math" panose="02040503050406030204" pitchFamily="18" charset="0"/>
                      </a:rPr>
                      <m:t>3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×8=24</m:t>
                    </m:r>
                  </m:oMath>
                </a14:m>
                <a:endParaRPr kumimoji="1" lang="en-US" altLang="zh-CN" b="0" dirty="0">
                  <a:ea typeface="Cambria Math" panose="02040503050406030204" pitchFamily="18" charset="0"/>
                </a:endParaRPr>
              </a:p>
              <a:p>
                <a:pPr marL="342900" indent="-342900" algn="ctr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kumimoji="1" lang="en-US" altLang="zh-CN" b="0" dirty="0"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kumimoji="1" lang="en-US" altLang="zh-CN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×5+6=16</m:t>
                    </m:r>
                  </m:oMath>
                </a14:m>
                <a:endParaRPr kumimoji="1" lang="en-US" altLang="zh-CN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 algn="ctr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1" lang="en-US" altLang="zh-CN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24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kumimoji="1" lang="en-US" altLang="zh-CN" b="0" dirty="0"/>
              </a:p>
              <a:p>
                <a:pPr algn="ctr"/>
                <a:r>
                  <a:rPr kumimoji="1" lang="en-US" altLang="zh-CN" dirty="0">
                    <a:ea typeface="Cambria Math" panose="02040503050406030204" pitchFamily="18" charset="0"/>
                  </a:rPr>
                  <a:t>5./6. </a:t>
                </a:r>
                <a:r>
                  <a:rPr kumimoji="1" lang="zh-CN" altLang="en-US" b="0" dirty="0">
                    <a:ea typeface="Cambria Math" panose="02040503050406030204" pitchFamily="18" charset="0"/>
                  </a:rPr>
                  <a:t>出现</a:t>
                </a:r>
                <a:r>
                  <a:rPr kumimoji="1" lang="zh-CN" altLang="en-US" dirty="0">
                    <a:ea typeface="Cambria Math" panose="02040503050406030204" pitchFamily="18" charset="0"/>
                  </a:rPr>
                  <a:t>三</a:t>
                </a:r>
                <a:r>
                  <a:rPr kumimoji="1" lang="zh-CN" altLang="en-US" b="0" dirty="0">
                    <a:ea typeface="Cambria Math" panose="02040503050406030204" pitchFamily="18" charset="0"/>
                  </a:rPr>
                  <a:t>种情况：</a:t>
                </a:r>
                <a:r>
                  <a:rPr kumimoji="1" lang="en-US" altLang="zh-CN" b="0" dirty="0">
                    <a:ea typeface="Cambria Math" panose="02040503050406030204" pitchFamily="18" charset="0"/>
                  </a:rPr>
                  <a:t> </a:t>
                </a:r>
              </a:p>
              <a:p>
                <a:pPr marL="342900" indent="-342900" algn="ctr">
                  <a:buAutoNum type="arabicPeriod"/>
                </a:pPr>
                <a:endParaRPr kumimoji="1" lang="en-US" altLang="zh-CN" dirty="0"/>
              </a:p>
              <a:p>
                <a:pPr marL="342900" indent="-342900" algn="ctr">
                  <a:buAutoNum type="arabicPeriod"/>
                </a:pPr>
                <a:endParaRPr kumimoji="1" lang="en-US" altLang="zh-CN" dirty="0"/>
              </a:p>
              <a:p>
                <a:pPr marL="342900" indent="-342900" algn="ctr">
                  <a:buAutoNum type="arabicPeriod"/>
                </a:pPr>
                <a:endParaRPr kumimoji="1" lang="en-US" altLang="zh-CN" dirty="0"/>
              </a:p>
              <a:p>
                <a:pPr marL="342900" indent="-342900" algn="ctr">
                  <a:buAutoNum type="arabicPeriod"/>
                </a:pPr>
                <a:endParaRPr kumimoji="1" lang="en-US" altLang="zh-CN" dirty="0"/>
              </a:p>
              <a:p>
                <a:pPr algn="ctr"/>
                <a:r>
                  <a:rPr kumimoji="1" lang="en-US" altLang="zh-CN" dirty="0"/>
                  <a:t>8.</a:t>
                </a:r>
                <a:r>
                  <a:rPr kumimoji="1" lang="zh-CN" altLang="en-US" dirty="0"/>
                  <a:t> 根据形式电荷排除三，二为最佳共振结构</a:t>
                </a:r>
                <a:endParaRPr kumimoji="1" lang="en-US" altLang="zh-CN" dirty="0"/>
              </a:p>
              <a:p>
                <a:pPr algn="ctr"/>
                <a:endParaRPr kumimoji="1" lang="en-US" altLang="zh-CN" dirty="0"/>
              </a:p>
              <a:p>
                <a:pPr marL="342900" indent="-342900" algn="ctr">
                  <a:buAutoNum type="arabicPeriod"/>
                </a:pPr>
                <a:endParaRPr kumimoji="1" lang="en-US" altLang="zh-CN" dirty="0"/>
              </a:p>
              <a:p>
                <a:pPr marL="342900" indent="-342900" algn="ctr">
                  <a:buAutoNum type="arabicPeriod"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5B3345A-329E-C345-8D51-F74B8D8F67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6319" y="1006997"/>
                <a:ext cx="5972537" cy="53982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 descr="手机屏幕截图&#10;&#10;中度可信度描述已自动生成">
            <a:extLst>
              <a:ext uri="{FF2B5EF4-FFF2-40B4-BE49-F238E27FC236}">
                <a16:creationId xmlns:a16="http://schemas.microsoft.com/office/drawing/2014/main" id="{943D0BD1-DCEC-8F4A-B022-EAACF4D91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907" y="3504417"/>
            <a:ext cx="5744949" cy="995412"/>
          </a:xfrm>
          <a:prstGeom prst="rect">
            <a:avLst/>
          </a:prstGeom>
        </p:spPr>
      </p:pic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AA58C7F4-4C8A-A140-9994-5BE02FDF8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4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744"/>
    </mc:Choice>
    <mc:Fallback xmlns="">
      <p:transition spd="slow" advTm="291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515115-95FB-41E0-86F3-8744438C0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74074C8-70D0-164F-8FF3-40AB96153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24" y="225286"/>
            <a:ext cx="5616217" cy="1622321"/>
          </a:xfrm>
        </p:spPr>
        <p:txBody>
          <a:bodyPr>
            <a:normAutofit/>
          </a:bodyPr>
          <a:lstStyle/>
          <a:p>
            <a:r>
              <a:rPr kumimoji="1" lang="zh-CN" altLang="en-US" dirty="0">
                <a:solidFill>
                  <a:srgbClr val="EBEBEB"/>
                </a:solidFill>
              </a:rPr>
              <a:t>价层电子互斥理论（</a:t>
            </a:r>
            <a:r>
              <a:rPr kumimoji="1" lang="en-US" altLang="zh-CN" dirty="0">
                <a:solidFill>
                  <a:srgbClr val="EBEBEB"/>
                </a:solidFill>
              </a:rPr>
              <a:t>VSEPR</a:t>
            </a:r>
            <a:r>
              <a:rPr kumimoji="1" lang="zh-CN" altLang="en-US" dirty="0">
                <a:solidFill>
                  <a:srgbClr val="EBEBEB"/>
                </a:solidFill>
              </a:rPr>
              <a:t>）模型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222A33F-BE2D-4D69-92A0-5DF8B17BA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E1C74D0-9609-468A-9597-5D87C8A42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37128D-E594-4905-9F76-E385F083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1E232D-553D-6648-BFD3-9E4B9B99E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750" y="2093045"/>
            <a:ext cx="6013693" cy="413077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1800" dirty="0">
                <a:solidFill>
                  <a:srgbClr val="FFFFFF"/>
                </a:solidFill>
              </a:rPr>
              <a:t>推断分子空间几何结构</a:t>
            </a:r>
            <a:endParaRPr kumimoji="1" lang="en-US" altLang="zh-CN" sz="1800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</a:pPr>
            <a:r>
              <a:rPr kumimoji="1" lang="zh-CN" altLang="en-US" sz="1800" dirty="0">
                <a:solidFill>
                  <a:srgbClr val="FFFFFF"/>
                </a:solidFill>
              </a:rPr>
              <a:t>假设</a:t>
            </a:r>
            <a:r>
              <a:rPr kumimoji="1" lang="en-US" altLang="zh-CN" sz="1800" dirty="0">
                <a:solidFill>
                  <a:srgbClr val="FFFFFF"/>
                </a:solidFill>
              </a:rPr>
              <a:t>—</a:t>
            </a:r>
            <a:r>
              <a:rPr kumimoji="1" lang="zh-CN" altLang="en-US" sz="1800" dirty="0">
                <a:solidFill>
                  <a:srgbClr val="FFFFFF"/>
                </a:solidFill>
              </a:rPr>
              <a:t>原子的外层电子需要以能量最低进行排布且相互排斥</a:t>
            </a:r>
            <a:r>
              <a:rPr kumimoji="1" lang="en-US" altLang="zh-CN" sz="1800" dirty="0">
                <a:solidFill>
                  <a:srgbClr val="FFFFFF"/>
                </a:solidFill>
              </a:rPr>
              <a:t>—</a:t>
            </a:r>
            <a:r>
              <a:rPr kumimoji="1" lang="zh-CN" altLang="en-US" sz="1800" dirty="0">
                <a:solidFill>
                  <a:srgbClr val="FFFFFF"/>
                </a:solidFill>
              </a:rPr>
              <a:t>距离尽可能远</a:t>
            </a:r>
            <a:endParaRPr kumimoji="1" lang="en-US" altLang="zh-CN" sz="1800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</a:pPr>
            <a:r>
              <a:rPr kumimoji="1" lang="zh-CN" altLang="en-US" sz="1800" dirty="0">
                <a:solidFill>
                  <a:srgbClr val="FFFFFF"/>
                </a:solidFill>
              </a:rPr>
              <a:t>核心</a:t>
            </a:r>
            <a:r>
              <a:rPr kumimoji="1" lang="en-US" altLang="zh-CN" sz="1800" dirty="0">
                <a:solidFill>
                  <a:srgbClr val="FFFFFF"/>
                </a:solidFill>
              </a:rPr>
              <a:t>—</a:t>
            </a:r>
            <a:r>
              <a:rPr kumimoji="1" lang="zh-CN" altLang="en-US" sz="1800" dirty="0">
                <a:solidFill>
                  <a:srgbClr val="FFFFFF"/>
                </a:solidFill>
              </a:rPr>
              <a:t>孤对电子，共用电子对间的距离尽可能远</a:t>
            </a:r>
            <a:endParaRPr kumimoji="1" lang="en-US" altLang="zh-CN" sz="1800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</a:pPr>
            <a:r>
              <a:rPr kumimoji="1" lang="zh-CN" altLang="en-US" sz="1800" dirty="0">
                <a:solidFill>
                  <a:srgbClr val="FFFFFF"/>
                </a:solidFill>
              </a:rPr>
              <a:t>孤对电子对其他共用电子排斥力更强</a:t>
            </a:r>
            <a:r>
              <a:rPr kumimoji="1" lang="en-US" altLang="zh-CN" sz="1800" dirty="0">
                <a:solidFill>
                  <a:srgbClr val="FFFFFF"/>
                </a:solidFill>
              </a:rPr>
              <a:t>—</a:t>
            </a:r>
            <a:r>
              <a:rPr kumimoji="1" lang="zh-CN" altLang="en-US" sz="1800" dirty="0">
                <a:solidFill>
                  <a:srgbClr val="FFFFFF"/>
                </a:solidFill>
              </a:rPr>
              <a:t>占空间更大</a:t>
            </a:r>
            <a:endParaRPr kumimoji="1" lang="en-US" altLang="zh-CN" sz="1800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</a:pPr>
            <a:r>
              <a:rPr kumimoji="1" lang="zh-CN" altLang="en-US" sz="1800" dirty="0">
                <a:solidFill>
                  <a:srgbClr val="FFFFFF"/>
                </a:solidFill>
              </a:rPr>
              <a:t>键角</a:t>
            </a:r>
            <a:r>
              <a:rPr kumimoji="1" lang="en-US" altLang="zh-CN" sz="1800" dirty="0">
                <a:solidFill>
                  <a:srgbClr val="FFFFFF"/>
                </a:solidFill>
              </a:rPr>
              <a:t>—</a:t>
            </a:r>
            <a:r>
              <a:rPr kumimoji="1" lang="zh-CN" altLang="en-US" sz="1800" dirty="0">
                <a:solidFill>
                  <a:srgbClr val="FFFFFF"/>
                </a:solidFill>
              </a:rPr>
              <a:t>一个原子与其他两个原子形成的两个化学键之间的夹角</a:t>
            </a:r>
            <a:endParaRPr kumimoji="1" lang="en-US" altLang="zh-CN" sz="1800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</a:pPr>
            <a:r>
              <a:rPr kumimoji="1" lang="zh-CN" altLang="en-US" sz="1800" dirty="0">
                <a:solidFill>
                  <a:srgbClr val="FFFFFF"/>
                </a:solidFill>
              </a:rPr>
              <a:t>推断几何结构方法</a:t>
            </a:r>
            <a:r>
              <a:rPr kumimoji="1" lang="en-US" altLang="zh-CN" sz="1800" dirty="0">
                <a:solidFill>
                  <a:srgbClr val="FFFFFF"/>
                </a:solidFill>
              </a:rPr>
              <a:t>——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kumimoji="1" lang="zh-CN" altLang="en-US" sz="1800" dirty="0">
                <a:solidFill>
                  <a:srgbClr val="FFFFFF"/>
                </a:solidFill>
              </a:rPr>
              <a:t>画出分子的路易斯结构式</a:t>
            </a:r>
            <a:r>
              <a:rPr kumimoji="1" lang="en-US" altLang="zh-CN" sz="1800" dirty="0">
                <a:solidFill>
                  <a:srgbClr val="FFFFFF"/>
                </a:solidFill>
              </a:rPr>
              <a:t>—</a:t>
            </a:r>
            <a:r>
              <a:rPr kumimoji="1" lang="zh-CN" altLang="en-US" sz="1800" dirty="0">
                <a:solidFill>
                  <a:srgbClr val="FFFFFF"/>
                </a:solidFill>
              </a:rPr>
              <a:t>包括各种成键和孤对电子</a:t>
            </a:r>
            <a:endParaRPr kumimoji="1" lang="en-US" altLang="zh-CN" sz="1800" dirty="0">
              <a:solidFill>
                <a:srgbClr val="FFFFFF"/>
              </a:solidFill>
            </a:endParaRP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kumimoji="1" lang="zh-CN" altLang="en-US" sz="1800" dirty="0">
                <a:solidFill>
                  <a:srgbClr val="FFFFFF"/>
                </a:solidFill>
              </a:rPr>
              <a:t> 找到相对应的几何结构（之后会说）   </a:t>
            </a:r>
            <a:endParaRPr kumimoji="1" lang="en-US" altLang="zh-CN" sz="1800" dirty="0">
              <a:solidFill>
                <a:srgbClr val="FFFFFF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kumimoji="1" lang="en-US" altLang="zh-CN" sz="1800" dirty="0">
              <a:solidFill>
                <a:srgbClr val="FFFFFF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kumimoji="1" lang="en-US" altLang="zh-CN" sz="1800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</a:pPr>
            <a:endParaRPr kumimoji="1" lang="en-US" altLang="zh-CN" sz="1800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</a:pPr>
            <a:endParaRPr kumimoji="1" lang="zh-CN" altLang="en-US" sz="1800" dirty="0">
              <a:solidFill>
                <a:srgbClr val="FFFFFF"/>
              </a:solidFill>
            </a:endParaRPr>
          </a:p>
        </p:txBody>
      </p:sp>
      <p:pic>
        <p:nvPicPr>
          <p:cNvPr id="5" name="图片 4" descr="气泡图&#10;&#10;描述已自动生成">
            <a:extLst>
              <a:ext uri="{FF2B5EF4-FFF2-40B4-BE49-F238E27FC236}">
                <a16:creationId xmlns:a16="http://schemas.microsoft.com/office/drawing/2014/main" id="{91CBE4FF-17D6-DC48-A913-EC42939C4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340" y="2093045"/>
            <a:ext cx="2502781" cy="3148151"/>
          </a:xfrm>
          <a:prstGeom prst="rect">
            <a:avLst/>
          </a:prstGeom>
          <a:effectLst/>
        </p:spPr>
      </p:pic>
      <p:pic>
        <p:nvPicPr>
          <p:cNvPr id="7" name="图片 6" descr="图示&#10;&#10;描述已自动生成">
            <a:extLst>
              <a:ext uri="{FF2B5EF4-FFF2-40B4-BE49-F238E27FC236}">
                <a16:creationId xmlns:a16="http://schemas.microsoft.com/office/drawing/2014/main" id="{7F0B3A83-2422-694A-9FBB-6E804A43E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4422" y="212023"/>
            <a:ext cx="2154834" cy="1142999"/>
          </a:xfrm>
          <a:prstGeom prst="rect">
            <a:avLst/>
          </a:prstGeom>
        </p:spPr>
      </p:pic>
      <p:pic>
        <p:nvPicPr>
          <p:cNvPr id="9" name="图片 8" descr="图示&#10;&#10;描述已自动生成">
            <a:extLst>
              <a:ext uri="{FF2B5EF4-FFF2-40B4-BE49-F238E27FC236}">
                <a16:creationId xmlns:a16="http://schemas.microsoft.com/office/drawing/2014/main" id="{7A974D33-75A5-8E48-8E8B-F30A15310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7298" y="0"/>
            <a:ext cx="1816100" cy="15494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3A753E5-7B24-6D4A-AAC8-ECEB43056953}"/>
              </a:ext>
            </a:extLst>
          </p:cNvPr>
          <p:cNvSpPr txBox="1"/>
          <p:nvPr/>
        </p:nvSpPr>
        <p:spPr>
          <a:xfrm>
            <a:off x="7667357" y="1440426"/>
            <a:ext cx="1832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氯化铍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C67E8B4-3DD0-F64A-A9AD-D2701D463A66}"/>
              </a:ext>
            </a:extLst>
          </p:cNvPr>
          <p:cNvSpPr txBox="1"/>
          <p:nvPr/>
        </p:nvSpPr>
        <p:spPr>
          <a:xfrm>
            <a:off x="10157821" y="1440426"/>
            <a:ext cx="1161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三氟化硼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F103A6D-DB2B-BD44-AA56-849C20D1994E}"/>
              </a:ext>
            </a:extLst>
          </p:cNvPr>
          <p:cNvSpPr txBox="1"/>
          <p:nvPr/>
        </p:nvSpPr>
        <p:spPr>
          <a:xfrm>
            <a:off x="7871223" y="5499463"/>
            <a:ext cx="3447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a</a:t>
            </a:r>
            <a:r>
              <a:rPr kumimoji="1" lang="zh-CN" altLang="en-US" dirty="0"/>
              <a:t>为共用原子对形成</a:t>
            </a:r>
            <a:r>
              <a:rPr kumimoji="1" lang="en-US" altLang="zh-CN" dirty="0"/>
              <a:t>sigma</a:t>
            </a:r>
            <a:r>
              <a:rPr kumimoji="1" lang="zh-CN" altLang="en-US" dirty="0"/>
              <a:t>键时电子云的形状；</a:t>
            </a:r>
            <a:r>
              <a:rPr kumimoji="1" lang="en-US" altLang="zh-CN" dirty="0"/>
              <a:t>b</a:t>
            </a:r>
            <a:r>
              <a:rPr kumimoji="1" lang="zh-CN" altLang="en-US" dirty="0"/>
              <a:t>为孤对电子的电子云形状</a:t>
            </a:r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593B7B18-E42F-7F47-BF7F-FEE8FF990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80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82784"/>
    </mc:Choice>
    <mc:Fallback xmlns="">
      <p:transition spd="slow" advTm="282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D7BFDE0-729D-B04A-BB87-29FC4CADF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84" y="827867"/>
            <a:ext cx="3863725" cy="144475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分子结构（上）</a:t>
            </a:r>
            <a:r>
              <a:rPr kumimoji="1" lang="en-US" altLang="zh-CN" sz="3600" dirty="0">
                <a:solidFill>
                  <a:srgbClr val="EBEBEB"/>
                </a:solidFill>
              </a:rPr>
              <a:t>—molecular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structure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BF31FC8A-8662-4031-9882-CEBDE0DEF7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5198" y="3155389"/>
                <a:ext cx="3108057" cy="2947415"/>
              </a:xfrm>
            </p:spPr>
            <p:txBody>
              <a:bodyPr>
                <a:normAutofit/>
              </a:bodyPr>
              <a:lstStyle/>
              <a:p>
                <a:r>
                  <a:rPr lang="zh-CN" altLang="en-US" dirty="0">
                    <a:solidFill>
                      <a:srgbClr val="FFFFFF"/>
                    </a:solidFill>
                  </a:rPr>
                  <a:t>线型键角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180</m:t>
                    </m:r>
                    <m:r>
                      <a:rPr lang="en-US" altLang="zh-CN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altLang="zh-CN" b="0" dirty="0">
                  <a:solidFill>
                    <a:srgbClr val="FFFFFF"/>
                  </a:solidFill>
                  <a:ea typeface="Cambria Math" panose="02040503050406030204" pitchFamily="18" charset="0"/>
                </a:endParaRPr>
              </a:p>
              <a:p>
                <a:r>
                  <a:rPr lang="zh-CN" altLang="en-US" b="0" dirty="0">
                    <a:solidFill>
                      <a:srgbClr val="FFFFFF"/>
                    </a:solidFill>
                    <a:ea typeface="Cambria Math" panose="02040503050406030204" pitchFamily="18" charset="0"/>
                  </a:rPr>
                  <a:t>平面三角形键角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120°</m:t>
                    </m:r>
                  </m:oMath>
                </a14:m>
                <a:endParaRPr lang="en-US" altLang="zh-CN" b="0" dirty="0">
                  <a:solidFill>
                    <a:srgbClr val="FFFFFF"/>
                  </a:solidFill>
                  <a:ea typeface="Cambria Math" panose="02040503050406030204" pitchFamily="18" charset="0"/>
                </a:endParaRPr>
              </a:p>
              <a:p>
                <a:r>
                  <a:rPr lang="zh-CN" altLang="en-US" b="0" dirty="0">
                    <a:solidFill>
                      <a:srgbClr val="FFFFFF"/>
                    </a:solidFill>
                    <a:ea typeface="Cambria Math" panose="02040503050406030204" pitchFamily="18" charset="0"/>
                  </a:rPr>
                  <a:t>正四面体键角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109.5°</m:t>
                    </m:r>
                  </m:oMath>
                </a14:m>
                <a:endParaRPr lang="en-US" altLang="zh-CN" b="0" dirty="0">
                  <a:solidFill>
                    <a:srgbClr val="FFFFFF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BF31FC8A-8662-4031-9882-CEBDE0DEF7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5198" y="3155389"/>
                <a:ext cx="3108057" cy="2947415"/>
              </a:xfrm>
              <a:blipFill>
                <a:blip r:embed="rId4"/>
                <a:stretch>
                  <a:fillRect l="-813" t="-17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内容占位符 4" descr="图表&#10;&#10;描述已自动生成">
            <a:extLst>
              <a:ext uri="{FF2B5EF4-FFF2-40B4-BE49-F238E27FC236}">
                <a16:creationId xmlns:a16="http://schemas.microsoft.com/office/drawing/2014/main" id="{8A7263D0-D6AF-6C48-B1B4-F1B777034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691" y="-2"/>
            <a:ext cx="6172199" cy="6858002"/>
          </a:xfrm>
          <a:prstGeom prst="rect">
            <a:avLst/>
          </a:prstGeom>
          <a:effectLst/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7DA7FB29-E394-4E00-2E99-4174A62AA44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961520" y="779040"/>
              <a:ext cx="6291000" cy="6078960"/>
            </p14:xfrm>
          </p:contentPart>
        </mc:Choice>
        <mc:Fallback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7DA7FB29-E394-4E00-2E99-4174A62AA4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52160" y="769680"/>
                <a:ext cx="6309720" cy="6097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57B25F82-4A9D-7A5A-D610-740EE9424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62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88806"/>
    </mc:Choice>
    <mc:Fallback>
      <p:transition spd="slow" advTm="388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8D691B3-46B0-DC4D-87EA-058F327023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3855" y="3072385"/>
                <a:ext cx="3108057" cy="2947415"/>
              </a:xfrm>
            </p:spPr>
            <p:txBody>
              <a:bodyPr>
                <a:normAutofit/>
              </a:bodyPr>
              <a:lstStyle/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三角双锥键角为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90</m:t>
                    </m:r>
                    <m:r>
                      <a:rPr kumimoji="1" lang="en-US" altLang="zh-CN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kumimoji="1" lang="zh-CN" alt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和</m:t>
                    </m:r>
                    <m:r>
                      <a:rPr kumimoji="1" lang="en-US" altLang="zh-CN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120°</m:t>
                    </m:r>
                  </m:oMath>
                </a14:m>
                <a:endParaRPr kumimoji="1" lang="en-US" altLang="zh-CN" b="0" dirty="0">
                  <a:solidFill>
                    <a:srgbClr val="FFFFFF"/>
                  </a:solidFill>
                  <a:ea typeface="Cambria Math" panose="02040503050406030204" pitchFamily="18" charset="0"/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正八面体键角为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90</m:t>
                    </m:r>
                    <m:r>
                      <a:rPr kumimoji="1" lang="en-US" altLang="zh-CN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kumimoji="1" lang="zh-CN" altLang="en-US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8D691B3-46B0-DC4D-87EA-058F327023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3855" y="3072385"/>
                <a:ext cx="3108057" cy="2947415"/>
              </a:xfrm>
              <a:blipFill>
                <a:blip r:embed="rId4"/>
                <a:stretch>
                  <a:fillRect l="-813" t="-8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内容占位符 4" descr="日历&#10;&#10;描述已自动生成">
            <a:extLst>
              <a:ext uri="{FF2B5EF4-FFF2-40B4-BE49-F238E27FC236}">
                <a16:creationId xmlns:a16="http://schemas.microsoft.com/office/drawing/2014/main" id="{F027D347-089F-6641-8FA1-B4BA0DA011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12"/>
          <a:stretch/>
        </p:blipFill>
        <p:spPr>
          <a:xfrm>
            <a:off x="5529434" y="-2"/>
            <a:ext cx="5640713" cy="6858002"/>
          </a:xfrm>
          <a:prstGeom prst="rect">
            <a:avLst/>
          </a:prstGeom>
          <a:effectLst/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3EB00F3E-07DB-B547-9F5B-6509C106A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15" y="789560"/>
            <a:ext cx="3863725" cy="1444625"/>
          </a:xfrm>
        </p:spPr>
        <p:txBody>
          <a:bodyPr anchor="b">
            <a:no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</a:rPr>
              <a:t>分子结构（下）</a:t>
            </a:r>
            <a:r>
              <a:rPr kumimoji="1" lang="en-US" altLang="zh-CN" sz="3600" dirty="0">
                <a:solidFill>
                  <a:schemeClr val="bg1"/>
                </a:solidFill>
              </a:rPr>
              <a:t>—molecular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structure</a:t>
            </a:r>
            <a:endParaRPr kumimoji="1" lang="zh-CN" altLang="en-US" sz="3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9E8CF987-80B0-78BC-A4B9-5444C2D760F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214680" y="288000"/>
              <a:ext cx="4419720" cy="506340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9E8CF987-80B0-78BC-A4B9-5444C2D760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05320" y="278640"/>
                <a:ext cx="4438440" cy="50821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2BAA9164-60AF-0DCC-459C-DF5A504D3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27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75978"/>
    </mc:Choice>
    <mc:Fallback>
      <p:transition spd="slow" advTm="275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3.6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8.3|66.7|61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离子</Template>
  <TotalTime>3396</TotalTime>
  <Words>1336</Words>
  <Application>Microsoft Macintosh PowerPoint</Application>
  <PresentationFormat>宽屏</PresentationFormat>
  <Paragraphs>125</Paragraphs>
  <Slides>14</Slides>
  <Notes>0</Notes>
  <HiddenSlides>0</HiddenSlides>
  <MMClips>14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9" baseType="lpstr">
      <vt:lpstr>Arial</vt:lpstr>
      <vt:lpstr>Cambria Math</vt:lpstr>
      <vt:lpstr>Century Gothic</vt:lpstr>
      <vt:lpstr>Wingdings 3</vt:lpstr>
      <vt:lpstr>离子</vt:lpstr>
      <vt:lpstr>第五节—分子结构</vt:lpstr>
      <vt:lpstr>路易斯结构式—Lewis structure </vt:lpstr>
      <vt:lpstr>多原子离子的路易斯结构式</vt:lpstr>
      <vt:lpstr>形式电荷—formal charge</vt:lpstr>
      <vt:lpstr>共振结构式—resonance structure</vt:lpstr>
      <vt:lpstr>共振结构式间的取舍</vt:lpstr>
      <vt:lpstr>价层电子互斥理论（VSEPR）模型</vt:lpstr>
      <vt:lpstr>分子结构（上）—molecular structure</vt:lpstr>
      <vt:lpstr>分子结构（下）—molecular structure</vt:lpstr>
      <vt:lpstr>杂化（上）—hybridization</vt:lpstr>
      <vt:lpstr>杂化（中）—hybridization</vt:lpstr>
      <vt:lpstr>杂化（下）—hybridization</vt:lpstr>
      <vt:lpstr>Practice 1</vt:lpstr>
      <vt:lpstr>Practice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第五节—分子结构</dc:title>
  <dc:creator>Qi Gareth</dc:creator>
  <cp:lastModifiedBy>Qi Gareth</cp:lastModifiedBy>
  <cp:revision>41</cp:revision>
  <dcterms:created xsi:type="dcterms:W3CDTF">2021-07-15T06:29:12Z</dcterms:created>
  <dcterms:modified xsi:type="dcterms:W3CDTF">2022-08-12T05:44:20Z</dcterms:modified>
</cp:coreProperties>
</file>