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ink/inkAction1.xml" ContentType="application/vnd.ms-office.inkAction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ink/inkAction2.xml" ContentType="application/vnd.ms-office.inkAction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</p:sldMasterIdLst>
  <p:notesMasterIdLst>
    <p:notesMasterId r:id="rId14"/>
  </p:notesMasterIdLst>
  <p:sldIdLst>
    <p:sldId id="283" r:id="rId4"/>
    <p:sldId id="257" r:id="rId5"/>
    <p:sldId id="259" r:id="rId6"/>
    <p:sldId id="263" r:id="rId7"/>
    <p:sldId id="256" r:id="rId8"/>
    <p:sldId id="281" r:id="rId9"/>
    <p:sldId id="282" r:id="rId10"/>
    <p:sldId id="285" r:id="rId11"/>
    <p:sldId id="289" r:id="rId12"/>
    <p:sldId id="287" r:id="rId13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itchFamily="34" charset="0"/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0">
          <p15:clr>
            <a:srgbClr val="A4A3A4"/>
          </p15:clr>
        </p15:guide>
        <p15:guide id="2" pos="30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0AE6"/>
    <a:srgbClr val="FFFF99"/>
    <a:srgbClr val="FFFFCC"/>
    <a:srgbClr val="FFCCFF"/>
    <a:srgbClr val="00FFFF"/>
    <a:srgbClr val="FF00FF"/>
    <a:srgbClr val="FF66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249" autoAdjust="0"/>
  </p:normalViewPr>
  <p:slideViewPr>
    <p:cSldViewPr snapToObjects="1">
      <p:cViewPr varScale="1">
        <p:scale>
          <a:sx n="88" d="100"/>
          <a:sy n="88" d="100"/>
        </p:scale>
        <p:origin x="885" y="63"/>
      </p:cViewPr>
      <p:guideLst>
        <p:guide orient="horz" pos="2170"/>
        <p:guide pos="301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12-18T06:43:30.5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9162">
    <iact:property name="dataType"/>
    <iact:actionData xml:id="d0">
      <inkml:trace xmlns:inkml="http://www.w3.org/2003/InkML" xml:id="stk0" contextRef="#ctx0" brushRef="#br0">5713 5358 0,'0'10'25,"10"-10"50,11 0-62,0 0-11,21 0 4,10 0 13,11 0 5,104 0 34,345 0-50,-408 0 16,74 0-7,-126 0-8,-31 0 10,41 0 3,1 0-6,-32 0-9,-20 0 15,125 0 0,41 21-5,-93-21-8,-1 0 15,32 0-7,-52 0 0,-32 0-10,11 0 19,52 0-9,125 31 0,-135-20-10,62 10 19,11 10-10,10 0-9,-84-10 12,74 0 5,20-10-7,-124 10-12,-1-21 9,-21 10 0,1-10-13,9 0 15,95 10 0,-31 11-10,9-21 16,22 11 0,0 10-5,-52-11-9,-11 11 3,0-11 4,-11-10-7,-51 0 6,10 0 91,21 0-103,-11 0 19,-10 0-19,62 0 13,32 0-8,-52 0 11,-42 0 7,0 0 69,-1 0-72,-9 0-21,-1 0 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736" units="cm"/>
          <inkml:channel name="Y" type="integer" max="1824" units="cm"/>
          <inkml:channel name="T" type="integer" max="2.14748E9" units="dev"/>
        </inkml:traceFormat>
        <inkml:channelProperties>
          <inkml:channelProperty channel="X" name="resolution" value="105.23077" units="1/cm"/>
          <inkml:channelProperty channel="Y" name="resolution" value="105.43353" units="1/cm"/>
          <inkml:channelProperty channel="T" name="resolution" value="1" units="1/dev"/>
        </inkml:channelProperties>
      </inkml:inkSource>
      <inkml:timestamp xml:id="ts0" timeString="2019-12-18T06:48:41.2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2742">
    <iact:property name="dataType"/>
    <iact:actionData xml:id="d0">
      <inkml:trace xmlns:inkml="http://www.w3.org/2003/InkML" xml:id="stk0" contextRef="#ctx0" brushRef="#br0">13065 14413 0,'0'-11'90,"0"1"-85,21-11 2,0-10 7,11-1 9,20-9 10,-10-12 18,31-20-46,-73 84 181,0 20-173,0 11-9,0-11 2,10 63 21,-10-21-10,0-52 0,0 10-2,0 1 2,0 30 1,0 12-3,0-54 2,0 54 0,0-43 0,0-10 4,0-11 5,0-41 102,0 10-124,21-42 13,-21 32-16</inkml:trace>
    </iact:actionData>
  </iact:action>
  <iact:action type="add" startTime="144011">
    <iact:property name="dataType"/>
    <iact:actionData xml:id="d1">
      <inkml:trace xmlns:inkml="http://www.w3.org/2003/InkML" xml:id="stk1" contextRef="#ctx0" brushRef="#br0">13546 14308 0,'-11'21'102,"11"-10"-95,-31-1 10,31 11-15,-21 10 46,-62 63-32,72-83-9,1-1 16,-32 32-2,11-11-3,20 1-12,11-22 19,-42 21-13,32 1 10,-11-11-5,21-11 2,-10 1 35,10-22 243,0 1-294,0-22-2</inkml:trace>
    </iact:actionData>
  </iact:action>
  <iact:action type="add" startTime="145359">
    <iact:property name="dataType"/>
    <iact:actionData xml:id="d2">
      <inkml:trace xmlns:inkml="http://www.w3.org/2003/InkML" xml:id="stk2" contextRef="#ctx0" brushRef="#br0">13744 14444 0,'0'11'86,"0"-1"-82,0 0 30,0 11 35</inkml:trace>
    </iact:actionData>
  </iact:action>
  <iact:action type="add" startTime="146140">
    <iact:property name="dataType"/>
    <iact:actionData xml:id="d3">
      <inkml:trace xmlns:inkml="http://www.w3.org/2003/InkML" xml:id="stk3" contextRef="#ctx0" brushRef="#br0">13609 14632 0,'0'11'98,"0"9"-85,0-9-6,10-1 14,-10 1-19,0-1 3,0 1 6,10-11-6,-10 10-1,11 42 22</inkml:trace>
    </iact:actionData>
  </iact:action>
  <iact:action type="add" startTime="154406">
    <iact:property name="dataType"/>
    <iact:actionData xml:id="d4">
      <inkml:trace xmlns:inkml="http://www.w3.org/2003/InkML" xml:id="stk4" contextRef="#ctx0" brushRef="#br0">14172 14079 0,'21'0'185,"84"-21"-175,-74 21-6,11 0 3,125 0 6,-125 0-5,20 0 5</inkml:trace>
    </iact:actionData>
  </iact:action>
  <iact:action type="add" startTime="155644">
    <iact:property name="dataType"/>
    <iact:actionData xml:id="d5">
      <inkml:trace xmlns:inkml="http://www.w3.org/2003/InkML" xml:id="stk5" contextRef="#ctx0" brushRef="#br0">14360 14058 0,'0'10'61,"0"22"-55,-20 30 9,9-30-11,11-22 3,-10 32 5,10-32 6,0 1 15,0 20-31,-32 63 29,32-11 19,-31 126-44,21-188 16,-1 21-14,-10 0 7,21 62 2,-10-93-1,10-43 151,0-30-162,0-1 21,0 11-25</inkml:trace>
    </iact:actionData>
  </iact:action>
  <iact:action type="add" startTime="156874">
    <iact:property name="dataType"/>
    <iact:actionData xml:id="d6">
      <inkml:trace xmlns:inkml="http://www.w3.org/2003/InkML" xml:id="stk6" contextRef="#ctx0" brushRef="#br0">14340 14455 0,'10'0'68,"11"0"-62,-11 0 12,1 0-14,-1 0-1,11 0 14,31 0 33,-31 0-34,-10 0 3,-1 0-7,21 0 6,1 0-2,-11 0-11,-11 0 26,11 0-15</inkml:trace>
    </iact:actionData>
  </iact:action>
  <iact:action type="add" startTime="157783">
    <iact:property name="dataType"/>
    <iact:actionData xml:id="d7">
      <inkml:trace xmlns:inkml="http://www.w3.org/2003/InkML" xml:id="stk7" contextRef="#ctx0" brushRef="#br0">14528 14663 0,'10'-10'105,"0"0"-100,1 10 12,-11-11-4,10 1 3,11-1 1,-21 22 115,0-1-125,11 21 20,-11 32-24,10-32 11,-10 1 2,0-22-6,0 1 14,11 30-10,-1-20 6,-10 0-4,0-10 1,0 10 1,0-11 56,0 0-15,0-41-40,0-21-3,0-42-3</inkml:trace>
    </iact:actionData>
  </iact:action>
  <iact:action type="add" startTime="159147">
    <iact:property name="dataType"/>
    <iact:actionData xml:id="d8">
      <inkml:trace xmlns:inkml="http://www.w3.org/2003/InkML" xml:id="stk8" contextRef="#ctx0" brushRef="#br0">14736 14653 0,'0'10'97,"-10"-10"-79,10 11-14,-10-11-1,-11 31 12,10-20-9,-10-1 6,11-10 23,-1 11-22,1 20-10,10-21 30,-31 1 10,-32 62-26,53-73-6,-11 10 82,21 1-86,-11-11 14,11 10 4,-10-10-10,10 21 20,0-10 0</inkml:trace>
    </iact:actionData>
  </iact:action>
  <iact:action type="add" startTime="168350">
    <iact:property name="dataType"/>
    <iact:actionData xml:id="d9">
      <inkml:trace xmlns:inkml="http://www.w3.org/2003/InkML" xml:id="stk9" contextRef="#ctx0" brushRef="#br0">14987 14444 0,'21'0'315,"-11"0"-308,1 0 12,20 0 2,-20 0-17,-1 0 10,1 0-6,-1 0 55,0 0-60,1 0 14,10 0 0,0 0-1,31 0-3,-42 0-3</inkml:trace>
    </iact:actionData>
  </iact:action>
  <iact:action type="add" startTime="170129">
    <iact:property name="dataType"/>
    <iact:actionData xml:id="d10">
      <inkml:trace xmlns:inkml="http://www.w3.org/2003/InkML" xml:id="stk10" contextRef="#ctx0" brushRef="#br0">14966 14580 0,'11'0'324,"-1"0"-305,21 0-17,11 0 3,-10 0 5,-12 10-7,-9-10 3,31 0 169</inkml:trace>
    </iact:actionData>
  </iact:action>
  <iact:action type="add" startTime="171819">
    <iact:property name="dataType"/>
    <iact:actionData xml:id="d11">
      <inkml:trace xmlns:inkml="http://www.w3.org/2003/InkML" xml:id="stk11" contextRef="#ctx0" brushRef="#br0">15687 14204 0,'0'0'6,"10"-31"-5,11 20 5,-10-31 3,-11 32 11,0 0-15,10-1 2,-10-31 5,0 32-5,0-11 7,0 0-7,0 0 17,0 11 10,0-1-1,-10 11 149,-11 32-169,10-22-10,-10 32 7,-10-11 13,31-20-7,-10 20 0,-11 0 2,10-10-16,1 11 9,10-12 9,-11 1-4,11 11-6,0-22 9,-10 53 2,10-11-3,0-31-7,0-11 11,0 42-4,0-31 1,0 21-6,0 0 5,0 10-1,0 0 1,0-41-2,0 41 0,0 0 2,0-41-4,0 30 3,0-9-1,-21 30 0,11 32-11,-1 0 24,11-83-12,-21 41-1,21-31 1,-10-11-13,10 22 2,0-22 18,-11 11-8,-9-10-7,9-1 12,-20 21-1,20-31 5,11-41-11,0 9-1,-10-208 3</inkml:trace>
    </iact:actionData>
  </iact:action>
  <iact:action type="add" startTime="173436">
    <iact:property name="dataType"/>
    <iact:actionData xml:id="d12">
      <inkml:trace xmlns:inkml="http://www.w3.org/2003/InkML" xml:id="stk12" contextRef="#ctx0" brushRef="#br0">15478 14674 0,'10'0'161,"11"0"-157,-10 0-1,10 0 9,-11 0 15,115 0 5,-104 0 2,11 0 18,-11 0-35,-11 0-14,0 0 16,1 0 6,10 0-17</inkml:trace>
    </iact:actionData>
  </iact:action>
  <iact:action type="add" startTime="178552">
    <iact:property name="dataType"/>
    <iact:actionData xml:id="d13">
      <inkml:trace xmlns:inkml="http://www.w3.org/2003/InkML" xml:id="stk13" contextRef="#ctx0" brushRef="#br0">13128 15562 0,'0'10'60,"0"1"-54,0-1 14,0 11-18,-10-11 2,-1 43 14,1-43 29,-22 136-30,22-94 0,10-41-14,0 10 4,0-11 15,0 32-5,0-32-10,0 11 9,0-10 29,10-11 69,1 0-110,20-11 13,-20 1-12,-1-1 21,32-20-9,-32 10-6,1 11 44,-1-1-51,-10-10 1,11 11 20,-11 0-9,21-1-11,-11 1 24,-10-1-18,0 1 11,10-22-5,-10 12-9,11 20 6,-11-11-13,0 1 26,10-32-10,-10 21-13,11 0 27,-11 42 280,0 10-298,-11-20-9,11-1 3,-21 42 9,21-31-11,-20 21 17,20-21-1,0 31-5,-11-41-9,11-1 19,-10 21-9,10 11 0,-21-21-1,21 0-4,0 21 9,-11-11-4,11 21-9,-10-20 17,10 20-8,0-21 0,0-10-11,-11 21 23,1-21-12,10-11-11,-21 11 14,21 0 5,-10-31 213,-1-1-219,1 1 28,-1-1-44,1 1 12,-21-1 1,20 1 1,1-21-2,-11 31 1,10-11 2,1 1 41,-11 10-55,21-11 13,-10 11-14,-1-10 4,1-11 19,-1 21-22</inkml:trace>
    </iact:actionData>
  </iact:action>
  <iact:action type="add" startTime="181521">
    <iact:property name="dataType"/>
    <iact:actionData xml:id="d14">
      <inkml:trace xmlns:inkml="http://www.w3.org/2003/InkML" xml:id="stk14" contextRef="#ctx0" brushRef="#br0">13504 15948 0,'0'21'219,"0"-11"-212</inkml:trace>
    </iact:actionData>
  </iact:action>
  <iact:action type="add" startTime="182267">
    <iact:property name="dataType"/>
    <iact:actionData xml:id="d15">
      <inkml:trace xmlns:inkml="http://www.w3.org/2003/InkML" xml:id="stk15" contextRef="#ctx0" brushRef="#br0">13504 16178 0</inkml:trace>
    </iact:actionData>
  </iact:action>
  <iact:action type="add" startTime="186465">
    <iact:property name="dataType"/>
    <iact:actionData xml:id="d16">
      <inkml:trace xmlns:inkml="http://www.w3.org/2003/InkML" xml:id="stk16" contextRef="#ctx0" brushRef="#br0">13964 15562 0,'10'0'160,"21"0"-154,11 0 8,10 0-8,-10-21 11,-31 21-14,-1 0 3,21 0 13,-10 0 48,11 0-50,51-11-14,-72 11 6,-1 0 11</inkml:trace>
    </iact:actionData>
  </iact:action>
  <iact:action type="add" startTime="187733">
    <iact:property name="dataType"/>
    <iact:actionData xml:id="d17">
      <inkml:trace xmlns:inkml="http://www.w3.org/2003/InkML" xml:id="stk17" contextRef="#ctx0" brushRef="#br0">14016 15551 0,'0'11'92,"0"10"-78,0-1-10,0-9 3,0-1 3,0 22-7,-11-22 4,11 21 7,0-10-8,-10-10 11,10-1-14,0 11 1,0 21 23,-21 10 7,11 42 0,-11 11 15,21-74-33,0-21 2,0 1-5,0-1-3,-11 11 14,11 10-8,-10 22 1,10-43-9,0 1 20,0-1 35,0 0-46,-21 1-14</inkml:trace>
    </iact:actionData>
  </iact:action>
  <iact:action type="add" startTime="189279">
    <iact:property name="dataType"/>
    <iact:actionData xml:id="d18">
      <inkml:trace xmlns:inkml="http://www.w3.org/2003/InkML" xml:id="stk18" contextRef="#ctx0" brushRef="#br0">13995 15948 0,'21'0'158,"31"0"-152,-10 0 14,-32 0-18,42 0 3,-41 0 8,10 0-8,-11 0 2,11 0 6,-10 0-9,-1 0 25</inkml:trace>
    </iact:actionData>
  </iact:action>
  <iact:action type="add" startTime="190539">
    <iact:property name="dataType"/>
    <iact:actionData xml:id="d19">
      <inkml:trace xmlns:inkml="http://www.w3.org/2003/InkML" xml:id="stk19" contextRef="#ctx0" brushRef="#br0">14350 16073 0,'0'21'74,"0"-10"-53,0-1-18,0 1 0,0 51 22,-21 32 10,21-73 12,11-21 21,20 0-51,-21 0-14,11 0 7,63-31 9,-74 31-2,1 0 8,-1 0-16,1 0 19,-11-11 53,10 11-67,-10-10-11,0 0 1,10-1 15,-10 1-3,0-11 3,0 10-6,11 1-1,-11-11 10,0 11-6,0-1 59,0-10-55,0 32 120,0-1-136,0 1 8,-11 41 7,1-10-3,0-11 2,10-21-2,-11 22 0,11 9 1,-10-30 0,10-1-1,0 1 57,0-1-50,0 1 42,0-1-57,-21-10 7,0 0 489,10 0-486,1 21-16,0-21 3,-11 0 6,10 0-6,1 0 330,-1 0-331,1 0 14,-1 0 51,1 0-66,-11 0 23,11 0-25,-1 0 54,1 0-44,-1 0 5</inkml:trace>
    </iact:actionData>
  </iact:action>
  <iact:action type="add" startTime="194341">
    <iact:property name="dataType"/>
    <iact:actionData xml:id="d20">
      <inkml:trace xmlns:inkml="http://www.w3.org/2003/InkML" xml:id="stk20" contextRef="#ctx0" brushRef="#br0">14642 15927 0,'11'0'168,"-1"0"-154,1 0-10,-1 0 2,1 0 4,10 0-3,-11 0 12,0 0-15,1 0 1,10 0 22,10 0 80,168 0-97,-179 0 4</inkml:trace>
    </iact:actionData>
  </iact:action>
  <iact:action type="add" startTime="195534">
    <iact:property name="dataType"/>
    <iact:actionData xml:id="d21">
      <inkml:trace xmlns:inkml="http://www.w3.org/2003/InkML" xml:id="stk21" contextRef="#ctx0" brushRef="#br0">14914 15562 0,'0'21'158,"0"-11"-147,0 0 2,0 11-4,-10 0 24,-11 63 17,21-1-43,0-72 15,0 31-1,0-22-4,0-9 3,0-1-7,0 1 4,0 20-1,0-20-8,0 9 8,0 12 13,-11-1-12,11-10-1,0 10 0,-10-10 2,10 0-5,0-10-8,0 9 26,0-9-14,0 10-3,0-11-6</inkml:trace>
    </iact:actionData>
  </iact:action>
  <iact:action type="add" startTime="197177">
    <iact:property name="dataType"/>
    <iact:actionData xml:id="d22">
      <inkml:trace xmlns:inkml="http://www.w3.org/2003/InkML" xml:id="stk22" contextRef="#ctx0" brushRef="#br0">15311 15739 0,'-31'32'93,"20"-12"-87,-10 33 9,11-43-12,-1 11 20,-30 73 11,9-10 2,-30 41-14,51-115 2,1 32-6,-1 21-9,-10-42 15,21-11-5</inkml:trace>
    </iact:actionData>
  </iact:action>
  <iact:action type="add" startTime="198189">
    <iact:property name="dataType"/>
    <iact:actionData xml:id="d23">
      <inkml:trace xmlns:inkml="http://www.w3.org/2003/InkML" xml:id="stk23" contextRef="#ctx0" brushRef="#br0">15238 15635 0,'0'21'360,"0"-11"-351,0 11 5,0-11-10,0 22 3,10-11 10,-10 0 1,0-11-14,0 0 0,0 11 12,11 73 33,-11-83-34,0-1 2,0 1-1,0 10 2,0 31-1,0-31-11,0-11 11,0 1 27,0 9-27,0 1 0,0-10 0,0-1-13,0 1 25,0 20-13,0-21 7,0 1-10,0-1 9,0 1-16,0-1 11,0 1 0,0 20-9,0-21 20,0 11-12,0-10 1,21-11 323,-21-11-337,10 11 5,-10-10 7,0-1-10,10 11 2,1-10 5,-11-11-8,10 11 12,1-1 6,20-31 11,-10 11 17,0-32-33,10 32-1,-20 10 1,-11 11-9,0-11 20,0 10-12,10 1-1,-10 0 2,11-1 12,-11 1-17,10-1 6,-10-10-2,0 11-8,10-1 8,-10 1-7,11 0 10,-1-1-11,-10-20 7,21 20-9</inkml:trace>
    </iact:actionData>
  </iact:action>
  <iact:action type="add" startTime="201843">
    <iact:property name="dataType"/>
    <iact:actionData xml:id="d24">
      <inkml:trace xmlns:inkml="http://www.w3.org/2003/InkML" xml:id="stk24" contextRef="#ctx0" brushRef="#br0">15656 15990 0,'10'0'133,"53"0"-119,-42 0-6,41 0 7,-51 0-11,10 0 3,52 0 10,-63 0-13</inkml:trace>
    </iact:actionData>
  </iact:action>
  <iact:action type="add" startTime="203006">
    <iact:property name="dataType"/>
    <iact:actionData xml:id="d25">
      <inkml:trace xmlns:inkml="http://www.w3.org/2003/InkML" xml:id="stk25" contextRef="#ctx0" brushRef="#br0">15656 16167 0,'20'0'300,"-9"0"-282,-1 0-15,22 0 80,-22 0-76,11 0 368,10 0-368,-20 0 12,31 0 282,-11 0-289,-10 0-7,-11 0 1</inkml:trace>
    </iact:actionData>
  </iact:action>
  <iact:action type="add" startTime="205053">
    <iact:property name="dataType"/>
    <iact:actionData xml:id="d26">
      <inkml:trace xmlns:inkml="http://www.w3.org/2003/InkML" xml:id="stk26" contextRef="#ctx0" brushRef="#br0">16345 15718 0,'0'21'29,"0"11"-26,-21-1 12,11 0-11,-43 168 48,32-147-35,11-42-1,10 1 1,0 10-2,0-11 2,-10 11-1,-1 0-8,11-11 10,0 22 6,0-22-15,0-31 161,0 0-166,0 11 13,31-74-13,-10 43-3</inkml:trace>
    </iact:actionData>
  </iact:action>
  <iact:action type="add" startTime="206089">
    <iact:property name="dataType"/>
    <iact:actionData xml:id="d27">
      <inkml:trace xmlns:inkml="http://www.w3.org/2003/InkML" xml:id="stk27" contextRef="#ctx0" brushRef="#br0">16324 15708 0,'0'21'76,"0"-11"-57,21 42-15,-11-41 10,-10 10-5,21 31 26,11 11 13,20 31-30,-42-84-10,-10 1 9,11-1 11,-11 21-17,0-10 0,21-21 13,-1 52-8,-9-31 2,-1-21-1,-10 11 42,0-22 162,11 1-217,10-1 0,-21-20 12,10 21-11,1-22 1,-1 11 7,0 1-6,-10 9 7,11-10-9,-11 11 10,0-1 0,0 1 21,21-1 11,0-51-31,-21 41 76,10 10-87,1 1 10,-11-11-8,0 11 9,10-1 3,-10-10-6,10 21-10,-10-10 11,21-21 2,-10 20-9,-11 1 64,10-1-49,-10 1-21,11-1 18,-11 1-5,0-11 34,0 31 163,0 1-197,0-1-11,0 11 4,0 11 7,0-12 3,0 12 1,10 20-2,-10-31 0,0 10 1,0 21-1,0-31 1,0-10-2,11-1 1,-11 11-4,0 21 10,0-11-6,0-20-10,0 10 87,0-11-74</inkml:trace>
    </iact:actionData>
  </iact:action>
  <iact:action type="add" startTime="208818">
    <iact:property name="dataType"/>
    <iact:actionData xml:id="d28">
      <inkml:trace xmlns:inkml="http://www.w3.org/2003/InkML" xml:id="stk28" contextRef="#ctx0" brushRef="#br0">17264 15760 0,'10'-10'19,"-10"-1"2,11-10-16,-11 11 13,0-11 4,0 11-16,0-1 18,0-31 10,0 32-4,0-32 20,0 32-45,0-11 27,0 31 177,-11 1-194,11-1 15,-21-10-17,21 11-10,-10-1 2,-11 32 24,11-32-12,10 1 0,-11-1 25,11 1-37,-10-1 11,10 0-9,-11 1 16,11 10-12,-21-11 18,21 1-12,-10 10-1,10-11 32,0 0-43,0 11 18,0-10-18,0-1 14,0 1 2,0-1 6,0 1 7,0-1-1,0 11-12,0-11-7,21-10 4,0 0-2,-11 11 0,11-11 1,0 0 0,0 0-1,-11 0 2,1 0 13,-1 0 33,1-11-56,-1-10 3,1 11-4,-11 0 19,20 10-14,-20-11-1,11 11 8,-11-10 5,0-1-20,0 1 12,10 10-10,-10-32 7,0 12 18,0 9-15,0 1 4,0-1-9,0-20 7,0 20 41,0 1-54,0 0 60,0 20 136,0 0-191,0 1 5,0 20 2,0-10 1,0 0-2,-10 10 0,10 1 2,0-22-1,0 21-1,0-10 1,0 11-11,0-22 12,0 11-17,0 0 25,0-11-8,0 1 7,0-1-16,0 1 7,0 20 0,0-21 3,0 1-4,0 10 2,-21 0-2,21 0 3,0 10-2,0-21 1,0 1 23,0-1-32,0 22 11,0-22-5,-10 11 2,10-11-8,-11 1 18,1 20-9,10-20-8,-11-11 15,1 20-17,-1-20 51,-10 0 5,1 0 213,-1 0-269,-21-20 10,21-1 0,11 21 0,-1-21-2,-10 21 1,-10-11 1,0-10-1,20 21 1,-10-31 1,-10 21-3,0-11-7,20 21 18,-20-21-9,0 0-1,20 21 1</inkml:trace>
    </iact:actionData>
  </iact:action>
  <iact:action type="add" startTime="224814">
    <iact:property name="dataType"/>
    <iact:actionData xml:id="d29">
      <inkml:trace xmlns:inkml="http://www.w3.org/2003/InkML" xml:id="stk29" contextRef="#ctx0" brushRef="#br0">6862 15520 0,'0'21'114,"0"31"-110,21 11 3,31 93 31,-42-156-22,1 11-8,-11-1 7,21-10 211,10-10-222,21-22 7,21-9 8,-62 30-2,20-10-11,-10 11 18,-11-1-8,32-9-6,-31 9 17,9 1 5,1-11-13,0 10-14,0-10 21,-10 11-8</inkml:trace>
    </iact:actionData>
  </iact:action>
  <iact:action type="add" startTime="230912">
    <iact:property name="dataType"/>
    <iact:actionData xml:id="d30">
      <inkml:trace xmlns:inkml="http://www.w3.org/2003/InkML" xml:id="stk30" contextRef="#ctx0" brushRef="#br0">20460 14120 0,'0'-10'67,"0"0"-55,0-1-1,0 1 13,0-1-15,0-10 41,-11-52-34,-10 52 1,11 0 0,0 21-5,10-10 9,-53 10-4,22-31 0,-42 31-1,62 0 1,-135 0 0,94 0 0,31 0-16,11 0 15,-11 0 1,-10 0-1,-1 0 1,22 21-6,-32 31 10,11 10-4,-1-30-4,22 41 10,-1-42-7,1-20 2,10-1-2,0 32 1,0-11 0,-10 21 0,10-41-1,0 20 1,0-20-1,0 9 11,0-9-19,0 31 8,0-21 1,0-1-14,0 22 24,0 10-17,0-10 14,-32 94-8,32-105 1,0 1-1,-31 62 1,20-42 0,1 0-4,-42 84 7,10-42-2,32-52-12,-1-1 16,-20 22-1,-11 10-4,32-52-11,-32 10 21,10 1-11,-20 10 1,42-32 0,-11-10-4,10 10 3,1-10-3,10-20 75,-10-1-75,-11-73-10,10 52-2</inkml:trace>
    </iact:actionData>
  </iact:action>
  <iact:action type="add" startTime="232871">
    <iact:property name="dataType"/>
    <iact:actionData xml:id="d31">
      <inkml:trace xmlns:inkml="http://www.w3.org/2003/InkML" xml:id="stk31" contextRef="#ctx0" brushRef="#br0">19353 14716 0,'31'0'135,"-20"0"-129,-1 0 19,0 0-21,1 0 12,20 0-12,-20 0 10,10 0-10,10 0 3,-21 0 6,1 0-10,20 0 19,-20 0 24,20 10-43,11-10 31,-32 0 13,115 0-41,-104 0 12,-10 0 8,-1 0-10,11 0 5,0 0-7,21 0 4,-32 0-2</inkml:trace>
    </iact:actionData>
  </iact:action>
  <iact:action type="add" startTime="235256">
    <iact:property name="dataType"/>
    <iact:actionData xml:id="d32">
      <inkml:trace xmlns:inkml="http://www.w3.org/2003/InkML" xml:id="stk32" contextRef="#ctx0" brushRef="#br0">20512 14872 0,'31'0'68,"-10"0"-61,21 0 15,-11 0-21,-10 0 33,11 0 15,-12 0-42,-9 0 7,20 0 40,-20 0-30,-1 0-14</inkml:trace>
    </iact:actionData>
  </iact:action>
  <iact:action type="add" startTime="236133">
    <iact:property name="dataType"/>
    <iact:actionData xml:id="d33">
      <inkml:trace xmlns:inkml="http://www.w3.org/2003/InkML" xml:id="stk33" contextRef="#ctx0" brushRef="#br0">20470 15081 0,'21'0'120,"-10"0"-101,20 0-17,-21 0 30,22 0-15,9-21-1,12 21 2,-32 0-9</inkml:trace>
    </iact:actionData>
  </iact:action>
  <iact:action type="add" startTime="237262">
    <iact:property name="dataType"/>
    <iact:actionData xml:id="d34">
      <inkml:trace xmlns:inkml="http://www.w3.org/2003/InkML" xml:id="stk34" contextRef="#ctx0" brushRef="#br0">20972 14966 0,'20'0'136,"-20"-10"-130,21-11 24,-10 11-27,10-11 29,-11 10-1,1 1 19,20-32-33,-31 32-2,10-1 2,1-20 0,-11 20 17,0-10-15,0 11-2,10 10-3,-10-21 3,11 11-12,-11 20 280,0 21-282,0-20 20,0-1-21,-11 11 15,11 21 9,-10-21-17,10 31 6,0-31 3,0-11-1,0 1-4,0 10-12,0 10 17,0-10-1,0 0 0,0-11-4,0 1 5,0 10-3,0-11 2,0 1 1,0-1 1,10-10 198,22 0-198,-12-21-10,22 11 2,-10-22 4,-1 32 3,-31-10-3,21-1 0,-11 1 2,32-11 0,-42 0-9,10 21 17,1-10-5,-11-1-5,0 1 3,10-11-1,53-31-1,-63 41 2,21 11-5,-21-21 1,10-10 5,1-21-2,-1 52-6,-10-21 11,11 11-5,-11-1-7,0 22 292,0-1-297,0 11 1,0 21 4,0-32-3,0 1 11,0 30-14,0-30 2,0 20 5,0-10-8,0-11 4,0 11 14,0-10-8,0 31 19,0-1 3,0-9 13,0 51-42</inkml:trace>
    </iact:actionData>
  </iact:action>
  <iact:action type="add" startTime="240612">
    <iact:property name="dataType"/>
    <iact:actionData xml:id="d35">
      <inkml:trace xmlns:inkml="http://www.w3.org/2003/InkML" xml:id="stk35" contextRef="#ctx0" brushRef="#br0">21807 14340 0,'31'0'77,"53"0"-62,-53 0-9,32 0 20,177-21-23,136 21 29,-365 0 19,-22 0 75,-20 21-119</inkml:trace>
    </iact:actionData>
  </iact:action>
  <iact:action type="add" startTime="241498">
    <iact:property name="dataType"/>
    <iact:actionData xml:id="d36">
      <inkml:trace xmlns:inkml="http://www.w3.org/2003/InkML" xml:id="stk36" contextRef="#ctx0" brushRef="#br0">22194 14381 0,'0'-10'25,"0"41"9,-21 1-31,10-11 6,1 31 4,-11 31-9,0-20-1,-10 73 25,-11 83 5,-21 63 16,63-251-30,0 1-4,-10 30 2,-22 53 0,12-21 0,9-83-2,1 72 3,10-72-1,0 31-15,-11-1 16,11-9 11,0-53 53,0 10-78,0-62 3,0 42 13,0 10-19</inkml:trace>
    </iact:actionData>
  </iact:action>
  <iact:action type="add" startTime="242681">
    <iact:property name="dataType"/>
    <iact:actionData xml:id="d37">
      <inkml:trace xmlns:inkml="http://www.w3.org/2003/InkML" xml:id="stk37" contextRef="#ctx0" brushRef="#br0">21953 15133 0,'32'0'182,"-22"0"-175,11 0 10,21 0 33,94 21-32,-126-21-2,0 0 0,11 0 34,11 0-40,-22 0 0,1 0-2,-1 11 14,21-11-4,1 0 0</inkml:trace>
    </iact:actionData>
  </iact:action>
  <iact:action type="add" startTime="243810">
    <iact:property name="dataType"/>
    <iact:actionData xml:id="d38">
      <inkml:trace xmlns:inkml="http://www.w3.org/2003/InkML" xml:id="stk38" contextRef="#ctx0" brushRef="#br0">22413 15342 0,'-11'32'66,"11"-22"-62,-20 32 3,-12 10 10,22 0 29,-32 32-30,32-74-6,10 1 14,0-1-17,0 1 42,0 10-38,-11-11 6,1 21-1</inkml:trace>
    </iact:actionData>
  </iact:action>
  <iact:action type="add" startTime="245075">
    <iact:property name="dataType"/>
    <iact:actionData xml:id="d39">
      <inkml:trace xmlns:inkml="http://www.w3.org/2003/InkML" xml:id="stk39" contextRef="#ctx0" brushRef="#br0">22486 15395 0,'0'10'153,"0"0"-149,0 1 2,0 20 34,0-10-37,10 31 28,-10-41 2,0-1 9,0 42-18,0-31-8,0-10-7,0-1 4,0 1 104,0-1-116,0 11 265,0-11 385,11-10-330,10-20-318,0-1 1,-11 10 7,1 1-8,20-22 4,-21 22 8,1 0 3,-1-1 7,11-10 8,-10 11-30,-1-1 46,0 1 1,-10-1-27,11 1-20,-11 0 4</inkml:trace>
    </iact:actionData>
  </iact:action>
  <iact:action type="add" startTime="255360">
    <iact:property name="dataType"/>
    <iact:actionData xml:id="d40">
      <inkml:trace xmlns:inkml="http://www.w3.org/2003/InkML" xml:id="stk40" contextRef="#ctx0" brushRef="#br0">9598 13222 0,'10'11'153,"1"20"-148,-1-21 9,1 1-10,20 52 4,21-1 17,11 43 10,-32-43 14,-31-51-36,11-11 191,10-11-199,-21-10 18,31 1-22,11-12 14,-11 1-8,-31 20 19,21-9-9,-11 9 32,-10 1-45,11-11 12,-1 10-1,-10 1-2,21-11 6,0 0-2,-10 0-8,-1 0 15,-10 11-16,10 10 15,-10-11 30,11 1-50</inkml:trace>
    </iact:actionData>
  </iact:action>
  <iact:action type="add" startTime="261676">
    <iact:property name="dataType"/>
    <iact:actionData xml:id="d41">
      <inkml:trace xmlns:inkml="http://www.w3.org/2003/InkML" xml:id="stk41" contextRef="#ctx0" brushRef="#br0">12773 14371 0,'-10'0'294,"-1"10"-290,1-10 14,-11 11-12,21 10 38,-11-11-11,11 1-29,0-1 74,-10 32-75,-1-21 13,11-11-1,-31 11-6,31-10 15,-10 9-7,10 12-1,0-22-7,0 1 15,-11 30-11,11-30-3,0-1 13,0 1-1,0 10-7,0 10-6,0-21 12,0 22 0,0 10-5,0-32-7,0 11 16,-10 0-8,10-11-12,0 11 26,0-10-17,0-1-13,0 11 17,-11-11-3,1 22 1,10-22 0,-11-10-3,1 21 8,-11-11-12,11-10 15,-11 42-7,-11-10-1,1-22 2,21 0-2,-1 1-9,1-11 55,10 21 380,0-11-436,0 1 0,0 10 8,0-11-7,10 0 4,-10 11-4,0-10 0,11-1 6,-1 1 7,-10 10 46,0-1-63,0-9 3,0 20 19,0-20-8,0-1 1,0 11-14,0-11 22,0 11-14,0-10 10,0 10-15,0-11 18,0 21-8,0 32-10,0-52 15,0 30-1,0-9-5,0 9-10,0-9 16,0-22 1,0 63-6,0-10-8,0-32 10,-10 1 2,10-1-4,-11 0-1,11-20 1,0-1-15,0 11 13,-10 21 2,10-11-8,0-20 12,-21 41-1,21-21-4,0 1 2,0-22-2,0 11-12,0-11 59</inkml:trace>
    </iact:actionData>
  </iact:action>
  <iact:action type="add" startTime="271831">
    <iact:property name="dataType"/>
    <iact:actionData xml:id="d42">
      <inkml:trace xmlns:inkml="http://www.w3.org/2003/InkML" xml:id="stk42" contextRef="#ctx0" brushRef="#br0">18872 15896 0,'32'0'107,"-11"0"-106,10 0 7,-21 0 6,1 0-9,31 0 17,20 0 12,1 0 15,-42 0-30,94 0-2,20 0-1,-114 0-1,73 0-8,-83 0 19,20 0-10,21 0-7,-10 0 11,0 0 1,135 0-4,-41 0-10,-84 0 19,-10 0-9,52 0-1,-42 0 2,105 0-16,-94 0 6,-42 0 0,83 0 6,32 0 4,-84 0-1,63 0-15,-52 0 7,62 0 13,42 0-5,-83 0-12,-64 0 22,12 0-10,93 0 0,-73 0-1,32 0-2,52 0-9,-115 0 10,83 21 2,63-21-10,-115 0 16,84 0-4,-42 0-12,-52 0 12,-32 0 5,84 0-6,-21 0-2,-31 0 1,-21 0-7,10 0 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zh-CN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492B86DD-4FD0-44D0-849C-8E567BBB5417}" type="datetimeFigureOut">
              <a:rPr lang="zh-CN" altLang="en-US"/>
              <a:pPr/>
              <a:t>2019/12/18</a:t>
            </a:fld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0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ECD0C218-FF3A-4B93-96E1-2CEBE212372A}" type="slidenum">
              <a:rPr lang="zh-CN" alt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255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0C218-FF3A-4B93-96E1-2CEBE212372A}" type="slidenum">
              <a:rPr lang="zh-CN" alt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750888"/>
            <a:ext cx="4391025" cy="3294062"/>
          </a:xfrm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8" y="4384675"/>
            <a:ext cx="5780087" cy="3952875"/>
          </a:xfrm>
        </p:spPr>
        <p:txBody>
          <a:bodyPr/>
          <a:lstStyle/>
          <a:p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0C218-FF3A-4B93-96E1-2CEBE212372A}" type="slidenum">
              <a:rPr lang="zh-CN" alt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对拉力进行效果分解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0C218-FF3A-4B93-96E1-2CEBE212372A}" type="slidenum">
              <a:rPr lang="zh-CN" alt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对重力进行效果分解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0C218-FF3A-4B93-96E1-2CEBE212372A}" type="slidenum">
              <a:rPr lang="zh-CN" alt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+mn-cs"/>
              </a:rPr>
              <a:t>上海南浦大桥，其桥面高达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+mn-cs"/>
              </a:rPr>
              <a:t>46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+mn-cs"/>
              </a:rPr>
              <a:t>米，主桥全长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+mn-cs"/>
              </a:rPr>
              <a:t>846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+mn-cs"/>
              </a:rPr>
              <a:t>米，引桥总长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+mn-cs"/>
              </a:rPr>
              <a:t>7500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+mn-cs"/>
              </a:rPr>
              <a:t>米。 </a:t>
            </a: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+mn-cs"/>
              </a:rPr>
              <a:t>问题：为什么高大的桥要造很长的引桥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+mn-cs"/>
              </a:rPr>
              <a:t>?</a:t>
            </a:r>
            <a:endParaRPr lang="zh-CN" altLang="zh-CN" sz="1200" kern="1200" dirty="0">
              <a:solidFill>
                <a:schemeClr val="tx1"/>
              </a:solidFill>
              <a:effectLst/>
              <a:latin typeface="Calibri" pitchFamily="34" charset="0"/>
              <a:ea typeface="宋体" pitchFamily="2" charset="-122"/>
              <a:cs typeface="+mn-cs"/>
            </a:endParaRPr>
          </a:p>
          <a:p>
            <a:r>
              <a:rPr lang="zh-CN" altLang="zh-CN" sz="1200" kern="1200" dirty="0">
                <a:solidFill>
                  <a:schemeClr val="tx1"/>
                </a:solidFill>
                <a:effectLst/>
                <a:latin typeface="Calibri" pitchFamily="34" charset="0"/>
                <a:ea typeface="宋体" pitchFamily="2" charset="-122"/>
                <a:cs typeface="+mn-cs"/>
              </a:rPr>
              <a:t>答：建长引桥的目的是为了减小桥面坡度，从而减小车重沿引桥面向下的分力对汽车上坡和下坡的影响，进而使得行车方便安全。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0C218-FF3A-4B93-96E1-2CEBE212372A}" type="slidenum">
              <a:rPr lang="zh-CN" alt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0C218-FF3A-4B93-96E1-2CEBE212372A}" type="slidenum">
              <a:rPr lang="zh-CN" alt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D0C218-FF3A-4B93-96E1-2CEBE212372A}" type="slidenum">
              <a:rPr lang="zh-CN" alt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93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72AA47-FA84-4FC1-8581-B4ADA7B6733F}" type="datetime1">
              <a:rPr lang="zh-CN" altLang="en-US"/>
              <a:pPr/>
              <a:t>2019/12/18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8CCD35-1DDC-4836-A1D9-BC06D158A7B6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6089D4-CC66-4175-85CC-41D18996D65F}" type="datetime1">
              <a:rPr lang="zh-CN" altLang="en-US"/>
              <a:pPr/>
              <a:t>2019/12/18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5372D-34F4-4977-9962-C7277D1BCDE7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629369-A5B2-4AB6-9B58-4ACEF223BA43}" type="datetime1">
              <a:rPr lang="zh-CN" altLang="en-US"/>
              <a:pPr/>
              <a:t>2019/12/18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FCF0F9-26F7-4F43-9B47-83629F69088B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1D9A94-16D8-432B-B769-0FEBBED233BD}" type="datetime1">
              <a:rPr lang="zh-CN" altLang="en-US"/>
              <a:pPr/>
              <a:t>2019/12/18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C8819-7B38-451D-A855-782DCC83E043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32082E-611B-4264-86E0-322BF563B3BA}" type="datetime1">
              <a:rPr lang="zh-CN" altLang="en-US"/>
              <a:pPr/>
              <a:t>2019/12/18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170E79-68CA-485E-A483-71527844DEB1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D2FB16-461C-456C-9AC6-F3F25B104E23}" type="datetime1">
              <a:rPr lang="zh-CN" altLang="en-US"/>
              <a:pPr/>
              <a:t>2019/12/18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0CD65D-9E62-4E5A-9259-D615184720A5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331086-27B7-4CAF-BA57-7DFA7A5D5048}" type="datetime1">
              <a:rPr lang="zh-CN" altLang="en-US"/>
              <a:pPr/>
              <a:t>2019/12/18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4F86A-8507-4A14-B1B4-67FD10C057BF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DC9990-576E-413C-B414-07DC76F73EE3}" type="datetime1">
              <a:rPr lang="zh-CN" altLang="en-US"/>
              <a:pPr/>
              <a:t>2019/12/18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96DF9-68D6-4711-9281-29622E97052B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948634-724C-437F-8811-BA3CA9B97979}" type="datetime1">
              <a:rPr lang="zh-CN" altLang="en-US"/>
              <a:pPr/>
              <a:t>2019/12/18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1AD7C9-7216-4B69-989E-6B9FE2E8AEF5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DA2619-945D-4B0C-8326-5C42DB22E1B8}" type="datetime1">
              <a:rPr lang="zh-CN" altLang="en-US"/>
              <a:pPr/>
              <a:t>2019/12/18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FC3366-D92C-42D8-A12E-2E165380B545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AEBBE0-35AC-4D54-BC2E-D138AE275EAC}" type="datetime1">
              <a:rPr lang="zh-CN" altLang="en-US"/>
              <a:pPr/>
              <a:t>2019/12/18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A2D18-A81A-46AF-BDEF-335F2CDB8769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F6D69B-8527-426C-BC5F-07C908153A6A}" type="datetime1">
              <a:rPr lang="zh-CN" altLang="en-US"/>
              <a:pPr/>
              <a:t>2019/12/18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7EEE78-2B60-4EC8-94EF-12D2B6256585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2EA6C5-C17E-47CA-B794-8AA159254EC8}" type="datetime1">
              <a:rPr lang="zh-CN" altLang="en-US"/>
              <a:pPr/>
              <a:t>2019/12/18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22D8D-AF41-4580-9307-54EED850AD30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4AF4CD-5320-451A-826A-074E1D202141}" type="datetime1">
              <a:rPr lang="zh-CN" altLang="en-US"/>
              <a:pPr/>
              <a:t>2019/12/18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71A56A-3A66-4C86-AF90-4FE3EB12B424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B4DD60-D684-4B75-AFAA-1B49FDBA1AF8}" type="datetime1">
              <a:rPr lang="zh-CN" altLang="en-US"/>
              <a:pPr/>
              <a:t>2019/12/18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F03DD-1A5B-475B-8DCA-6FF1FD73F6B6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444D0A-A6BE-480E-A3BE-942FF1F007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08822C-F67D-438C-BB7C-E63AB64D75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152D4-2754-445D-8312-86F5D761F9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9C35F-CA9F-4976-8BDD-2C8839C043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FB0E1E-F8D0-4482-A90B-26A942F69D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2BE9AF-E2C6-4672-B7A5-BD194003BE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A2FCCC-9036-40F0-AE8F-355A237379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E14907-DA69-48E1-B0F6-00CC62EAD828}" type="datetime1">
              <a:rPr lang="zh-CN" altLang="en-US"/>
              <a:pPr/>
              <a:t>2019/12/18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E009EC-52E6-4926-B212-0598ED57E074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E4DD06-AF4F-4AD0-8400-6794A16F6E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FC864-6FE6-4852-89DD-499450C587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FD7BC-C967-4DB4-BD29-5608516129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ECCAA-280C-4E44-8ECB-23A78519CB4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576FFE-8435-4D0B-A37C-560EBE1B3D07}" type="datetime1">
              <a:rPr lang="zh-CN" altLang="en-US"/>
              <a:pPr/>
              <a:t>2019/12/18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838A1-E2E2-48F3-9FF2-95AFA37F488D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283AC8-C9E2-4574-82B2-4B0092993431}" type="datetime1">
              <a:rPr lang="zh-CN" altLang="en-US"/>
              <a:pPr/>
              <a:t>2019/12/18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0DAA6-9228-41A6-BABF-E37351059E03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446944-9614-4B02-86E5-2A10D034CE8A}" type="datetime1">
              <a:rPr lang="zh-CN" altLang="en-US"/>
              <a:pPr/>
              <a:t>2019/12/18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212D0-7DC4-42D5-8009-1143F0F028CE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FA7B2F-D06D-4D70-A0B9-DF0A42CF43DB}" type="datetime1">
              <a:rPr lang="zh-CN" altLang="en-US"/>
              <a:pPr/>
              <a:t>2019/12/18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3A5B66-1E01-444B-B1AE-EB93253CF948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32DA7B-B61B-47C1-AAF5-1C252213D965}" type="datetime1">
              <a:rPr lang="zh-CN" altLang="en-US"/>
              <a:pPr/>
              <a:t>2019/12/18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898A3-A5AA-4B63-9553-901944D51FD2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12CBFB-D127-4D6E-84E3-32A0E9DD8FE2}" type="datetime1">
              <a:rPr lang="zh-CN" altLang="en-US"/>
              <a:pPr/>
              <a:t>2019/12/18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19F75-5290-4BFA-A2D2-9AD83FB27114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87E7C832-B50E-43C7-AC54-3C54DB75A311}" type="datetime1">
              <a:rPr lang="zh-CN" altLang="en-US"/>
              <a:pPr/>
              <a:t>2019/12/18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3FB7320-9CE0-4BF8-AA07-66DCBD832FE6}" type="slidenum">
              <a:rPr lang="zh-CN" alt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fld id="{EA27B09A-F9DB-4AE6-8134-8C9B1C80B712}" type="datetime1">
              <a:rPr lang="zh-CN" altLang="en-US"/>
              <a:pPr/>
              <a:t>2019/12/18</a:t>
            </a:fld>
            <a:endParaRPr lang="zh-CN" alt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endParaRPr lang="zh-CN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1E48694A-0F12-4A6C-A5ED-E07FCB4E015B}" type="slidenum">
              <a:rPr lang="zh-CN" altLang="en-US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第二级</a:t>
            </a:r>
          </a:p>
          <a:p>
            <a:pPr lvl="2"/>
            <a:r>
              <a:rPr lang="zh-CN"/>
              <a:t>第三级</a:t>
            </a:r>
          </a:p>
          <a:p>
            <a:pPr lvl="3"/>
            <a:r>
              <a:rPr lang="zh-CN"/>
              <a:t>第四级</a:t>
            </a:r>
          </a:p>
          <a:p>
            <a:pPr lvl="4"/>
            <a:r>
              <a:rPr lang="zh-CN"/>
              <a:t>第五级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8E48086-C805-4042-AC92-F02D29DD8CD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image" Target="../media/image3.png"/><Relationship Id="rId3" Type="http://schemas.microsoft.com/office/2007/relationships/media" Target="../media/media5.m4a"/><Relationship Id="rId7" Type="http://schemas.openxmlformats.org/officeDocument/2006/relationships/oleObject" Target="../embeddings/oleObject1.bin"/><Relationship Id="rId12" Type="http://schemas.openxmlformats.org/officeDocument/2006/relationships/image" Target="../media/image7.wmf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4.xml"/><Relationship Id="rId11" Type="http://schemas.openxmlformats.org/officeDocument/2006/relationships/oleObject" Target="../embeddings/oleObject3.bin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wmf"/><Relationship Id="rId4" Type="http://schemas.openxmlformats.org/officeDocument/2006/relationships/audio" Target="../media/media5.m4a"/><Relationship Id="rId9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oleObject" Target="../embeddings/oleObject7.bin"/><Relationship Id="rId3" Type="http://schemas.microsoft.com/office/2007/relationships/media" Target="../media/media6.m4a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0.wmf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5.xml"/><Relationship Id="rId11" Type="http://schemas.openxmlformats.org/officeDocument/2006/relationships/oleObject" Target="../embeddings/oleObject6.bin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image" Target="../media/image9.wmf"/><Relationship Id="rId4" Type="http://schemas.openxmlformats.org/officeDocument/2006/relationships/audio" Target="../media/media6.m4a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4.png"/><Relationship Id="rId3" Type="http://schemas.microsoft.com/office/2007/relationships/media" Target="../media/media7.m4a"/><Relationship Id="rId7" Type="http://schemas.openxmlformats.org/officeDocument/2006/relationships/image" Target="../media/image13.jpeg"/><Relationship Id="rId12" Type="http://schemas.microsoft.com/office/2011/relationships/inkAction" Target="../ink/inkAction1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2.wmf"/><Relationship Id="rId5" Type="http://schemas.openxmlformats.org/officeDocument/2006/relationships/slideLayout" Target="../slideLayouts/slideLayout18.xml"/><Relationship Id="rId10" Type="http://schemas.openxmlformats.org/officeDocument/2006/relationships/oleObject" Target="../embeddings/oleObject9.bin"/><Relationship Id="rId4" Type="http://schemas.openxmlformats.org/officeDocument/2006/relationships/audio" Target="../media/media7.m4a"/><Relationship Id="rId9" Type="http://schemas.openxmlformats.org/officeDocument/2006/relationships/image" Target="../media/image8.wmf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microsoft.com/office/2007/relationships/media" Target="../media/media8.m4a"/><Relationship Id="rId7" Type="http://schemas.openxmlformats.org/officeDocument/2006/relationships/image" Target="../media/image15.wmf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.png"/><Relationship Id="rId4" Type="http://schemas.openxmlformats.org/officeDocument/2006/relationships/audio" Target="../media/media8.m4a"/><Relationship Id="rId9" Type="http://schemas.openxmlformats.org/officeDocument/2006/relationships/image" Target="../media/image16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17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microsoft.com/office/2011/relationships/inkAction" Target="../ink/inkAction2.xml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35050" y="2030226"/>
            <a:ext cx="595313" cy="2419350"/>
            <a:chOff x="0" y="0"/>
            <a:chExt cx="936" cy="3809"/>
          </a:xfrm>
        </p:grpSpPr>
        <p:sp>
          <p:nvSpPr>
            <p:cNvPr id="3" name="箭头 35"/>
            <p:cNvSpPr>
              <a:spLocks noChangeShapeType="1"/>
            </p:cNvSpPr>
            <p:nvPr/>
          </p:nvSpPr>
          <p:spPr bwMode="auto">
            <a:xfrm flipV="1">
              <a:off x="467" y="863"/>
              <a:ext cx="1" cy="294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arrow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0" y="0"/>
              <a:ext cx="937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3600" b="1" i="1" dirty="0">
                  <a:latin typeface="Times New Roman" pitchFamily="18" charset="0"/>
                  <a:ea typeface="+mn-ea"/>
                  <a:cs typeface="Times New Roman" pitchFamily="18" charset="0"/>
                </a:rPr>
                <a:t>F</a:t>
              </a:r>
            </a:p>
          </p:txBody>
        </p:sp>
      </p:grp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2628900" y="2350901"/>
            <a:ext cx="2330450" cy="1883410"/>
            <a:chOff x="0" y="0"/>
            <a:chExt cx="3670" cy="2967"/>
          </a:xfrm>
        </p:grpSpPr>
        <p:sp>
          <p:nvSpPr>
            <p:cNvPr id="6" name="箭头 35"/>
            <p:cNvSpPr>
              <a:spLocks noChangeShapeType="1"/>
            </p:cNvSpPr>
            <p:nvPr/>
          </p:nvSpPr>
          <p:spPr bwMode="auto">
            <a:xfrm flipH="1" flipV="1">
              <a:off x="467" y="1152"/>
              <a:ext cx="906" cy="181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箭头 35"/>
            <p:cNvSpPr>
              <a:spLocks noChangeShapeType="1"/>
            </p:cNvSpPr>
            <p:nvPr/>
          </p:nvSpPr>
          <p:spPr bwMode="auto">
            <a:xfrm flipV="1">
              <a:off x="1374" y="1152"/>
              <a:ext cx="1135" cy="181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2054" y="0"/>
              <a:ext cx="1616" cy="1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3600" b="1" i="1" dirty="0">
                  <a:latin typeface="Times New Roman" pitchFamily="18" charset="0"/>
                  <a:ea typeface="+mn-ea"/>
                  <a:cs typeface="Times New Roman" pitchFamily="18" charset="0"/>
                </a:rPr>
                <a:t>F</a:t>
              </a:r>
              <a:r>
                <a:rPr lang="zh-CN" altLang="en-US" sz="3600" b="1" baseline="-25000" dirty="0">
                  <a:latin typeface="Times New Roman" pitchFamily="18" charset="0"/>
                  <a:ea typeface="+mn-ea"/>
                  <a:cs typeface="Times New Roman" pitchFamily="18" charset="0"/>
                </a:rPr>
                <a:t>2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0" y="0"/>
              <a:ext cx="1374" cy="1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CN" altLang="en-US" sz="3600" b="1" i="1" dirty="0">
                  <a:latin typeface="Times New Roman" pitchFamily="18" charset="0"/>
                  <a:ea typeface="+mn-ea"/>
                  <a:cs typeface="Times New Roman" pitchFamily="18" charset="0"/>
                </a:rPr>
                <a:t>F</a:t>
              </a:r>
              <a:r>
                <a:rPr lang="zh-CN" altLang="en-US" sz="3600" b="1" baseline="-25000" dirty="0">
                  <a:latin typeface="Times New Roman" pitchFamily="18" charset="0"/>
                  <a:ea typeface="+mn-ea"/>
                  <a:cs typeface="Times New Roman" pitchFamily="18" charset="0"/>
                </a:rPr>
                <a:t>1</a:t>
              </a:r>
            </a:p>
          </p:txBody>
        </p:sp>
      </p:grp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843808" y="4462486"/>
            <a:ext cx="12973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分力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19572" y="4449576"/>
            <a:ext cx="11957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合力</a:t>
            </a: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9350" y="2030226"/>
            <a:ext cx="3889375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2" name="组合 31"/>
          <p:cNvGrpSpPr/>
          <p:nvPr/>
        </p:nvGrpSpPr>
        <p:grpSpPr>
          <a:xfrm>
            <a:off x="4222115" y="512796"/>
            <a:ext cx="2448000" cy="1044000"/>
            <a:chOff x="6372200" y="1483031"/>
            <a:chExt cx="2448000" cy="1044000"/>
          </a:xfrm>
        </p:grpSpPr>
        <p:sp>
          <p:nvSpPr>
            <p:cNvPr id="33" name="云形标注 32"/>
            <p:cNvSpPr/>
            <p:nvPr/>
          </p:nvSpPr>
          <p:spPr bwMode="auto">
            <a:xfrm>
              <a:off x="6372200" y="1483031"/>
              <a:ext cx="2448000" cy="1044000"/>
            </a:xfrm>
            <a:prstGeom prst="cloudCallout">
              <a:avLst>
                <a:gd name="adj1" fmla="val -95102"/>
                <a:gd name="adj2" fmla="val 81446"/>
              </a:avLst>
            </a:prstGeom>
            <a:solidFill>
              <a:srgbClr val="FFCCFF">
                <a:alpha val="6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709650" y="1694041"/>
              <a:ext cx="18507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黑体" pitchFamily="49" charset="-122"/>
                  <a:ea typeface="黑体" pitchFamily="49" charset="-122"/>
                </a:rPr>
                <a:t>等效替代</a:t>
              </a:r>
            </a:p>
          </p:txBody>
        </p:sp>
      </p:grpSp>
      <p:pic>
        <p:nvPicPr>
          <p:cNvPr id="12" name="音频 11">
            <a:hlinkClick r:id="" action="ppaction://media"/>
            <a:extLst>
              <a:ext uri="{FF2B5EF4-FFF2-40B4-BE49-F238E27FC236}">
                <a16:creationId xmlns:a16="http://schemas.microsoft.com/office/drawing/2014/main" id="{4928B8D7-1D5B-41BB-9CEC-F135A48B8B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23"/>
    </mc:Choice>
    <mc:Fallback>
      <p:transition spd="slow" advTm="23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Rot="1" noChangeArrowheads="1"/>
          </p:cNvSpPr>
          <p:nvPr/>
        </p:nvSpPr>
        <p:spPr bwMode="auto">
          <a:xfrm>
            <a:off x="683568" y="188640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§3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相互作用　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692696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3.4-2 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力的分解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cxnSp>
        <p:nvCxnSpPr>
          <p:cNvPr id="4" name="直接连接符 3"/>
          <p:cNvCxnSpPr/>
          <p:nvPr/>
        </p:nvCxnSpPr>
        <p:spPr bwMode="auto">
          <a:xfrm>
            <a:off x="4211960" y="1124744"/>
            <a:ext cx="0" cy="565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59532" y="1196752"/>
            <a:ext cx="1836204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1. </a:t>
            </a:r>
            <a:r>
              <a:rPr kumimoji="0" lang="zh-CN" altLang="en-US" sz="24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力的分解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67544" y="1730425"/>
            <a:ext cx="3613719" cy="47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/>
          <a:lstStyle/>
          <a:p>
            <a:r>
              <a:rPr lang="zh-CN" altLang="en-US" sz="2000" b="1" dirty="0">
                <a:solidFill>
                  <a:srgbClr val="2D2D8A"/>
                </a:solidFill>
                <a:latin typeface="+mn-ea"/>
                <a:ea typeface="+mn-ea"/>
              </a:rPr>
              <a:t>已知一个力</a:t>
            </a:r>
            <a:r>
              <a:rPr lang="zh-CN" altLang="en-US" sz="2000" b="1" dirty="0">
                <a:solidFill>
                  <a:srgbClr val="C00000"/>
                </a:solidFill>
                <a:latin typeface="+mn-ea"/>
                <a:ea typeface="+mn-ea"/>
              </a:rPr>
              <a:t>求它的分力</a:t>
            </a:r>
            <a:r>
              <a:rPr lang="zh-CN" altLang="en-US" sz="2000" b="1" dirty="0">
                <a:solidFill>
                  <a:srgbClr val="2D2D8A"/>
                </a:solidFill>
                <a:latin typeface="+mn-ea"/>
              </a:rPr>
              <a:t>的过程</a:t>
            </a:r>
            <a:endParaRPr lang="zh-CN" altLang="en-US" sz="2000" b="1" dirty="0">
              <a:solidFill>
                <a:srgbClr val="C00000"/>
              </a:solidFill>
              <a:latin typeface="+mn-ea"/>
              <a:ea typeface="+mn-ea"/>
            </a:endParaRPr>
          </a:p>
          <a:p>
            <a:endParaRPr lang="zh-CN" altLang="en-US" sz="2000" b="1" dirty="0">
              <a:latin typeface="+mn-ea"/>
              <a:ea typeface="+mn-ea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359533" y="2204864"/>
            <a:ext cx="1836204" cy="4642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0170" tIns="46990" rIns="90170" bIns="46990">
            <a:spAutoFit/>
          </a:bodyPr>
          <a:lstStyle/>
          <a:p>
            <a:r>
              <a:rPr lang="en-US" altLang="en-US" sz="2400" b="1" dirty="0">
                <a:latin typeface="黑体" pitchFamily="49" charset="-122"/>
                <a:ea typeface="黑体" pitchFamily="49" charset="-122"/>
              </a:rPr>
              <a:t>1)</a:t>
            </a:r>
            <a:r>
              <a:rPr lang="zh-CN" altLang="en-US" sz="2400" b="1" dirty="0">
                <a:latin typeface="华文行楷" pitchFamily="2" charset="-122"/>
                <a:ea typeface="华文行楷" pitchFamily="2" charset="-122"/>
              </a:rPr>
              <a:t>运算法则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46354" y="2669094"/>
            <a:ext cx="3298765" cy="71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zh-CN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  <a:cs typeface="Times New Roman" pitchFamily="18" charset="0"/>
              </a:rPr>
              <a:t>平行四边形定则</a:t>
            </a:r>
            <a:endParaRPr lang="en-US" altLang="zh-CN" sz="2000" b="1" dirty="0"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  <a:cs typeface="Times New Roman" pitchFamily="18" charset="0"/>
            </a:endParaRPr>
          </a:p>
          <a:p>
            <a:pPr>
              <a:buFont typeface="Arial" pitchFamily="34" charset="0"/>
              <a:buNone/>
              <a:defRPr/>
            </a:pPr>
            <a:r>
              <a:rPr lang="en-US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  <a:cs typeface="Times New Roman" pitchFamily="18" charset="0"/>
              </a:rPr>
              <a:t>  </a:t>
            </a:r>
            <a:r>
              <a:rPr lang="zh-CN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(parallelogram rule</a:t>
            </a:r>
            <a:r>
              <a:rPr lang="en-US" altLang="zh-CN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)</a:t>
            </a:r>
            <a:endParaRPr lang="zh-CN" alt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23528" y="3573016"/>
            <a:ext cx="1954502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latin typeface="黑体" pitchFamily="49" charset="-122"/>
                <a:ea typeface="黑体" pitchFamily="49" charset="-122"/>
                <a:cs typeface="Times New Roman" pitchFamily="18" charset="0"/>
              </a:rPr>
              <a:t>2)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  <a:cs typeface="Times New Roman" pitchFamily="18" charset="0"/>
              </a:rPr>
              <a:t>“</a:t>
            </a:r>
            <a:r>
              <a:rPr lang="zh-CN" altLang="en-US" sz="2400" b="1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pitchFamily="18" charset="0"/>
              </a:rPr>
              <a:t>唯一解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  <a:cs typeface="Times New Roman" pitchFamily="18" charset="0"/>
              </a:rPr>
              <a:t>”</a:t>
            </a:r>
            <a:r>
              <a:rPr lang="zh-CN" altLang="en-US" sz="2400" b="1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pitchFamily="18" charset="0"/>
              </a:rPr>
              <a:t> 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23528" y="4377298"/>
            <a:ext cx="17281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已知</a:t>
            </a:r>
            <a:r>
              <a: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两分力</a:t>
            </a:r>
            <a:endParaRPr lang="en-US" altLang="zh-CN" sz="2000" b="1" dirty="0">
              <a:solidFill>
                <a:srgbClr val="C00000"/>
              </a:soli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</a:t>
            </a:r>
            <a:r>
              <a: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23528" y="5601434"/>
            <a:ext cx="21602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0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已知</a:t>
            </a:r>
            <a:r>
              <a: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一分力（大小</a:t>
            </a:r>
            <a:r>
              <a:rPr lang="en-US" altLang="zh-CN" sz="2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&amp;</a:t>
            </a:r>
            <a:r>
              <a: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方向）</a:t>
            </a:r>
          </a:p>
        </p:txBody>
      </p:sp>
      <p:pic>
        <p:nvPicPr>
          <p:cNvPr id="12" name="图片 11" descr="图片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78030" y="4239966"/>
            <a:ext cx="1558171" cy="1098108"/>
          </a:xfrm>
          <a:prstGeom prst="rect">
            <a:avLst/>
          </a:prstGeom>
        </p:spPr>
      </p:pic>
      <p:pic>
        <p:nvPicPr>
          <p:cNvPr id="13" name="图片 12" descr="图片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00479" y="5329855"/>
            <a:ext cx="1895457" cy="1195489"/>
          </a:xfrm>
          <a:prstGeom prst="rect">
            <a:avLst/>
          </a:prstGeom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355976" y="1196752"/>
            <a:ext cx="2448272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2. </a:t>
            </a:r>
            <a:r>
              <a:rPr kumimoji="0" lang="zh-CN" altLang="en-US" sz="24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力的分解方法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355976" y="1791980"/>
            <a:ext cx="24482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000" b="1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zh-CN" altLang="en-US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效果</a:t>
            </a:r>
            <a:r>
              <a:rPr lang="zh-CN" altLang="en-US" sz="2000" b="1" dirty="0">
                <a:latin typeface="Times New Roman" pitchFamily="18" charset="0"/>
                <a:ea typeface="+mn-ea"/>
                <a:cs typeface="Times New Roman" pitchFamily="18" charset="0"/>
              </a:rPr>
              <a:t>分解法 </a:t>
            </a: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auto">
          <a:xfrm>
            <a:off x="4355976" y="2420888"/>
            <a:ext cx="191646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000" b="1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zh-CN" altLang="en-US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正交</a:t>
            </a:r>
            <a:r>
              <a:rPr lang="zh-CN" altLang="en-US" sz="20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分解</a:t>
            </a:r>
            <a:r>
              <a:rPr lang="zh-CN" altLang="en-US" sz="2000" b="1" dirty="0">
                <a:latin typeface="Times New Roman" pitchFamily="18" charset="0"/>
                <a:ea typeface="+mn-ea"/>
                <a:cs typeface="Times New Roman" pitchFamily="18" charset="0"/>
              </a:rPr>
              <a:t>法 </a:t>
            </a:r>
          </a:p>
        </p:txBody>
      </p:sp>
      <p:sp>
        <p:nvSpPr>
          <p:cNvPr id="28" name="五角星 27"/>
          <p:cNvSpPr/>
          <p:nvPr/>
        </p:nvSpPr>
        <p:spPr bwMode="auto">
          <a:xfrm>
            <a:off x="6084665" y="2523520"/>
            <a:ext cx="180000" cy="1800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614" y="2771603"/>
            <a:ext cx="2852101" cy="2566471"/>
          </a:xfrm>
          <a:prstGeom prst="rect">
            <a:avLst/>
          </a:prstGeom>
        </p:spPr>
      </p:pic>
      <p:pic>
        <p:nvPicPr>
          <p:cNvPr id="16" name="音频 15">
            <a:hlinkClick r:id="" action="ppaction://media"/>
            <a:extLst>
              <a:ext uri="{FF2B5EF4-FFF2-40B4-BE49-F238E27FC236}">
                <a16:creationId xmlns:a16="http://schemas.microsoft.com/office/drawing/2014/main" id="{5C3C704B-9E8B-4E6B-9D38-AD31135BFD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533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0"/>
            <a:ext cx="9180512" cy="692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61628" y="3942184"/>
            <a:ext cx="8352928" cy="998984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altLang="zh-CN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楷体" panose="02010609060101010101" pitchFamily="49" charset="-122"/>
                <a:cs typeface="Times New Roman" pitchFamily="18" charset="0"/>
              </a:rPr>
              <a:t>§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3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   </a:t>
            </a: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相互作用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64306" y="5229200"/>
            <a:ext cx="8350250" cy="864096"/>
          </a:xfrm>
          <a:prstGeom prst="rect">
            <a:avLst/>
          </a:prstGeom>
          <a:solidFill>
            <a:schemeClr val="bg1">
              <a:alpha val="35000"/>
            </a:schemeClr>
          </a:solidFill>
        </p:spPr>
        <p:txBody>
          <a:bodyPr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3.4-2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   力的分解 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  <a:p>
            <a:pPr marL="342900" lvl="0" indent="-342900" algn="ctr">
              <a:spcBef>
                <a:spcPct val="20000"/>
              </a:spcBef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FE0BF8BE-A782-4AB8-B175-74375849F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0"/>
    </mc:Choice>
    <mc:Fallback>
      <p:transition spd="slow" advTm="4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"/>
                            </p:stCondLst>
                            <p:childTnLst>
                              <p:par>
                                <p:cTn id="1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1174305" y="1266974"/>
            <a:ext cx="591797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170" tIns="46990" rIns="90170" bIns="46990"/>
          <a:lstStyle/>
          <a:p>
            <a:r>
              <a:rPr lang="zh-CN" altLang="en-US" sz="2800" b="1" dirty="0">
                <a:latin typeface="+mn-ea"/>
                <a:ea typeface="+mn-ea"/>
              </a:rPr>
              <a:t>--</a:t>
            </a:r>
            <a:r>
              <a:rPr lang="zh-CN" altLang="en-US" sz="2800" b="1" dirty="0">
                <a:solidFill>
                  <a:srgbClr val="2D2D8A"/>
                </a:solidFill>
                <a:latin typeface="+mn-ea"/>
                <a:ea typeface="+mn-ea"/>
              </a:rPr>
              <a:t>已知一个力</a:t>
            </a:r>
            <a:r>
              <a:rPr lang="zh-CN" altLang="en-US" sz="2800" b="1" dirty="0">
                <a:solidFill>
                  <a:srgbClr val="C00000"/>
                </a:solidFill>
                <a:latin typeface="+mn-ea"/>
                <a:ea typeface="+mn-ea"/>
              </a:rPr>
              <a:t>求其分力</a:t>
            </a:r>
            <a:r>
              <a:rPr lang="zh-CN" altLang="en-US" sz="2800" b="1" dirty="0">
                <a:solidFill>
                  <a:srgbClr val="2D2D8A"/>
                </a:solidFill>
                <a:latin typeface="+mn-ea"/>
              </a:rPr>
              <a:t>的过程</a:t>
            </a:r>
            <a:endParaRPr lang="zh-CN" altLang="en-US" sz="2800" b="1" dirty="0">
              <a:solidFill>
                <a:srgbClr val="C00000"/>
              </a:solidFill>
              <a:latin typeface="+mn-ea"/>
              <a:ea typeface="+mn-ea"/>
            </a:endParaRPr>
          </a:p>
          <a:p>
            <a:endParaRPr lang="zh-CN" altLang="en-US" sz="2800" b="1" dirty="0">
              <a:latin typeface="+mn-ea"/>
              <a:ea typeface="+mn-ea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598241" y="583535"/>
            <a:ext cx="2281571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1. </a:t>
            </a:r>
            <a:r>
              <a:rPr kumimoji="0" lang="zh-CN" altLang="en-US" sz="32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力的分解</a:t>
            </a:r>
          </a:p>
        </p:txBody>
      </p: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3239852" y="80628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32" name="燕尾形箭头 31"/>
          <p:cNvSpPr/>
          <p:nvPr/>
        </p:nvSpPr>
        <p:spPr bwMode="auto">
          <a:xfrm>
            <a:off x="3108425" y="2539067"/>
            <a:ext cx="1800000" cy="216024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3" name="Text Box 14"/>
          <p:cNvSpPr txBox="1">
            <a:spLocks noChangeArrowheads="1"/>
          </p:cNvSpPr>
          <p:nvPr/>
        </p:nvSpPr>
        <p:spPr bwMode="auto">
          <a:xfrm>
            <a:off x="1979712" y="2409179"/>
            <a:ext cx="1176338" cy="64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分力</a:t>
            </a: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4859436" y="2342122"/>
            <a:ext cx="1368425" cy="647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楷体" pitchFamily="49" charset="-122"/>
                <a:ea typeface="楷体" pitchFamily="49" charset="-122"/>
              </a:rPr>
              <a:t>合力</a:t>
            </a:r>
          </a:p>
        </p:txBody>
      </p:sp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3275856" y="2153190"/>
            <a:ext cx="1657350" cy="45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力的合成</a:t>
            </a:r>
          </a:p>
        </p:txBody>
      </p:sp>
      <p:sp>
        <p:nvSpPr>
          <p:cNvPr id="36" name="燕尾形箭头 35"/>
          <p:cNvSpPr/>
          <p:nvPr/>
        </p:nvSpPr>
        <p:spPr bwMode="auto">
          <a:xfrm rot="10800000">
            <a:off x="3081240" y="2801699"/>
            <a:ext cx="1800000" cy="216024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3275856" y="2899107"/>
            <a:ext cx="1439863" cy="45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</a:rPr>
              <a:t>力的分解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6292889" y="1613534"/>
            <a:ext cx="1296000" cy="684000"/>
            <a:chOff x="6588496" y="1591139"/>
            <a:chExt cx="1296000" cy="684000"/>
          </a:xfrm>
        </p:grpSpPr>
        <p:sp>
          <p:nvSpPr>
            <p:cNvPr id="39" name="云形标注 38"/>
            <p:cNvSpPr/>
            <p:nvPr/>
          </p:nvSpPr>
          <p:spPr bwMode="auto">
            <a:xfrm>
              <a:off x="6588496" y="1591139"/>
              <a:ext cx="1296000" cy="684000"/>
            </a:xfrm>
            <a:prstGeom prst="cloudCallout">
              <a:avLst>
                <a:gd name="adj1" fmla="val -92536"/>
                <a:gd name="adj2" fmla="val 48025"/>
              </a:avLst>
            </a:prstGeom>
            <a:solidFill>
              <a:srgbClr val="FFCCFF">
                <a:alpha val="68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709650" y="1694041"/>
              <a:ext cx="11294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黑体" pitchFamily="49" charset="-122"/>
                  <a:ea typeface="黑体" pitchFamily="49" charset="-122"/>
                </a:rPr>
                <a:t>逆过程</a:t>
              </a:r>
            </a:p>
          </p:txBody>
        </p:sp>
      </p:grp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598241" y="3736533"/>
            <a:ext cx="2281571" cy="5565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0170" tIns="46990" rIns="90170" bIns="46990">
            <a:spAutoFit/>
          </a:bodyPr>
          <a:lstStyle/>
          <a:p>
            <a:r>
              <a:rPr lang="en-US" altLang="en-US" sz="3000" b="1" dirty="0">
                <a:latin typeface="黑体" pitchFamily="49" charset="-122"/>
                <a:ea typeface="黑体" pitchFamily="49" charset="-122"/>
              </a:rPr>
              <a:t>1)</a:t>
            </a:r>
            <a:r>
              <a:rPr lang="zh-CN" altLang="en-US" sz="3000" b="1" dirty="0">
                <a:latin typeface="华文行楷" pitchFamily="2" charset="-122"/>
                <a:ea typeface="华文行楷" pitchFamily="2" charset="-122"/>
              </a:rPr>
              <a:t>运算法则</a:t>
            </a:r>
          </a:p>
        </p:txBody>
      </p:sp>
      <p:sp>
        <p:nvSpPr>
          <p:cNvPr id="42" name="Text Box 7"/>
          <p:cNvSpPr txBox="1">
            <a:spLocks noChangeArrowheads="1"/>
          </p:cNvSpPr>
          <p:nvPr/>
        </p:nvSpPr>
        <p:spPr bwMode="auto">
          <a:xfrm>
            <a:off x="697171" y="4478099"/>
            <a:ext cx="3298765" cy="89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170" tIns="46990" rIns="90170" bIns="46990">
            <a:spAutoFit/>
          </a:bodyPr>
          <a:lstStyle/>
          <a:p>
            <a:pPr>
              <a:buFont typeface="Arial" pitchFamily="34" charset="0"/>
              <a:buNone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  <a:cs typeface="Times New Roman" pitchFamily="18" charset="0"/>
              </a:rPr>
              <a:t>平行四边形定则</a:t>
            </a:r>
            <a:endParaRPr lang="en-US" altLang="zh-CN" sz="2600" b="1" dirty="0">
              <a:effectLst>
                <a:outerShdw blurRad="38100" dist="38100" dir="2700000" algn="tl">
                  <a:srgbClr val="C0C0C0"/>
                </a:outerShdw>
              </a:effectLst>
              <a:latin typeface="+mn-ea"/>
              <a:ea typeface="+mn-ea"/>
              <a:cs typeface="Times New Roman" pitchFamily="18" charset="0"/>
            </a:endParaRPr>
          </a:p>
          <a:p>
            <a:pPr>
              <a:buFont typeface="Arial" pitchFamily="34" charset="0"/>
              <a:buNone/>
              <a:defRPr/>
            </a:pPr>
            <a:r>
              <a:rPr lang="en-US" altLang="zh-CN" sz="2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  <a:cs typeface="Times New Roman" pitchFamily="18" charset="0"/>
              </a:rPr>
              <a:t>  </a:t>
            </a:r>
            <a:r>
              <a:rPr lang="zh-CN" alt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(parallelogram rule</a:t>
            </a:r>
            <a:r>
              <a:rPr lang="en-US" altLang="zh-CN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)</a:t>
            </a:r>
            <a:endParaRPr lang="zh-CN" altLang="en-US" sz="2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43" name="Line 2"/>
          <p:cNvSpPr>
            <a:spLocks noChangeShapeType="1"/>
          </p:cNvSpPr>
          <p:nvPr/>
        </p:nvSpPr>
        <p:spPr bwMode="auto">
          <a:xfrm flipV="1">
            <a:off x="5105629" y="4230960"/>
            <a:ext cx="2286000" cy="1752600"/>
          </a:xfrm>
          <a:prstGeom prst="line">
            <a:avLst/>
          </a:prstGeom>
          <a:noFill/>
          <a:ln w="63500" cmpd="sng">
            <a:solidFill>
              <a:schemeClr val="tx1"/>
            </a:solidFill>
            <a:round/>
            <a:headEnd/>
            <a:tailEnd type="none" w="med" len="med"/>
          </a:ln>
        </p:spPr>
        <p:txBody>
          <a:bodyPr wrap="none"/>
          <a:lstStyle/>
          <a:p>
            <a:endParaRPr lang="zh-CN" altLang="en-US"/>
          </a:p>
        </p:txBody>
      </p:sp>
      <p:grpSp>
        <p:nvGrpSpPr>
          <p:cNvPr id="44" name="Group 14"/>
          <p:cNvGrpSpPr>
            <a:grpSpLocks/>
          </p:cNvGrpSpPr>
          <p:nvPr/>
        </p:nvGrpSpPr>
        <p:grpSpPr bwMode="auto">
          <a:xfrm>
            <a:off x="5105629" y="4230960"/>
            <a:ext cx="2286000" cy="1752600"/>
            <a:chOff x="0" y="0"/>
            <a:chExt cx="1440" cy="1104"/>
          </a:xfrm>
        </p:grpSpPr>
        <p:sp>
          <p:nvSpPr>
            <p:cNvPr id="45" name="Line 4"/>
            <p:cNvSpPr>
              <a:spLocks noChangeShapeType="1"/>
            </p:cNvSpPr>
            <p:nvPr/>
          </p:nvSpPr>
          <p:spPr bwMode="auto">
            <a:xfrm flipV="1">
              <a:off x="0" y="240"/>
              <a:ext cx="336" cy="864"/>
            </a:xfrm>
            <a:prstGeom prst="line">
              <a:avLst/>
            </a:prstGeom>
            <a:noFill/>
            <a:ln w="38100" cmpd="sng">
              <a:solidFill>
                <a:srgbClr val="008000"/>
              </a:solidFill>
              <a:prstDash val="solid"/>
              <a:round/>
              <a:headEnd/>
              <a:tailEnd type="none" w="med" len="med"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6" name="Line 5"/>
            <p:cNvSpPr>
              <a:spLocks noChangeShapeType="1"/>
            </p:cNvSpPr>
            <p:nvPr/>
          </p:nvSpPr>
          <p:spPr bwMode="auto">
            <a:xfrm flipV="1">
              <a:off x="1104" y="0"/>
              <a:ext cx="336" cy="864"/>
            </a:xfrm>
            <a:prstGeom prst="line">
              <a:avLst/>
            </a:prstGeom>
            <a:noFill/>
            <a:ln w="38100" cmpd="sng">
              <a:solidFill>
                <a:srgbClr val="008000"/>
              </a:solidFill>
              <a:prstDash val="solid"/>
              <a:round/>
              <a:headEnd/>
              <a:tailEnd type="none"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7" name="Line 6"/>
            <p:cNvSpPr>
              <a:spLocks noChangeShapeType="1"/>
            </p:cNvSpPr>
            <p:nvPr/>
          </p:nvSpPr>
          <p:spPr bwMode="auto">
            <a:xfrm flipV="1">
              <a:off x="0" y="864"/>
              <a:ext cx="1104" cy="240"/>
            </a:xfrm>
            <a:prstGeom prst="line">
              <a:avLst/>
            </a:prstGeom>
            <a:noFill/>
            <a:ln w="38100" cmpd="sng">
              <a:solidFill>
                <a:srgbClr val="008000"/>
              </a:solidFill>
              <a:prstDash val="solid"/>
              <a:round/>
              <a:headEnd/>
              <a:tailEnd type="none" w="med" len="med"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48" name="Line 7"/>
            <p:cNvSpPr>
              <a:spLocks noChangeShapeType="1"/>
            </p:cNvSpPr>
            <p:nvPr/>
          </p:nvSpPr>
          <p:spPr bwMode="auto">
            <a:xfrm flipV="1">
              <a:off x="320" y="0"/>
              <a:ext cx="1104" cy="240"/>
            </a:xfrm>
            <a:prstGeom prst="line">
              <a:avLst/>
            </a:prstGeom>
            <a:noFill/>
            <a:ln w="38100" cmpd="sng">
              <a:solidFill>
                <a:srgbClr val="008000"/>
              </a:solidFill>
              <a:prstDash val="solid"/>
              <a:round/>
              <a:headEnd/>
              <a:tailEnd type="none"/>
            </a:ln>
          </p:spPr>
          <p:txBody>
            <a:bodyPr wrap="none"/>
            <a:lstStyle/>
            <a:p>
              <a:endParaRPr lang="zh-CN" altLang="en-US"/>
            </a:p>
          </p:txBody>
        </p:sp>
      </p:grpSp>
      <p:grpSp>
        <p:nvGrpSpPr>
          <p:cNvPr id="49" name="Group 19"/>
          <p:cNvGrpSpPr>
            <a:grpSpLocks/>
          </p:cNvGrpSpPr>
          <p:nvPr/>
        </p:nvGrpSpPr>
        <p:grpSpPr bwMode="auto">
          <a:xfrm>
            <a:off x="4419829" y="4230960"/>
            <a:ext cx="3657600" cy="1752600"/>
            <a:chOff x="0" y="0"/>
            <a:chExt cx="2304" cy="1104"/>
          </a:xfrm>
        </p:grpSpPr>
        <p:sp>
          <p:nvSpPr>
            <p:cNvPr id="50" name="Line 9"/>
            <p:cNvSpPr>
              <a:spLocks noChangeShapeType="1"/>
            </p:cNvSpPr>
            <p:nvPr/>
          </p:nvSpPr>
          <p:spPr bwMode="auto">
            <a:xfrm>
              <a:off x="432" y="1104"/>
              <a:ext cx="1872" cy="0"/>
            </a:xfrm>
            <a:prstGeom prst="line">
              <a:avLst/>
            </a:prstGeom>
            <a:noFill/>
            <a:ln w="38100" cmpd="sng">
              <a:solidFill>
                <a:srgbClr val="C00000"/>
              </a:solidFill>
              <a:prstDash val="solid"/>
              <a:round/>
              <a:headEnd/>
              <a:tailEnd type="none" w="med" len="med"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1" name="Line 10"/>
            <p:cNvSpPr>
              <a:spLocks noChangeShapeType="1"/>
            </p:cNvSpPr>
            <p:nvPr/>
          </p:nvSpPr>
          <p:spPr bwMode="auto">
            <a:xfrm>
              <a:off x="0" y="8"/>
              <a:ext cx="1872" cy="0"/>
            </a:xfrm>
            <a:prstGeom prst="line">
              <a:avLst/>
            </a:prstGeom>
            <a:noFill/>
            <a:ln w="38100" cmpd="sng">
              <a:solidFill>
                <a:srgbClr val="C00000"/>
              </a:solidFill>
              <a:prstDash val="solid"/>
              <a:round/>
              <a:headEnd/>
              <a:tailEnd type="none"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2" name="Line 11"/>
            <p:cNvSpPr>
              <a:spLocks noChangeShapeType="1"/>
            </p:cNvSpPr>
            <p:nvPr/>
          </p:nvSpPr>
          <p:spPr bwMode="auto">
            <a:xfrm flipH="1" flipV="1">
              <a:off x="0" y="0"/>
              <a:ext cx="432" cy="1104"/>
            </a:xfrm>
            <a:prstGeom prst="line">
              <a:avLst/>
            </a:prstGeom>
            <a:noFill/>
            <a:ln w="38100" cmpd="sng">
              <a:solidFill>
                <a:srgbClr val="C00000"/>
              </a:solidFill>
              <a:prstDash val="solid"/>
              <a:round/>
              <a:headEnd/>
              <a:tailEnd type="none" w="med" len="med"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3" name="Line 12"/>
            <p:cNvSpPr>
              <a:spLocks noChangeShapeType="1"/>
            </p:cNvSpPr>
            <p:nvPr/>
          </p:nvSpPr>
          <p:spPr bwMode="auto">
            <a:xfrm flipH="1" flipV="1">
              <a:off x="1856" y="0"/>
              <a:ext cx="432" cy="1104"/>
            </a:xfrm>
            <a:prstGeom prst="line">
              <a:avLst/>
            </a:prstGeom>
            <a:noFill/>
            <a:ln w="38100" cmpd="sng">
              <a:solidFill>
                <a:srgbClr val="C00000"/>
              </a:solidFill>
              <a:prstDash val="solid"/>
              <a:round/>
              <a:headEnd/>
              <a:tailEnd type="none"/>
            </a:ln>
          </p:spPr>
          <p:txBody>
            <a:bodyPr wrap="none"/>
            <a:lstStyle/>
            <a:p>
              <a:endParaRPr lang="zh-CN" altLang="en-US"/>
            </a:p>
          </p:txBody>
        </p:sp>
      </p:grpSp>
      <p:grpSp>
        <p:nvGrpSpPr>
          <p:cNvPr id="54" name="Group 24"/>
          <p:cNvGrpSpPr>
            <a:grpSpLocks/>
          </p:cNvGrpSpPr>
          <p:nvPr/>
        </p:nvGrpSpPr>
        <p:grpSpPr bwMode="auto">
          <a:xfrm>
            <a:off x="5105629" y="3865835"/>
            <a:ext cx="2286000" cy="2538413"/>
            <a:chOff x="0" y="202"/>
            <a:chExt cx="1440" cy="1599"/>
          </a:xfrm>
        </p:grpSpPr>
        <p:sp>
          <p:nvSpPr>
            <p:cNvPr id="55" name="Line 14"/>
            <p:cNvSpPr>
              <a:spLocks noChangeShapeType="1"/>
            </p:cNvSpPr>
            <p:nvPr/>
          </p:nvSpPr>
          <p:spPr bwMode="auto">
            <a:xfrm flipV="1">
              <a:off x="0" y="202"/>
              <a:ext cx="0" cy="1338"/>
            </a:xfrm>
            <a:prstGeom prst="line">
              <a:avLst/>
            </a:prstGeom>
            <a:noFill/>
            <a:ln w="38100" cmpd="sng">
              <a:solidFill>
                <a:srgbClr val="000099"/>
              </a:solidFill>
              <a:prstDash val="solid"/>
              <a:round/>
              <a:headEnd/>
              <a:tailEnd type="none" w="med" len="med"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6" name="Line 15"/>
            <p:cNvSpPr>
              <a:spLocks noChangeShapeType="1"/>
            </p:cNvSpPr>
            <p:nvPr/>
          </p:nvSpPr>
          <p:spPr bwMode="auto">
            <a:xfrm flipV="1">
              <a:off x="1424" y="418"/>
              <a:ext cx="0" cy="1383"/>
            </a:xfrm>
            <a:prstGeom prst="line">
              <a:avLst/>
            </a:prstGeom>
            <a:noFill/>
            <a:ln w="38100" cmpd="sng">
              <a:solidFill>
                <a:srgbClr val="0000CC"/>
              </a:solidFill>
              <a:prstDash val="solid"/>
              <a:round/>
              <a:headEnd/>
              <a:tailEnd type="none"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7" name="Line 16"/>
            <p:cNvSpPr>
              <a:spLocks noChangeShapeType="1"/>
            </p:cNvSpPr>
            <p:nvPr/>
          </p:nvSpPr>
          <p:spPr bwMode="auto">
            <a:xfrm>
              <a:off x="0" y="1536"/>
              <a:ext cx="1440" cy="251"/>
            </a:xfrm>
            <a:prstGeom prst="line">
              <a:avLst/>
            </a:prstGeom>
            <a:noFill/>
            <a:ln w="38100" cmpd="sng">
              <a:solidFill>
                <a:srgbClr val="000099"/>
              </a:solidFill>
              <a:prstDash val="solid"/>
              <a:round/>
              <a:headEnd/>
              <a:tailEnd type="none" w="med" len="med"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58" name="Line 17"/>
            <p:cNvSpPr>
              <a:spLocks noChangeShapeType="1"/>
            </p:cNvSpPr>
            <p:nvPr/>
          </p:nvSpPr>
          <p:spPr bwMode="auto">
            <a:xfrm>
              <a:off x="0" y="203"/>
              <a:ext cx="1440" cy="252"/>
            </a:xfrm>
            <a:prstGeom prst="line">
              <a:avLst/>
            </a:prstGeom>
            <a:noFill/>
            <a:ln w="38100" cmpd="sng">
              <a:solidFill>
                <a:srgbClr val="0000CC"/>
              </a:solidFill>
              <a:prstDash val="solid"/>
              <a:round/>
              <a:headEnd/>
              <a:tailEnd type="none"/>
            </a:ln>
          </p:spPr>
          <p:txBody>
            <a:bodyPr wrap="none"/>
            <a:lstStyle/>
            <a:p>
              <a:endParaRPr lang="zh-CN" altLang="en-US"/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5105629" y="3998391"/>
            <a:ext cx="2638425" cy="1985169"/>
            <a:chOff x="3386138" y="4286423"/>
            <a:chExt cx="2638425" cy="1985169"/>
          </a:xfrm>
        </p:grpSpPr>
        <p:sp>
          <p:nvSpPr>
            <p:cNvPr id="92" name="Line 2"/>
            <p:cNvSpPr>
              <a:spLocks noChangeShapeType="1"/>
            </p:cNvSpPr>
            <p:nvPr/>
          </p:nvSpPr>
          <p:spPr bwMode="auto">
            <a:xfrm flipV="1">
              <a:off x="3386138" y="4518992"/>
              <a:ext cx="2286000" cy="1752600"/>
            </a:xfrm>
            <a:prstGeom prst="line">
              <a:avLst/>
            </a:prstGeom>
            <a:noFill/>
            <a:ln w="57150" cmpd="sng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93" name="Text Box 19"/>
            <p:cNvSpPr txBox="1">
              <a:spLocks noChangeArrowheads="1"/>
            </p:cNvSpPr>
            <p:nvPr/>
          </p:nvSpPr>
          <p:spPr bwMode="auto">
            <a:xfrm>
              <a:off x="5634038" y="4286423"/>
              <a:ext cx="39052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i="1" dirty="0">
                  <a:latin typeface="Times New Roman" pitchFamily="18" charset="0"/>
                </a:rPr>
                <a:t>F</a:t>
              </a: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5105629" y="4230960"/>
            <a:ext cx="2286000" cy="1767532"/>
            <a:chOff x="3386138" y="4518992"/>
            <a:chExt cx="2286000" cy="1767532"/>
          </a:xfrm>
        </p:grpSpPr>
        <p:grpSp>
          <p:nvGrpSpPr>
            <p:cNvPr id="95" name="Group 14"/>
            <p:cNvGrpSpPr>
              <a:grpSpLocks/>
            </p:cNvGrpSpPr>
            <p:nvPr/>
          </p:nvGrpSpPr>
          <p:grpSpPr bwMode="auto">
            <a:xfrm>
              <a:off x="3386138" y="4518992"/>
              <a:ext cx="2286000" cy="1752600"/>
              <a:chOff x="0" y="0"/>
              <a:chExt cx="1440" cy="1104"/>
            </a:xfrm>
          </p:grpSpPr>
          <p:sp>
            <p:nvSpPr>
              <p:cNvPr id="98" name="Line 4"/>
              <p:cNvSpPr>
                <a:spLocks noChangeShapeType="1"/>
              </p:cNvSpPr>
              <p:nvPr/>
            </p:nvSpPr>
            <p:spPr bwMode="auto">
              <a:xfrm flipV="1">
                <a:off x="0" y="240"/>
                <a:ext cx="336" cy="864"/>
              </a:xfrm>
              <a:prstGeom prst="line">
                <a:avLst/>
              </a:prstGeom>
              <a:noFill/>
              <a:ln w="57150" cmpd="sng">
                <a:solidFill>
                  <a:srgbClr val="008000"/>
                </a:solidFill>
                <a:round/>
                <a:headEnd/>
                <a:tailEnd type="arrow" w="med" len="med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99" name="Line 5"/>
              <p:cNvSpPr>
                <a:spLocks noChangeShapeType="1"/>
              </p:cNvSpPr>
              <p:nvPr/>
            </p:nvSpPr>
            <p:spPr bwMode="auto">
              <a:xfrm flipV="1">
                <a:off x="1104" y="0"/>
                <a:ext cx="336" cy="864"/>
              </a:xfrm>
              <a:prstGeom prst="line">
                <a:avLst/>
              </a:prstGeom>
              <a:noFill/>
              <a:ln w="25400" cmpd="sng">
                <a:solidFill>
                  <a:srgbClr val="008000"/>
                </a:solidFill>
                <a:prstDash val="dash"/>
                <a:round/>
                <a:headEnd/>
                <a:tailEnd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00" name="Line 6"/>
              <p:cNvSpPr>
                <a:spLocks noChangeShapeType="1"/>
              </p:cNvSpPr>
              <p:nvPr/>
            </p:nvSpPr>
            <p:spPr bwMode="auto">
              <a:xfrm flipV="1">
                <a:off x="0" y="864"/>
                <a:ext cx="1104" cy="240"/>
              </a:xfrm>
              <a:prstGeom prst="line">
                <a:avLst/>
              </a:prstGeom>
              <a:noFill/>
              <a:ln w="57150" cmpd="sng">
                <a:solidFill>
                  <a:srgbClr val="008000"/>
                </a:solidFill>
                <a:round/>
                <a:headEnd/>
                <a:tailEnd type="arrow" w="med" len="med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01" name="Line 7"/>
              <p:cNvSpPr>
                <a:spLocks noChangeShapeType="1"/>
              </p:cNvSpPr>
              <p:nvPr/>
            </p:nvSpPr>
            <p:spPr bwMode="auto">
              <a:xfrm flipV="1">
                <a:off x="320" y="0"/>
                <a:ext cx="1104" cy="240"/>
              </a:xfrm>
              <a:prstGeom prst="line">
                <a:avLst/>
              </a:prstGeom>
              <a:noFill/>
              <a:ln w="25400" cmpd="sng">
                <a:solidFill>
                  <a:srgbClr val="008000"/>
                </a:solidFill>
                <a:prstDash val="dash"/>
                <a:round/>
                <a:headEnd/>
                <a:tailEnd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  <p:sp>
          <p:nvSpPr>
            <p:cNvPr id="96" name="Text Box 10"/>
            <p:cNvSpPr txBox="1">
              <a:spLocks noChangeArrowheads="1"/>
            </p:cNvSpPr>
            <p:nvPr/>
          </p:nvSpPr>
          <p:spPr bwMode="auto">
            <a:xfrm>
              <a:off x="5006658" y="5824859"/>
              <a:ext cx="51308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 i="1" dirty="0">
                  <a:solidFill>
                    <a:srgbClr val="00B05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F</a:t>
              </a:r>
              <a:r>
                <a:rPr lang="zh-CN" altLang="en-US" sz="2400" b="1" baseline="-25000" dirty="0">
                  <a:solidFill>
                    <a:srgbClr val="00B05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2</a:t>
              </a:r>
            </a:p>
          </p:txBody>
        </p:sp>
        <p:sp>
          <p:nvSpPr>
            <p:cNvPr id="97" name="Text Box 11"/>
            <p:cNvSpPr txBox="1">
              <a:spLocks noChangeArrowheads="1"/>
            </p:cNvSpPr>
            <p:nvPr/>
          </p:nvSpPr>
          <p:spPr bwMode="auto">
            <a:xfrm>
              <a:off x="3462338" y="4567559"/>
              <a:ext cx="5574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 i="1" dirty="0">
                  <a:solidFill>
                    <a:srgbClr val="00B05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F</a:t>
              </a:r>
              <a:r>
                <a:rPr lang="zh-CN" altLang="en-US" sz="2400" b="1" baseline="-25000" dirty="0">
                  <a:solidFill>
                    <a:srgbClr val="00B05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102" name="组合 101"/>
          <p:cNvGrpSpPr/>
          <p:nvPr/>
        </p:nvGrpSpPr>
        <p:grpSpPr>
          <a:xfrm>
            <a:off x="3915227" y="4149080"/>
            <a:ext cx="4545205" cy="2255168"/>
            <a:chOff x="2195736" y="4437112"/>
            <a:chExt cx="4545205" cy="2255168"/>
          </a:xfrm>
        </p:grpSpPr>
        <p:grpSp>
          <p:nvGrpSpPr>
            <p:cNvPr id="103" name="Group 19"/>
            <p:cNvGrpSpPr>
              <a:grpSpLocks/>
            </p:cNvGrpSpPr>
            <p:nvPr/>
          </p:nvGrpSpPr>
          <p:grpSpPr bwMode="auto">
            <a:xfrm>
              <a:off x="2700338" y="4518992"/>
              <a:ext cx="3657600" cy="1752600"/>
              <a:chOff x="0" y="0"/>
              <a:chExt cx="2304" cy="1104"/>
            </a:xfrm>
          </p:grpSpPr>
          <p:sp>
            <p:nvSpPr>
              <p:cNvPr id="106" name="Line 9"/>
              <p:cNvSpPr>
                <a:spLocks noChangeShapeType="1"/>
              </p:cNvSpPr>
              <p:nvPr/>
            </p:nvSpPr>
            <p:spPr bwMode="auto">
              <a:xfrm>
                <a:off x="432" y="1104"/>
                <a:ext cx="1872" cy="0"/>
              </a:xfrm>
              <a:prstGeom prst="line">
                <a:avLst/>
              </a:prstGeom>
              <a:noFill/>
              <a:ln w="57150" cmpd="sng">
                <a:solidFill>
                  <a:srgbClr val="C00000"/>
                </a:solidFill>
                <a:round/>
                <a:headEnd/>
                <a:tailEnd type="arrow" w="med" len="med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07" name="Line 10"/>
              <p:cNvSpPr>
                <a:spLocks noChangeShapeType="1"/>
              </p:cNvSpPr>
              <p:nvPr/>
            </p:nvSpPr>
            <p:spPr bwMode="auto">
              <a:xfrm>
                <a:off x="0" y="8"/>
                <a:ext cx="1872" cy="0"/>
              </a:xfrm>
              <a:prstGeom prst="line">
                <a:avLst/>
              </a:prstGeom>
              <a:noFill/>
              <a:ln w="25400" cmpd="sng">
                <a:solidFill>
                  <a:srgbClr val="C00000"/>
                </a:solidFill>
                <a:prstDash val="dash"/>
                <a:round/>
                <a:headEnd/>
                <a:tailEnd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08" name="Line 11"/>
              <p:cNvSpPr>
                <a:spLocks noChangeShapeType="1"/>
              </p:cNvSpPr>
              <p:nvPr/>
            </p:nvSpPr>
            <p:spPr bwMode="auto">
              <a:xfrm flipH="1" flipV="1">
                <a:off x="0" y="0"/>
                <a:ext cx="432" cy="1104"/>
              </a:xfrm>
              <a:prstGeom prst="line">
                <a:avLst/>
              </a:prstGeom>
              <a:noFill/>
              <a:ln w="57150" cmpd="sng">
                <a:solidFill>
                  <a:srgbClr val="C00000"/>
                </a:solidFill>
                <a:round/>
                <a:headEnd/>
                <a:tailEnd type="arrow" w="med" len="med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09" name="Line 12"/>
              <p:cNvSpPr>
                <a:spLocks noChangeShapeType="1"/>
              </p:cNvSpPr>
              <p:nvPr/>
            </p:nvSpPr>
            <p:spPr bwMode="auto">
              <a:xfrm flipH="1" flipV="1">
                <a:off x="1856" y="0"/>
                <a:ext cx="432" cy="1104"/>
              </a:xfrm>
              <a:prstGeom prst="line">
                <a:avLst/>
              </a:prstGeom>
              <a:noFill/>
              <a:ln w="25400" cmpd="sng">
                <a:solidFill>
                  <a:srgbClr val="C00000"/>
                </a:solidFill>
                <a:prstDash val="dash"/>
                <a:round/>
                <a:headEnd/>
                <a:tailEnd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  <p:sp>
          <p:nvSpPr>
            <p:cNvPr id="104" name="Text Box 10"/>
            <p:cNvSpPr txBox="1">
              <a:spLocks noChangeArrowheads="1"/>
            </p:cNvSpPr>
            <p:nvPr/>
          </p:nvSpPr>
          <p:spPr bwMode="auto">
            <a:xfrm>
              <a:off x="6227861" y="6230615"/>
              <a:ext cx="51308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 i="1" dirty="0">
                  <a:solidFill>
                    <a:srgbClr val="C0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F</a:t>
              </a:r>
              <a:r>
                <a:rPr lang="zh-CN" altLang="en-US" sz="2400" b="1" baseline="-25000" dirty="0">
                  <a:solidFill>
                    <a:srgbClr val="C0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05" name="Text Box 11"/>
            <p:cNvSpPr txBox="1">
              <a:spLocks noChangeArrowheads="1"/>
            </p:cNvSpPr>
            <p:nvPr/>
          </p:nvSpPr>
          <p:spPr bwMode="auto">
            <a:xfrm>
              <a:off x="2195736" y="4437112"/>
              <a:ext cx="5574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 i="1" dirty="0">
                  <a:solidFill>
                    <a:srgbClr val="C0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F</a:t>
              </a:r>
              <a:r>
                <a:rPr lang="zh-CN" altLang="en-US" sz="2400" b="1" baseline="-25000" dirty="0">
                  <a:solidFill>
                    <a:srgbClr val="C00000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4653921" y="3429000"/>
            <a:ext cx="3225388" cy="3140968"/>
            <a:chOff x="2934430" y="3717032"/>
            <a:chExt cx="3225388" cy="3140968"/>
          </a:xfrm>
        </p:grpSpPr>
        <p:grpSp>
          <p:nvGrpSpPr>
            <p:cNvPr id="111" name="Group 24"/>
            <p:cNvGrpSpPr>
              <a:grpSpLocks/>
            </p:cNvGrpSpPr>
            <p:nvPr/>
          </p:nvGrpSpPr>
          <p:grpSpPr bwMode="auto">
            <a:xfrm>
              <a:off x="3386138" y="4077667"/>
              <a:ext cx="2286000" cy="2614613"/>
              <a:chOff x="0" y="154"/>
              <a:chExt cx="1440" cy="1647"/>
            </a:xfrm>
          </p:grpSpPr>
          <p:sp>
            <p:nvSpPr>
              <p:cNvPr id="114" name="Line 14"/>
              <p:cNvSpPr>
                <a:spLocks noChangeShapeType="1"/>
              </p:cNvSpPr>
              <p:nvPr/>
            </p:nvSpPr>
            <p:spPr bwMode="auto">
              <a:xfrm flipV="1">
                <a:off x="0" y="154"/>
                <a:ext cx="0" cy="1406"/>
              </a:xfrm>
              <a:prstGeom prst="line">
                <a:avLst/>
              </a:prstGeom>
              <a:noFill/>
              <a:ln w="57150" cmpd="sng">
                <a:solidFill>
                  <a:srgbClr val="000099"/>
                </a:solidFill>
                <a:round/>
                <a:headEnd/>
                <a:tailEnd type="arrow" w="med" len="med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15" name="Line 15"/>
              <p:cNvSpPr>
                <a:spLocks noChangeShapeType="1"/>
              </p:cNvSpPr>
              <p:nvPr/>
            </p:nvSpPr>
            <p:spPr bwMode="auto">
              <a:xfrm flipV="1">
                <a:off x="1424" y="418"/>
                <a:ext cx="0" cy="1383"/>
              </a:xfrm>
              <a:prstGeom prst="line">
                <a:avLst/>
              </a:prstGeom>
              <a:noFill/>
              <a:ln w="25400" cmpd="sng">
                <a:solidFill>
                  <a:srgbClr val="0000CC"/>
                </a:solidFill>
                <a:prstDash val="dash"/>
                <a:round/>
                <a:headEnd/>
                <a:tailEnd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16" name="Line 16"/>
              <p:cNvSpPr>
                <a:spLocks noChangeShapeType="1"/>
              </p:cNvSpPr>
              <p:nvPr/>
            </p:nvSpPr>
            <p:spPr bwMode="auto">
              <a:xfrm>
                <a:off x="0" y="1536"/>
                <a:ext cx="1440" cy="251"/>
              </a:xfrm>
              <a:prstGeom prst="line">
                <a:avLst/>
              </a:prstGeom>
              <a:noFill/>
              <a:ln w="57150" cmpd="sng">
                <a:solidFill>
                  <a:srgbClr val="000099"/>
                </a:solidFill>
                <a:round/>
                <a:headEnd/>
                <a:tailEnd type="arrow" w="med" len="med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117" name="Line 17"/>
              <p:cNvSpPr>
                <a:spLocks noChangeShapeType="1"/>
              </p:cNvSpPr>
              <p:nvPr/>
            </p:nvSpPr>
            <p:spPr bwMode="auto">
              <a:xfrm>
                <a:off x="0" y="203"/>
                <a:ext cx="1440" cy="252"/>
              </a:xfrm>
              <a:prstGeom prst="line">
                <a:avLst/>
              </a:prstGeom>
              <a:noFill/>
              <a:ln w="25400" cmpd="sng">
                <a:solidFill>
                  <a:srgbClr val="0000CC"/>
                </a:solidFill>
                <a:prstDash val="dash"/>
                <a:round/>
                <a:headEnd/>
                <a:tailEnd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  <p:sp>
          <p:nvSpPr>
            <p:cNvPr id="112" name="Text Box 10"/>
            <p:cNvSpPr txBox="1">
              <a:spLocks noChangeArrowheads="1"/>
            </p:cNvSpPr>
            <p:nvPr/>
          </p:nvSpPr>
          <p:spPr bwMode="auto">
            <a:xfrm>
              <a:off x="5646738" y="6396335"/>
              <a:ext cx="51308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 i="1" dirty="0">
                  <a:solidFill>
                    <a:srgbClr val="1A0AE6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F</a:t>
              </a:r>
              <a:r>
                <a:rPr lang="zh-CN" altLang="en-US" sz="2400" b="1" baseline="-25000" dirty="0">
                  <a:solidFill>
                    <a:srgbClr val="1A0AE6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3" name="Text Box 11"/>
            <p:cNvSpPr txBox="1">
              <a:spLocks noChangeArrowheads="1"/>
            </p:cNvSpPr>
            <p:nvPr/>
          </p:nvSpPr>
          <p:spPr bwMode="auto">
            <a:xfrm>
              <a:off x="2934430" y="3717032"/>
              <a:ext cx="5574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 i="1" dirty="0">
                  <a:solidFill>
                    <a:srgbClr val="1A0AE6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F</a:t>
              </a:r>
              <a:r>
                <a:rPr lang="zh-CN" altLang="en-US" sz="2400" b="1" baseline="-25000" dirty="0">
                  <a:solidFill>
                    <a:srgbClr val="1A0AE6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1</a:t>
              </a:r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643E272C-8A07-44A1-99E0-E6282BAE44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84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80"/>
                            </p:stCondLst>
                            <p:childTnLst>
                              <p:par>
                                <p:cTn id="1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  <p:bldP spid="30" grpId="0" animBg="1"/>
      <p:bldP spid="31" grpId="0"/>
      <p:bldP spid="32" grpId="0" animBg="1"/>
      <p:bldP spid="33" grpId="0"/>
      <p:bldP spid="34" grpId="0"/>
      <p:bldP spid="35" grpId="0"/>
      <p:bldP spid="36" grpId="0" animBg="1"/>
      <p:bldP spid="37" grpId="0"/>
      <p:bldP spid="41" grpId="0" bldLvl="0" animBg="1"/>
      <p:bldP spid="42" grpId="0"/>
      <p:bldP spid="43" grpId="0" animBg="1"/>
      <p:bldP spid="4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614276" y="673532"/>
            <a:ext cx="2433942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latin typeface="黑体" pitchFamily="49" charset="-122"/>
                <a:ea typeface="黑体" pitchFamily="49" charset="-122"/>
                <a:cs typeface="Times New Roman" pitchFamily="18" charset="0"/>
              </a:rPr>
              <a:t>2)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  <a:cs typeface="Times New Roman" pitchFamily="18" charset="0"/>
              </a:rPr>
              <a:t>“</a:t>
            </a:r>
            <a:r>
              <a:rPr lang="zh-CN" altLang="en-US" sz="2800" b="1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pitchFamily="18" charset="0"/>
              </a:rPr>
              <a:t>唯一解</a:t>
            </a:r>
            <a:r>
              <a:rPr lang="zh-CN" altLang="en-US" sz="2800" b="1" dirty="0">
                <a:latin typeface="黑体" pitchFamily="49" charset="-122"/>
                <a:ea typeface="黑体" pitchFamily="49" charset="-122"/>
                <a:cs typeface="Times New Roman" pitchFamily="18" charset="0"/>
              </a:rPr>
              <a:t>”</a:t>
            </a:r>
            <a:r>
              <a:rPr lang="zh-CN" altLang="en-US" sz="2800" b="1" dirty="0">
                <a:solidFill>
                  <a:schemeClr val="tx1"/>
                </a:solidFill>
                <a:latin typeface="华文行楷" pitchFamily="2" charset="-122"/>
                <a:ea typeface="华文行楷" pitchFamily="2" charset="-122"/>
                <a:cs typeface="Times New Roman" pitchFamily="18" charset="0"/>
              </a:rPr>
              <a:t> </a:t>
            </a: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611560" y="1455167"/>
            <a:ext cx="36724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已知</a:t>
            </a:r>
            <a:r>
              <a:rPr lang="zh-CN" altLang="en-US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两分力方向</a:t>
            </a: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4700265" y="1455167"/>
            <a:ext cx="41202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已知</a:t>
            </a:r>
            <a:r>
              <a:rPr lang="zh-CN" altLang="en-US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一分力（大小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&amp;</a:t>
            </a:r>
            <a:r>
              <a:rPr lang="zh-CN" altLang="en-US" sz="2400" b="1" dirty="0">
                <a:solidFill>
                  <a:srgbClr val="C00000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方向）</a:t>
            </a:r>
          </a:p>
        </p:txBody>
      </p:sp>
      <p:sp>
        <p:nvSpPr>
          <p:cNvPr id="10245" name="Line 6"/>
          <p:cNvSpPr>
            <a:spLocks noChangeShapeType="1"/>
          </p:cNvSpPr>
          <p:nvPr/>
        </p:nvSpPr>
        <p:spPr bwMode="auto">
          <a:xfrm>
            <a:off x="1614488" y="4291010"/>
            <a:ext cx="1800000" cy="1588"/>
          </a:xfrm>
          <a:prstGeom prst="line">
            <a:avLst/>
          </a:prstGeom>
          <a:noFill/>
          <a:ln w="57150" cmpd="sng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10246" name="Line 7"/>
          <p:cNvSpPr>
            <a:spLocks noChangeShapeType="1"/>
          </p:cNvSpPr>
          <p:nvPr/>
        </p:nvSpPr>
        <p:spPr bwMode="auto">
          <a:xfrm flipV="1">
            <a:off x="1624013" y="2564904"/>
            <a:ext cx="509240" cy="1726106"/>
          </a:xfrm>
          <a:prstGeom prst="line">
            <a:avLst/>
          </a:prstGeom>
          <a:noFill/>
          <a:ln w="25400" cmpd="sng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10247" name="Line 8"/>
          <p:cNvSpPr>
            <a:spLocks noChangeShapeType="1"/>
          </p:cNvSpPr>
          <p:nvPr/>
        </p:nvSpPr>
        <p:spPr bwMode="auto">
          <a:xfrm>
            <a:off x="1614487" y="4291010"/>
            <a:ext cx="1774899" cy="1219200"/>
          </a:xfrm>
          <a:prstGeom prst="line">
            <a:avLst/>
          </a:prstGeom>
          <a:noFill/>
          <a:ln w="25400" cmpd="sng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10250" name="Line 11"/>
          <p:cNvSpPr>
            <a:spLocks noChangeShapeType="1"/>
          </p:cNvSpPr>
          <p:nvPr/>
        </p:nvSpPr>
        <p:spPr bwMode="auto">
          <a:xfrm rot="172526" flipV="1">
            <a:off x="1643578" y="3242481"/>
            <a:ext cx="277351" cy="1049886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10251" name="Line 12"/>
          <p:cNvSpPr>
            <a:spLocks noChangeShapeType="1"/>
          </p:cNvSpPr>
          <p:nvPr/>
        </p:nvSpPr>
        <p:spPr bwMode="auto">
          <a:xfrm rot="60000">
            <a:off x="1601788" y="4294368"/>
            <a:ext cx="1454725" cy="937824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10253" name="Line 14"/>
          <p:cNvSpPr>
            <a:spLocks noChangeShapeType="1"/>
          </p:cNvSpPr>
          <p:nvPr/>
        </p:nvSpPr>
        <p:spPr bwMode="auto">
          <a:xfrm>
            <a:off x="1937564" y="3250098"/>
            <a:ext cx="1429524" cy="1046119"/>
          </a:xfrm>
          <a:prstGeom prst="line">
            <a:avLst/>
          </a:prstGeom>
          <a:noFill/>
          <a:ln w="25400" cmpd="sng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10255" name="Line 16"/>
          <p:cNvSpPr>
            <a:spLocks noChangeShapeType="1"/>
          </p:cNvSpPr>
          <p:nvPr/>
        </p:nvSpPr>
        <p:spPr bwMode="auto">
          <a:xfrm flipV="1">
            <a:off x="3048218" y="4291010"/>
            <a:ext cx="318869" cy="963330"/>
          </a:xfrm>
          <a:prstGeom prst="line">
            <a:avLst/>
          </a:prstGeom>
          <a:noFill/>
          <a:ln w="25400" cmpd="sng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/>
          <a:lstStyle/>
          <a:p>
            <a:endParaRPr lang="zh-CN" altLang="en-US"/>
          </a:p>
        </p:txBody>
      </p:sp>
      <p:grpSp>
        <p:nvGrpSpPr>
          <p:cNvPr id="10256" name="Group 16"/>
          <p:cNvGrpSpPr>
            <a:grpSpLocks/>
          </p:cNvGrpSpPr>
          <p:nvPr/>
        </p:nvGrpSpPr>
        <p:grpSpPr bwMode="auto">
          <a:xfrm>
            <a:off x="1141413" y="4027485"/>
            <a:ext cx="2638422" cy="496888"/>
            <a:chOff x="0" y="0"/>
            <a:chExt cx="1662" cy="313"/>
          </a:xfrm>
        </p:grpSpPr>
        <p:sp>
          <p:nvSpPr>
            <p:cNvPr id="10257" name="Text Box 18"/>
            <p:cNvSpPr txBox="1">
              <a:spLocks noChangeArrowheads="1"/>
            </p:cNvSpPr>
            <p:nvPr/>
          </p:nvSpPr>
          <p:spPr bwMode="auto">
            <a:xfrm>
              <a:off x="0" y="0"/>
              <a:ext cx="26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i="1" dirty="0"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10258" name="Text Box 19"/>
            <p:cNvSpPr txBox="1">
              <a:spLocks noChangeArrowheads="1"/>
            </p:cNvSpPr>
            <p:nvPr/>
          </p:nvSpPr>
          <p:spPr bwMode="auto">
            <a:xfrm>
              <a:off x="1416" y="22"/>
              <a:ext cx="24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i="1" dirty="0">
                  <a:latin typeface="Times New Roman" pitchFamily="18" charset="0"/>
                </a:rPr>
                <a:t>F</a:t>
              </a:r>
            </a:p>
          </p:txBody>
        </p:sp>
      </p:grpSp>
      <p:sp>
        <p:nvSpPr>
          <p:cNvPr id="10259" name="Text Box 20"/>
          <p:cNvSpPr txBox="1">
            <a:spLocks noChangeArrowheads="1"/>
          </p:cNvSpPr>
          <p:nvPr/>
        </p:nvSpPr>
        <p:spPr bwMode="auto">
          <a:xfrm>
            <a:off x="1403648" y="2924944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1A0AE6"/>
                </a:solidFill>
                <a:latin typeface="Times New Roman" pitchFamily="18" charset="0"/>
              </a:rPr>
              <a:t>F</a:t>
            </a:r>
            <a:r>
              <a:rPr lang="en-US" sz="2400" b="1" baseline="-25000" dirty="0">
                <a:solidFill>
                  <a:srgbClr val="1A0AE6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10260" name="Text Box 21"/>
          <p:cNvSpPr txBox="1">
            <a:spLocks noChangeArrowheads="1"/>
          </p:cNvSpPr>
          <p:nvPr/>
        </p:nvSpPr>
        <p:spPr bwMode="auto">
          <a:xfrm>
            <a:off x="2555776" y="5229200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1A0AE6"/>
                </a:solidFill>
                <a:latin typeface="Times New Roman" pitchFamily="18" charset="0"/>
              </a:rPr>
              <a:t>F</a:t>
            </a:r>
            <a:r>
              <a:rPr lang="en-US" sz="2400" b="1" baseline="-25000" dirty="0">
                <a:solidFill>
                  <a:srgbClr val="1A0AE6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0265" name="Line 26"/>
          <p:cNvSpPr>
            <a:spLocks noChangeShapeType="1"/>
          </p:cNvSpPr>
          <p:nvPr/>
        </p:nvSpPr>
        <p:spPr bwMode="auto">
          <a:xfrm rot="297953">
            <a:off x="5505807" y="4731925"/>
            <a:ext cx="1647997" cy="114065"/>
          </a:xfrm>
          <a:prstGeom prst="line">
            <a:avLst/>
          </a:prstGeom>
          <a:noFill/>
          <a:ln w="25400" cmpd="sng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/>
          <a:lstStyle/>
          <a:p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5127576" y="2924944"/>
            <a:ext cx="3146899" cy="2043270"/>
            <a:chOff x="4932040" y="2930365"/>
            <a:chExt cx="3146899" cy="2043270"/>
          </a:xfrm>
        </p:grpSpPr>
        <p:sp>
          <p:nvSpPr>
            <p:cNvPr id="10262" name="Line 23"/>
            <p:cNvSpPr>
              <a:spLocks noChangeShapeType="1"/>
            </p:cNvSpPr>
            <p:nvPr/>
          </p:nvSpPr>
          <p:spPr bwMode="auto">
            <a:xfrm flipV="1">
              <a:off x="5332090" y="3396134"/>
              <a:ext cx="2427312" cy="1258104"/>
            </a:xfrm>
            <a:prstGeom prst="line">
              <a:avLst/>
            </a:prstGeom>
            <a:noFill/>
            <a:ln w="57150" cmpd="sng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0263" name="Line 24"/>
            <p:cNvSpPr>
              <a:spLocks noChangeShapeType="1"/>
            </p:cNvSpPr>
            <p:nvPr/>
          </p:nvSpPr>
          <p:spPr bwMode="auto">
            <a:xfrm flipV="1">
              <a:off x="5313040" y="3236185"/>
              <a:ext cx="769794" cy="1438690"/>
            </a:xfrm>
            <a:prstGeom prst="line">
              <a:avLst/>
            </a:prstGeom>
            <a:noFill/>
            <a:ln w="57150" cmpd="sng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10268" name="Text Box 29"/>
            <p:cNvSpPr txBox="1">
              <a:spLocks noChangeArrowheads="1"/>
            </p:cNvSpPr>
            <p:nvPr/>
          </p:nvSpPr>
          <p:spPr bwMode="auto">
            <a:xfrm>
              <a:off x="4932040" y="4512072"/>
              <a:ext cx="406823" cy="461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i="1" dirty="0"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10269" name="Text Box 30"/>
            <p:cNvSpPr txBox="1">
              <a:spLocks noChangeArrowheads="1"/>
            </p:cNvSpPr>
            <p:nvPr/>
          </p:nvSpPr>
          <p:spPr bwMode="auto">
            <a:xfrm>
              <a:off x="7689552" y="3161198"/>
              <a:ext cx="389387" cy="461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i="1" dirty="0">
                  <a:latin typeface="Times New Roman" pitchFamily="18" charset="0"/>
                </a:rPr>
                <a:t>F</a:t>
              </a:r>
            </a:p>
          </p:txBody>
        </p:sp>
        <p:sp>
          <p:nvSpPr>
            <p:cNvPr id="10270" name="Text Box 31"/>
            <p:cNvSpPr txBox="1">
              <a:spLocks noChangeArrowheads="1"/>
            </p:cNvSpPr>
            <p:nvPr/>
          </p:nvSpPr>
          <p:spPr bwMode="auto">
            <a:xfrm>
              <a:off x="5503963" y="2930365"/>
              <a:ext cx="49244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i="1" dirty="0">
                  <a:latin typeface="Times New Roman" pitchFamily="18" charset="0"/>
                </a:rPr>
                <a:t>F</a:t>
              </a:r>
              <a:r>
                <a:rPr lang="en-US" sz="2400" b="1" baseline="-25000" dirty="0">
                  <a:latin typeface="Times New Roman" pitchFamily="18" charset="0"/>
                </a:rPr>
                <a:t>1</a:t>
              </a:r>
            </a:p>
          </p:txBody>
        </p:sp>
      </p:grpSp>
      <p:sp>
        <p:nvSpPr>
          <p:cNvPr id="10271" name="Text Box 32"/>
          <p:cNvSpPr txBox="1">
            <a:spLocks noChangeArrowheads="1"/>
          </p:cNvSpPr>
          <p:nvPr/>
        </p:nvSpPr>
        <p:spPr bwMode="auto">
          <a:xfrm>
            <a:off x="6899553" y="4968214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1A0AE6"/>
                </a:solidFill>
                <a:latin typeface="Times New Roman" pitchFamily="18" charset="0"/>
              </a:rPr>
              <a:t>F</a:t>
            </a:r>
            <a:r>
              <a:rPr lang="en-US" sz="2400" b="1" baseline="-25000" dirty="0">
                <a:solidFill>
                  <a:srgbClr val="1A0AE6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10273" name="Line 34"/>
          <p:cNvSpPr>
            <a:spLocks noChangeShapeType="1"/>
          </p:cNvSpPr>
          <p:nvPr/>
        </p:nvSpPr>
        <p:spPr bwMode="auto">
          <a:xfrm rot="297953">
            <a:off x="6278291" y="3314352"/>
            <a:ext cx="1611821" cy="46210"/>
          </a:xfrm>
          <a:prstGeom prst="line">
            <a:avLst/>
          </a:prstGeom>
          <a:noFill/>
          <a:ln w="25400" cmpd="sng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10274" name="Line 35"/>
          <p:cNvSpPr>
            <a:spLocks noChangeShapeType="1"/>
          </p:cNvSpPr>
          <p:nvPr/>
        </p:nvSpPr>
        <p:spPr bwMode="auto">
          <a:xfrm flipV="1">
            <a:off x="7145775" y="3406588"/>
            <a:ext cx="739313" cy="1465184"/>
          </a:xfrm>
          <a:prstGeom prst="line">
            <a:avLst/>
          </a:prstGeom>
          <a:noFill/>
          <a:ln w="25400" cmpd="sng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10277" name="Line 38"/>
          <p:cNvSpPr>
            <a:spLocks noChangeShapeType="1"/>
          </p:cNvSpPr>
          <p:nvPr/>
        </p:nvSpPr>
        <p:spPr bwMode="auto">
          <a:xfrm rot="297953">
            <a:off x="5498696" y="4731837"/>
            <a:ext cx="1654272" cy="94453"/>
          </a:xfrm>
          <a:prstGeom prst="line">
            <a:avLst/>
          </a:prstGeom>
          <a:noFill/>
          <a:ln w="57150" cmpd="sng">
            <a:solidFill>
              <a:srgbClr val="0000FF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zh-CN" altLang="en-US"/>
          </a:p>
        </p:txBody>
      </p:sp>
      <p:cxnSp>
        <p:nvCxnSpPr>
          <p:cNvPr id="38" name="直接连接符 37"/>
          <p:cNvCxnSpPr/>
          <p:nvPr/>
        </p:nvCxnSpPr>
        <p:spPr bwMode="auto">
          <a:xfrm rot="5400000">
            <a:off x="1961996" y="3951344"/>
            <a:ext cx="5148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66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矩形 28"/>
          <p:cNvSpPr>
            <a:spLocks noChangeArrowheads="1"/>
          </p:cNvSpPr>
          <p:nvPr/>
        </p:nvSpPr>
        <p:spPr bwMode="auto">
          <a:xfrm>
            <a:off x="3239852" y="80628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BAB3EAE3-DD40-43DF-BE24-9C9F8C7343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10"/>
    </mc:Choice>
    <mc:Fallback>
      <p:transition spd="slow" advTm="89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0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0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2" grpId="0" animBg="1"/>
      <p:bldP spid="10243" grpId="0" autoUpdateAnimBg="0"/>
      <p:bldP spid="10244" grpId="0" autoUpdateAnimBg="0"/>
      <p:bldP spid="10245" grpId="0" animBg="1"/>
      <p:bldP spid="10246" grpId="0" animBg="1"/>
      <p:bldP spid="10247" grpId="0" animBg="1"/>
      <p:bldP spid="10250" grpId="0" animBg="1"/>
      <p:bldP spid="10251" grpId="0" animBg="1"/>
      <p:bldP spid="10253" grpId="0" animBg="1"/>
      <p:bldP spid="10255" grpId="0" animBg="1"/>
      <p:bldP spid="10259" grpId="0" autoUpdateAnimBg="0"/>
      <p:bldP spid="10260" grpId="0" autoUpdateAnimBg="0"/>
      <p:bldP spid="10265" grpId="0" animBg="1"/>
      <p:bldP spid="10271" grpId="0"/>
      <p:bldP spid="10273" grpId="0" animBg="1"/>
      <p:bldP spid="10274" grpId="0" animBg="1"/>
      <p:bldP spid="10277" grpId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1193800" y="2844248"/>
            <a:ext cx="4167188" cy="1992313"/>
            <a:chOff x="1193800" y="2844248"/>
            <a:chExt cx="4167188" cy="1992313"/>
          </a:xfrm>
        </p:grpSpPr>
        <p:grpSp>
          <p:nvGrpSpPr>
            <p:cNvPr id="11270" name="Group 6"/>
            <p:cNvGrpSpPr>
              <a:grpSpLocks/>
            </p:cNvGrpSpPr>
            <p:nvPr/>
          </p:nvGrpSpPr>
          <p:grpSpPr bwMode="auto">
            <a:xfrm>
              <a:off x="1193800" y="2844248"/>
              <a:ext cx="4167188" cy="1992313"/>
              <a:chOff x="0" y="67"/>
              <a:chExt cx="2625" cy="1255"/>
            </a:xfrm>
          </p:grpSpPr>
          <p:grpSp>
            <p:nvGrpSpPr>
              <p:cNvPr id="11271" name="Group 7"/>
              <p:cNvGrpSpPr>
                <a:grpSpLocks/>
              </p:cNvGrpSpPr>
              <p:nvPr/>
            </p:nvGrpSpPr>
            <p:grpSpPr bwMode="auto">
              <a:xfrm>
                <a:off x="0" y="633"/>
                <a:ext cx="2625" cy="689"/>
                <a:chOff x="0" y="0"/>
                <a:chExt cx="2625" cy="689"/>
              </a:xfrm>
            </p:grpSpPr>
            <p:sp>
              <p:nvSpPr>
                <p:cNvPr id="11272" name="Rectangle 5"/>
                <p:cNvSpPr>
                  <a:spLocks noChangeArrowheads="1"/>
                </p:cNvSpPr>
                <p:nvPr/>
              </p:nvSpPr>
              <p:spPr bwMode="auto">
                <a:xfrm>
                  <a:off x="749" y="0"/>
                  <a:ext cx="902" cy="616"/>
                </a:xfrm>
                <a:prstGeom prst="rect">
                  <a:avLst/>
                </a:prstGeom>
                <a:solidFill>
                  <a:srgbClr val="00B0F0"/>
                </a:solidFill>
                <a:ln w="25400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273" name="Line 6"/>
                <p:cNvSpPr>
                  <a:spLocks noChangeShapeType="1"/>
                </p:cNvSpPr>
                <p:nvPr/>
              </p:nvSpPr>
              <p:spPr bwMode="auto">
                <a:xfrm>
                  <a:off x="0" y="616"/>
                  <a:ext cx="2625" cy="0"/>
                </a:xfrm>
                <a:prstGeom prst="line">
                  <a:avLst/>
                </a:pr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274" name="Line 7"/>
                <p:cNvSpPr>
                  <a:spLocks noChangeShapeType="1"/>
                </p:cNvSpPr>
                <p:nvPr/>
              </p:nvSpPr>
              <p:spPr bwMode="auto">
                <a:xfrm>
                  <a:off x="174" y="621"/>
                  <a:ext cx="82" cy="68"/>
                </a:xfrm>
                <a:prstGeom prst="line">
                  <a:avLst/>
                </a:pr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275" name="Line 8"/>
                <p:cNvSpPr>
                  <a:spLocks noChangeShapeType="1"/>
                </p:cNvSpPr>
                <p:nvPr/>
              </p:nvSpPr>
              <p:spPr bwMode="auto">
                <a:xfrm>
                  <a:off x="338" y="621"/>
                  <a:ext cx="82" cy="68"/>
                </a:xfrm>
                <a:prstGeom prst="line">
                  <a:avLst/>
                </a:pr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276" name="Line 9"/>
                <p:cNvSpPr>
                  <a:spLocks noChangeShapeType="1"/>
                </p:cNvSpPr>
                <p:nvPr/>
              </p:nvSpPr>
              <p:spPr bwMode="auto">
                <a:xfrm>
                  <a:off x="502" y="621"/>
                  <a:ext cx="82" cy="68"/>
                </a:xfrm>
                <a:prstGeom prst="line">
                  <a:avLst/>
                </a:pr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277" name="Line 10"/>
                <p:cNvSpPr>
                  <a:spLocks noChangeShapeType="1"/>
                </p:cNvSpPr>
                <p:nvPr/>
              </p:nvSpPr>
              <p:spPr bwMode="auto">
                <a:xfrm>
                  <a:off x="667" y="621"/>
                  <a:ext cx="82" cy="68"/>
                </a:xfrm>
                <a:prstGeom prst="line">
                  <a:avLst/>
                </a:pr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278" name="Line 11"/>
                <p:cNvSpPr>
                  <a:spLocks noChangeShapeType="1"/>
                </p:cNvSpPr>
                <p:nvPr/>
              </p:nvSpPr>
              <p:spPr bwMode="auto">
                <a:xfrm>
                  <a:off x="831" y="621"/>
                  <a:ext cx="82" cy="68"/>
                </a:xfrm>
                <a:prstGeom prst="line">
                  <a:avLst/>
                </a:pr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279" name="Line 12"/>
                <p:cNvSpPr>
                  <a:spLocks noChangeShapeType="1"/>
                </p:cNvSpPr>
                <p:nvPr/>
              </p:nvSpPr>
              <p:spPr bwMode="auto">
                <a:xfrm>
                  <a:off x="995" y="621"/>
                  <a:ext cx="82" cy="68"/>
                </a:xfrm>
                <a:prstGeom prst="line">
                  <a:avLst/>
                </a:pr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280" name="Line 13"/>
                <p:cNvSpPr>
                  <a:spLocks noChangeShapeType="1"/>
                </p:cNvSpPr>
                <p:nvPr/>
              </p:nvSpPr>
              <p:spPr bwMode="auto">
                <a:xfrm>
                  <a:off x="1159" y="621"/>
                  <a:ext cx="82" cy="68"/>
                </a:xfrm>
                <a:prstGeom prst="line">
                  <a:avLst/>
                </a:pr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281" name="Line 14"/>
                <p:cNvSpPr>
                  <a:spLocks noChangeShapeType="1"/>
                </p:cNvSpPr>
                <p:nvPr/>
              </p:nvSpPr>
              <p:spPr bwMode="auto">
                <a:xfrm>
                  <a:off x="1359" y="621"/>
                  <a:ext cx="82" cy="68"/>
                </a:xfrm>
                <a:prstGeom prst="line">
                  <a:avLst/>
                </a:pr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282" name="Line 15"/>
                <p:cNvSpPr>
                  <a:spLocks noChangeShapeType="1"/>
                </p:cNvSpPr>
                <p:nvPr/>
              </p:nvSpPr>
              <p:spPr bwMode="auto">
                <a:xfrm>
                  <a:off x="1523" y="621"/>
                  <a:ext cx="82" cy="68"/>
                </a:xfrm>
                <a:prstGeom prst="line">
                  <a:avLst/>
                </a:pr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283" name="Line 16"/>
                <p:cNvSpPr>
                  <a:spLocks noChangeShapeType="1"/>
                </p:cNvSpPr>
                <p:nvPr/>
              </p:nvSpPr>
              <p:spPr bwMode="auto">
                <a:xfrm>
                  <a:off x="1687" y="621"/>
                  <a:ext cx="82" cy="68"/>
                </a:xfrm>
                <a:prstGeom prst="line">
                  <a:avLst/>
                </a:pr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284" name="Line 17"/>
                <p:cNvSpPr>
                  <a:spLocks noChangeShapeType="1"/>
                </p:cNvSpPr>
                <p:nvPr/>
              </p:nvSpPr>
              <p:spPr bwMode="auto">
                <a:xfrm>
                  <a:off x="1851" y="621"/>
                  <a:ext cx="82" cy="68"/>
                </a:xfrm>
                <a:prstGeom prst="line">
                  <a:avLst/>
                </a:pr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285" name="Line 18"/>
                <p:cNvSpPr>
                  <a:spLocks noChangeShapeType="1"/>
                </p:cNvSpPr>
                <p:nvPr/>
              </p:nvSpPr>
              <p:spPr bwMode="auto">
                <a:xfrm>
                  <a:off x="2015" y="621"/>
                  <a:ext cx="82" cy="68"/>
                </a:xfrm>
                <a:prstGeom prst="line">
                  <a:avLst/>
                </a:pr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286" name="Line 19"/>
                <p:cNvSpPr>
                  <a:spLocks noChangeShapeType="1"/>
                </p:cNvSpPr>
                <p:nvPr/>
              </p:nvSpPr>
              <p:spPr bwMode="auto">
                <a:xfrm>
                  <a:off x="2179" y="621"/>
                  <a:ext cx="82" cy="68"/>
                </a:xfrm>
                <a:prstGeom prst="line">
                  <a:avLst/>
                </a:pr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287" name="Line 20"/>
                <p:cNvSpPr>
                  <a:spLocks noChangeShapeType="1"/>
                </p:cNvSpPr>
                <p:nvPr/>
              </p:nvSpPr>
              <p:spPr bwMode="auto">
                <a:xfrm>
                  <a:off x="2343" y="621"/>
                  <a:ext cx="82" cy="68"/>
                </a:xfrm>
                <a:prstGeom prst="line">
                  <a:avLst/>
                </a:pr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11288" name="Group 24"/>
              <p:cNvGrpSpPr>
                <a:grpSpLocks/>
              </p:cNvGrpSpPr>
              <p:nvPr/>
            </p:nvGrpSpPr>
            <p:grpSpPr bwMode="auto">
              <a:xfrm>
                <a:off x="1213" y="67"/>
                <a:ext cx="1131" cy="886"/>
                <a:chOff x="0" y="67"/>
                <a:chExt cx="1131" cy="886"/>
              </a:xfrm>
            </p:grpSpPr>
            <p:sp>
              <p:nvSpPr>
                <p:cNvPr id="11289" name="Line 22"/>
                <p:cNvSpPr>
                  <a:spLocks noChangeShapeType="1"/>
                </p:cNvSpPr>
                <p:nvPr/>
              </p:nvSpPr>
              <p:spPr bwMode="auto">
                <a:xfrm>
                  <a:off x="0" y="923"/>
                  <a:ext cx="1131" cy="0"/>
                </a:xfrm>
                <a:prstGeom prst="line">
                  <a:avLst/>
                </a:prstGeom>
                <a:noFill/>
                <a:ln w="19050" cmpd="sng">
                  <a:solidFill>
                    <a:schemeClr val="tx1"/>
                  </a:solidFill>
                  <a:prstDash val="lgDash"/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290" name="Freeform 23"/>
                <p:cNvSpPr>
                  <a:spLocks/>
                </p:cNvSpPr>
                <p:nvPr/>
              </p:nvSpPr>
              <p:spPr bwMode="auto">
                <a:xfrm rot="19800000">
                  <a:off x="220" y="760"/>
                  <a:ext cx="48" cy="188"/>
                </a:xfrm>
                <a:custGeom>
                  <a:avLst/>
                  <a:gdLst>
                    <a:gd name="T0" fmla="*/ 0 w 33"/>
                    <a:gd name="T1" fmla="*/ 0 h 114"/>
                    <a:gd name="T2" fmla="*/ 47 w 33"/>
                    <a:gd name="T3" fmla="*/ 76 h 114"/>
                    <a:gd name="T4" fmla="*/ 7 w 33"/>
                    <a:gd name="T5" fmla="*/ 188 h 114"/>
                    <a:gd name="T6" fmla="*/ 0 60000 65536"/>
                    <a:gd name="T7" fmla="*/ 0 60000 65536"/>
                    <a:gd name="T8" fmla="*/ 0 60000 65536"/>
                    <a:gd name="T9" fmla="*/ 0 w 33"/>
                    <a:gd name="T10" fmla="*/ 0 h 114"/>
                    <a:gd name="T11" fmla="*/ 33 w 33"/>
                    <a:gd name="T12" fmla="*/ 114 h 1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3" h="114">
                      <a:moveTo>
                        <a:pt x="0" y="0"/>
                      </a:moveTo>
                      <a:cubicBezTo>
                        <a:pt x="5" y="8"/>
                        <a:pt x="31" y="27"/>
                        <a:pt x="32" y="46"/>
                      </a:cubicBezTo>
                      <a:cubicBezTo>
                        <a:pt x="33" y="65"/>
                        <a:pt x="11" y="100"/>
                        <a:pt x="5" y="114"/>
                      </a:cubicBezTo>
                    </a:path>
                  </a:pathLst>
                </a:custGeom>
                <a:noFill/>
                <a:ln w="28575" cmpd="sng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291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347" y="549"/>
                  <a:ext cx="116" cy="4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endParaRPr lang="zh-CN" altLang="en-US" sz="3600" b="1" i="1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1292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859" y="67"/>
                  <a:ext cx="267" cy="3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2800" b="1" i="1" dirty="0">
                      <a:solidFill>
                        <a:schemeClr val="tx2"/>
                      </a:solidFill>
                      <a:latin typeface="Times New Roman" pitchFamily="18" charset="0"/>
                      <a:cs typeface="Times New Roman" pitchFamily="18" charset="0"/>
                    </a:rPr>
                    <a:t>F</a:t>
                  </a:r>
                </a:p>
              </p:txBody>
            </p:sp>
            <p:sp>
              <p:nvSpPr>
                <p:cNvPr id="11293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0" y="307"/>
                  <a:ext cx="902" cy="616"/>
                </a:xfrm>
                <a:prstGeom prst="line">
                  <a:avLst/>
                </a:prstGeom>
                <a:noFill/>
                <a:ln w="57150" cmpd="sng">
                  <a:solidFill>
                    <a:schemeClr val="tx1"/>
                  </a:solidFill>
                  <a:round/>
                  <a:headEnd/>
                  <a:tailEnd type="arrow" w="med" len="med"/>
                </a:ln>
              </p:spPr>
              <p:txBody>
                <a:bodyPr wrap="none"/>
                <a:lstStyle/>
                <a:p>
                  <a:endParaRPr lang="zh-CN" altLang="en-US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51" name="Text Box 25"/>
            <p:cNvSpPr txBox="1">
              <a:spLocks noChangeArrowheads="1"/>
            </p:cNvSpPr>
            <p:nvPr/>
          </p:nvSpPr>
          <p:spPr bwMode="auto">
            <a:xfrm>
              <a:off x="3488628" y="3704673"/>
              <a:ext cx="43954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zh-CN" sz="3200" b="1" i="1" dirty="0">
                  <a:solidFill>
                    <a:schemeClr val="tx2"/>
                  </a:solidFill>
                  <a:latin typeface="Times New Roman" pitchFamily="18" charset="0"/>
                  <a:cs typeface="Times New Roman" pitchFamily="18" charset="0"/>
                </a:rPr>
                <a:t>α</a:t>
              </a:r>
              <a:endParaRPr lang="en-US" sz="32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267" name="Rectangle 4"/>
          <p:cNvSpPr>
            <a:spLocks noChangeArrowheads="1"/>
          </p:cNvSpPr>
          <p:nvPr/>
        </p:nvSpPr>
        <p:spPr bwMode="auto">
          <a:xfrm>
            <a:off x="582910" y="1321604"/>
            <a:ext cx="26944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800" b="1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zh-CN" altLang="en-US" sz="28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效果</a:t>
            </a:r>
            <a:r>
              <a:rPr lang="zh-CN" altLang="en-US" sz="2800" b="1" dirty="0">
                <a:latin typeface="Times New Roman" pitchFamily="18" charset="0"/>
                <a:ea typeface="+mn-ea"/>
                <a:cs typeface="Times New Roman" pitchFamily="18" charset="0"/>
              </a:rPr>
              <a:t>分解法 </a:t>
            </a:r>
          </a:p>
        </p:txBody>
      </p:sp>
      <p:grpSp>
        <p:nvGrpSpPr>
          <p:cNvPr id="11295" name="Group 31"/>
          <p:cNvGrpSpPr>
            <a:grpSpLocks/>
          </p:cNvGrpSpPr>
          <p:nvPr/>
        </p:nvGrpSpPr>
        <p:grpSpPr bwMode="auto">
          <a:xfrm>
            <a:off x="1851025" y="3017285"/>
            <a:ext cx="1295400" cy="2057400"/>
            <a:chOff x="0" y="0"/>
            <a:chExt cx="816" cy="1296"/>
          </a:xfrm>
        </p:grpSpPr>
        <p:sp>
          <p:nvSpPr>
            <p:cNvPr id="11296" name="Line 29"/>
            <p:cNvSpPr>
              <a:spLocks noChangeShapeType="1"/>
            </p:cNvSpPr>
            <p:nvPr/>
          </p:nvSpPr>
          <p:spPr bwMode="auto">
            <a:xfrm flipV="1">
              <a:off x="807" y="0"/>
              <a:ext cx="0" cy="1296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297" name="Line 30"/>
            <p:cNvSpPr>
              <a:spLocks noChangeShapeType="1"/>
            </p:cNvSpPr>
            <p:nvPr/>
          </p:nvSpPr>
          <p:spPr bwMode="auto">
            <a:xfrm flipH="1">
              <a:off x="0" y="747"/>
              <a:ext cx="816" cy="0"/>
            </a:xfrm>
            <a:prstGeom prst="line">
              <a:avLst/>
            </a:prstGeom>
            <a:noFill/>
            <a:ln w="19050" cmpd="sng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1303" name="AutoShape 38"/>
          <p:cNvSpPr>
            <a:spLocks/>
          </p:cNvSpPr>
          <p:nvPr/>
        </p:nvSpPr>
        <p:spPr bwMode="auto">
          <a:xfrm>
            <a:off x="3848100" y="4055510"/>
            <a:ext cx="990600" cy="304800"/>
          </a:xfrm>
          <a:custGeom>
            <a:avLst/>
            <a:gdLst>
              <a:gd name="T0" fmla="*/ 800093 w 21600"/>
              <a:gd name="T1" fmla="*/ 0 h 21600"/>
              <a:gd name="T2" fmla="*/ 800093 w 21600"/>
              <a:gd name="T3" fmla="*/ 76200 h 21600"/>
              <a:gd name="T4" fmla="*/ 154781 w 21600"/>
              <a:gd name="T5" fmla="*/ 76200 h 21600"/>
              <a:gd name="T6" fmla="*/ 154781 w 21600"/>
              <a:gd name="T7" fmla="*/ 228600 h 21600"/>
              <a:gd name="T8" fmla="*/ 800093 w 21600"/>
              <a:gd name="T9" fmla="*/ 228600 h 21600"/>
              <a:gd name="T10" fmla="*/ 800093 w 21600"/>
              <a:gd name="T11" fmla="*/ 304800 h 21600"/>
              <a:gd name="T12" fmla="*/ 990600 w 21600"/>
              <a:gd name="T13" fmla="*/ 152400 h 21600"/>
              <a:gd name="T14" fmla="*/ 61912 w 21600"/>
              <a:gd name="T15" fmla="*/ 76200 h 21600"/>
              <a:gd name="T16" fmla="*/ 61912 w 21600"/>
              <a:gd name="T17" fmla="*/ 228600 h 21600"/>
              <a:gd name="T18" fmla="*/ 123825 w 21600"/>
              <a:gd name="T19" fmla="*/ 228600 h 21600"/>
              <a:gd name="T20" fmla="*/ 123825 w 21600"/>
              <a:gd name="T21" fmla="*/ 76200 h 21600"/>
              <a:gd name="T22" fmla="*/ 0 w 21600"/>
              <a:gd name="T23" fmla="*/ 76200 h 21600"/>
              <a:gd name="T24" fmla="*/ 0 w 21600"/>
              <a:gd name="T25" fmla="*/ 228600 h 21600"/>
              <a:gd name="T26" fmla="*/ 30956 w 21600"/>
              <a:gd name="T27" fmla="*/ 228600 h 21600"/>
              <a:gd name="T28" fmla="*/ 30956 w 21600"/>
              <a:gd name="T29" fmla="*/ 76200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3375 w 21600"/>
              <a:gd name="T46" fmla="*/ 5400 h 21600"/>
              <a:gd name="T47" fmla="*/ 19523 w 21600"/>
              <a:gd name="T48" fmla="*/ 16200 h 216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1600" h="21600">
                <a:moveTo>
                  <a:pt x="17446" y="0"/>
                </a:moveTo>
                <a:lnTo>
                  <a:pt x="17446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7446" y="16200"/>
                </a:lnTo>
                <a:lnTo>
                  <a:pt x="17446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99">
              <a:alpha val="70000"/>
            </a:srgbClr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04" name="AutoShape 39"/>
          <p:cNvSpPr>
            <a:spLocks/>
          </p:cNvSpPr>
          <p:nvPr/>
        </p:nvSpPr>
        <p:spPr bwMode="auto">
          <a:xfrm rot="16200000">
            <a:off x="2638425" y="3055385"/>
            <a:ext cx="990600" cy="304800"/>
          </a:xfrm>
          <a:custGeom>
            <a:avLst/>
            <a:gdLst>
              <a:gd name="T0" fmla="*/ 800093 w 21600"/>
              <a:gd name="T1" fmla="*/ 0 h 21600"/>
              <a:gd name="T2" fmla="*/ 800093 w 21600"/>
              <a:gd name="T3" fmla="*/ 76200 h 21600"/>
              <a:gd name="T4" fmla="*/ 154781 w 21600"/>
              <a:gd name="T5" fmla="*/ 76200 h 21600"/>
              <a:gd name="T6" fmla="*/ 154781 w 21600"/>
              <a:gd name="T7" fmla="*/ 228600 h 21600"/>
              <a:gd name="T8" fmla="*/ 800093 w 21600"/>
              <a:gd name="T9" fmla="*/ 228600 h 21600"/>
              <a:gd name="T10" fmla="*/ 800093 w 21600"/>
              <a:gd name="T11" fmla="*/ 304800 h 21600"/>
              <a:gd name="T12" fmla="*/ 990600 w 21600"/>
              <a:gd name="T13" fmla="*/ 152400 h 21600"/>
              <a:gd name="T14" fmla="*/ 61912 w 21600"/>
              <a:gd name="T15" fmla="*/ 76200 h 21600"/>
              <a:gd name="T16" fmla="*/ 61912 w 21600"/>
              <a:gd name="T17" fmla="*/ 228600 h 21600"/>
              <a:gd name="T18" fmla="*/ 123825 w 21600"/>
              <a:gd name="T19" fmla="*/ 228600 h 21600"/>
              <a:gd name="T20" fmla="*/ 123825 w 21600"/>
              <a:gd name="T21" fmla="*/ 76200 h 21600"/>
              <a:gd name="T22" fmla="*/ 0 w 21600"/>
              <a:gd name="T23" fmla="*/ 76200 h 21600"/>
              <a:gd name="T24" fmla="*/ 0 w 21600"/>
              <a:gd name="T25" fmla="*/ 228600 h 21600"/>
              <a:gd name="T26" fmla="*/ 30956 w 21600"/>
              <a:gd name="T27" fmla="*/ 228600 h 21600"/>
              <a:gd name="T28" fmla="*/ 30956 w 21600"/>
              <a:gd name="T29" fmla="*/ 76200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3375 w 21600"/>
              <a:gd name="T46" fmla="*/ 5400 h 21600"/>
              <a:gd name="T47" fmla="*/ 19523 w 21600"/>
              <a:gd name="T48" fmla="*/ 16200 h 216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1600" h="21600">
                <a:moveTo>
                  <a:pt x="17446" y="0"/>
                </a:moveTo>
                <a:lnTo>
                  <a:pt x="17446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7446" y="16200"/>
                </a:lnTo>
                <a:lnTo>
                  <a:pt x="17446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99">
              <a:alpha val="70000"/>
            </a:srgbClr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305" name="Group 41"/>
          <p:cNvGrpSpPr>
            <a:grpSpLocks/>
          </p:cNvGrpSpPr>
          <p:nvPr/>
        </p:nvGrpSpPr>
        <p:grpSpPr bwMode="auto">
          <a:xfrm>
            <a:off x="3130550" y="4207911"/>
            <a:ext cx="1609725" cy="544513"/>
            <a:chOff x="0" y="79"/>
            <a:chExt cx="1014" cy="343"/>
          </a:xfrm>
        </p:grpSpPr>
        <p:sp>
          <p:nvSpPr>
            <p:cNvPr id="11306" name="Line 41"/>
            <p:cNvSpPr>
              <a:spLocks noChangeShapeType="1"/>
            </p:cNvSpPr>
            <p:nvPr/>
          </p:nvSpPr>
          <p:spPr bwMode="auto">
            <a:xfrm>
              <a:off x="0" y="79"/>
              <a:ext cx="884" cy="0"/>
            </a:xfrm>
            <a:prstGeom prst="line">
              <a:avLst/>
            </a:prstGeom>
            <a:noFill/>
            <a:ln w="57150" cmpd="sng">
              <a:solidFill>
                <a:srgbClr val="C00000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307" name="Text Box 42"/>
            <p:cNvSpPr txBox="1">
              <a:spLocks noChangeArrowheads="1"/>
            </p:cNvSpPr>
            <p:nvPr/>
          </p:nvSpPr>
          <p:spPr bwMode="auto">
            <a:xfrm>
              <a:off x="671" y="92"/>
              <a:ext cx="3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2800" b="1" baseline="-20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11308" name="Group 44"/>
          <p:cNvGrpSpPr>
            <a:grpSpLocks/>
          </p:cNvGrpSpPr>
          <p:nvPr/>
        </p:nvGrpSpPr>
        <p:grpSpPr bwMode="auto">
          <a:xfrm>
            <a:off x="2484441" y="3041098"/>
            <a:ext cx="636588" cy="1173162"/>
            <a:chOff x="-29" y="0"/>
            <a:chExt cx="401" cy="739"/>
          </a:xfrm>
        </p:grpSpPr>
        <p:sp>
          <p:nvSpPr>
            <p:cNvPr id="11309" name="Text Box 44"/>
            <p:cNvSpPr txBox="1">
              <a:spLocks noChangeArrowheads="1"/>
            </p:cNvSpPr>
            <p:nvPr/>
          </p:nvSpPr>
          <p:spPr bwMode="auto">
            <a:xfrm>
              <a:off x="-29" y="0"/>
              <a:ext cx="3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2800" b="1" baseline="-20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310" name="Line 45"/>
            <p:cNvSpPr>
              <a:spLocks noChangeShapeType="1"/>
            </p:cNvSpPr>
            <p:nvPr/>
          </p:nvSpPr>
          <p:spPr bwMode="auto">
            <a:xfrm flipV="1">
              <a:off x="372" y="125"/>
              <a:ext cx="0" cy="614"/>
            </a:xfrm>
            <a:prstGeom prst="line">
              <a:avLst/>
            </a:prstGeom>
            <a:noFill/>
            <a:ln w="57150" cmpd="sng">
              <a:solidFill>
                <a:srgbClr val="C00000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11311" name="Object 47"/>
          <p:cNvGraphicFramePr>
            <a:graphicFrameLocks noChangeAspect="1"/>
          </p:cNvGraphicFramePr>
          <p:nvPr/>
        </p:nvGraphicFramePr>
        <p:xfrm>
          <a:off x="2051050" y="4341260"/>
          <a:ext cx="1016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8" r:id="rId7" imgW="101865" imgH="165531" progId="Equation.3">
                  <p:embed/>
                </p:oleObj>
              </mc:Choice>
              <mc:Fallback>
                <p:oleObj r:id="rId7" imgW="101865" imgH="165531" progId="Equation.3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4341260"/>
                        <a:ext cx="101600" cy="165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313" name="Line 48"/>
          <p:cNvSpPr>
            <a:spLocks noChangeShapeType="1"/>
          </p:cNvSpPr>
          <p:nvPr/>
        </p:nvSpPr>
        <p:spPr bwMode="auto">
          <a:xfrm>
            <a:off x="3128963" y="3245886"/>
            <a:ext cx="1403350" cy="0"/>
          </a:xfrm>
          <a:prstGeom prst="line">
            <a:avLst/>
          </a:prstGeom>
          <a:noFill/>
          <a:ln w="25400" cmpd="sng">
            <a:solidFill>
              <a:srgbClr val="C00000"/>
            </a:solidFill>
            <a:prstDash val="dash"/>
            <a:round/>
            <a:headEnd/>
            <a:tailEnd/>
          </a:ln>
        </p:spPr>
        <p:txBody>
          <a:bodyPr wrap="none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14" name="Line 49"/>
          <p:cNvSpPr>
            <a:spLocks noChangeShapeType="1"/>
          </p:cNvSpPr>
          <p:nvPr/>
        </p:nvSpPr>
        <p:spPr bwMode="auto">
          <a:xfrm flipV="1">
            <a:off x="4518026" y="3231598"/>
            <a:ext cx="0" cy="990600"/>
          </a:xfrm>
          <a:prstGeom prst="line">
            <a:avLst/>
          </a:prstGeom>
          <a:noFill/>
          <a:ln w="25400" cmpd="sng">
            <a:solidFill>
              <a:srgbClr val="C00000"/>
            </a:solidFill>
            <a:prstDash val="dash"/>
            <a:round/>
            <a:headEnd/>
            <a:tailEnd/>
          </a:ln>
        </p:spPr>
        <p:txBody>
          <a:bodyPr wrap="none"/>
          <a:lstStyle/>
          <a:p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 bwMode="auto">
          <a:xfrm>
            <a:off x="598241" y="583535"/>
            <a:ext cx="3141909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2. </a:t>
            </a:r>
            <a:r>
              <a:rPr kumimoji="0" lang="zh-CN" altLang="en-US" sz="32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力的分解方法</a:t>
            </a:r>
          </a:p>
        </p:txBody>
      </p:sp>
      <p:sp>
        <p:nvSpPr>
          <p:cNvPr id="50" name="矩形 49"/>
          <p:cNvSpPr>
            <a:spLocks noChangeArrowheads="1"/>
          </p:cNvSpPr>
          <p:nvPr/>
        </p:nvSpPr>
        <p:spPr bwMode="auto">
          <a:xfrm>
            <a:off x="4010645" y="80628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graphicFrame>
        <p:nvGraphicFramePr>
          <p:cNvPr id="11324" name="Object 6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724921"/>
              </p:ext>
            </p:extLst>
          </p:nvPr>
        </p:nvGraphicFramePr>
        <p:xfrm>
          <a:off x="5940152" y="2933146"/>
          <a:ext cx="2239962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" name="公式" r:id="rId9" imgW="850680" imgH="215640" progId="Equation.3">
                  <p:embed/>
                </p:oleObj>
              </mc:Choice>
              <mc:Fallback>
                <p:oleObj name="公式" r:id="rId9" imgW="850680" imgH="215640" progId="Equation.3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933146"/>
                        <a:ext cx="2239962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25" name="Object 6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7195216"/>
              </p:ext>
            </p:extLst>
          </p:nvPr>
        </p:nvGraphicFramePr>
        <p:xfrm>
          <a:off x="5909196" y="3665463"/>
          <a:ext cx="2232025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0" name="公式" r:id="rId11" imgW="838080" imgH="215640" progId="Equation.3">
                  <p:embed/>
                </p:oleObj>
              </mc:Choice>
              <mc:Fallback>
                <p:oleObj name="公式" r:id="rId11" imgW="838080" imgH="215640" progId="Equation.3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9196" y="3665463"/>
                        <a:ext cx="2232025" cy="55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593F6748-9ACC-46FB-AE72-6485D4DEAF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05"/>
    </mc:Choice>
    <mc:Fallback>
      <p:transition spd="slow" advTm="66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0"/>
                            </p:stCondLst>
                            <p:childTnLst>
                              <p:par>
                                <p:cTn id="1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1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1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1" dur="500"/>
                                        <p:tgtEl>
                                          <p:spTgt spid="1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800"/>
                            </p:stCondLst>
                            <p:childTnLst>
                              <p:par>
                                <p:cTn id="6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5" dur="500"/>
                                        <p:tgtEl>
                                          <p:spTgt spid="1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1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267" grpId="0" bldLvl="0" autoUpdateAnimBg="0"/>
      <p:bldP spid="11303" grpId="2" animBg="1" autoUpdateAnimBg="0"/>
      <p:bldP spid="11304" grpId="2" animBg="1" autoUpdateAnimBg="0"/>
      <p:bldP spid="11313" grpId="0" animBg="1"/>
      <p:bldP spid="11314" grpId="0" animBg="1"/>
      <p:bldP spid="49" grpId="0" animBg="1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>
            <a:grpSpLocks noChangeAspect="1"/>
          </p:cNvGrpSpPr>
          <p:nvPr/>
        </p:nvGrpSpPr>
        <p:grpSpPr>
          <a:xfrm>
            <a:off x="789238" y="1847146"/>
            <a:ext cx="3141938" cy="1944000"/>
            <a:chOff x="1187624" y="1836260"/>
            <a:chExt cx="3276600" cy="2027319"/>
          </a:xfrm>
        </p:grpSpPr>
        <p:grpSp>
          <p:nvGrpSpPr>
            <p:cNvPr id="23" name="组合 22"/>
            <p:cNvGrpSpPr/>
            <p:nvPr/>
          </p:nvGrpSpPr>
          <p:grpSpPr>
            <a:xfrm>
              <a:off x="1187624" y="1836260"/>
              <a:ext cx="3276600" cy="2027319"/>
              <a:chOff x="3358641" y="2267161"/>
              <a:chExt cx="3276600" cy="2027319"/>
            </a:xfrm>
          </p:grpSpPr>
          <p:sp>
            <p:nvSpPr>
              <p:cNvPr id="3" name="AutoShape 3"/>
              <p:cNvSpPr>
                <a:spLocks noChangeArrowheads="1"/>
              </p:cNvSpPr>
              <p:nvPr/>
            </p:nvSpPr>
            <p:spPr bwMode="auto">
              <a:xfrm flipH="1">
                <a:off x="3358641" y="2267161"/>
                <a:ext cx="3276600" cy="1905000"/>
              </a:xfrm>
              <a:prstGeom prst="rtTriangle">
                <a:avLst/>
              </a:prstGeom>
              <a:solidFill>
                <a:schemeClr val="accent5">
                  <a:alpha val="50000"/>
                </a:schemeClr>
              </a:solidFill>
              <a:ln w="25400" cmpd="sng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" name="Rectangle 4"/>
              <p:cNvSpPr>
                <a:spLocks noChangeArrowheads="1"/>
              </p:cNvSpPr>
              <p:nvPr/>
            </p:nvSpPr>
            <p:spPr bwMode="auto">
              <a:xfrm rot="19800000">
                <a:off x="5269251" y="2364733"/>
                <a:ext cx="712471" cy="432000"/>
              </a:xfrm>
              <a:prstGeom prst="rect">
                <a:avLst/>
              </a:prstGeom>
              <a:solidFill>
                <a:srgbClr val="00B0F0"/>
              </a:solidFill>
              <a:ln w="25400" cmpd="sng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 dirty="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5648728" y="2603746"/>
                <a:ext cx="0" cy="1447800"/>
              </a:xfrm>
              <a:prstGeom prst="line">
                <a:avLst/>
              </a:prstGeom>
              <a:noFill/>
              <a:ln w="57150" cmpd="sng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  <p:sp>
            <p:nvSpPr>
              <p:cNvPr id="6" name="Text Box 6"/>
              <p:cNvSpPr txBox="1">
                <a:spLocks noChangeArrowheads="1"/>
              </p:cNvSpPr>
              <p:nvPr/>
            </p:nvSpPr>
            <p:spPr bwMode="auto">
              <a:xfrm>
                <a:off x="5705255" y="3771260"/>
                <a:ext cx="83820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800" b="1" i="1" dirty="0">
                    <a:latin typeface="Times New Roman" pitchFamily="18" charset="0"/>
                  </a:rPr>
                  <a:t>G</a:t>
                </a:r>
              </a:p>
            </p:txBody>
          </p:sp>
          <p:sp>
            <p:nvSpPr>
              <p:cNvPr id="13" name="Text Box 16"/>
              <p:cNvSpPr txBox="1">
                <a:spLocks noChangeArrowheads="1"/>
              </p:cNvSpPr>
              <p:nvPr/>
            </p:nvSpPr>
            <p:spPr bwMode="auto">
              <a:xfrm>
                <a:off x="3851958" y="3745451"/>
                <a:ext cx="6858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2400" b="1" i="1" dirty="0">
                    <a:solidFill>
                      <a:schemeClr val="tx2"/>
                    </a:solidFill>
                    <a:latin typeface="Times New Roman" pitchFamily="18" charset="0"/>
                    <a:sym typeface="Symbol" pitchFamily="18" charset="2"/>
                  </a:rPr>
                  <a:t></a:t>
                </a:r>
                <a:endParaRPr lang="en-US" sz="2400" b="1" i="1" dirty="0">
                  <a:latin typeface="Times New Roman" pitchFamily="18" charset="0"/>
                </a:endParaRPr>
              </a:p>
            </p:txBody>
          </p:sp>
        </p:grpSp>
        <p:sp>
          <p:nvSpPr>
            <p:cNvPr id="24" name="Freeform 23"/>
            <p:cNvSpPr>
              <a:spLocks/>
            </p:cNvSpPr>
            <p:nvPr/>
          </p:nvSpPr>
          <p:spPr bwMode="auto">
            <a:xfrm rot="19800000">
              <a:off x="1643379" y="3465978"/>
              <a:ext cx="76200" cy="298450"/>
            </a:xfrm>
            <a:custGeom>
              <a:avLst/>
              <a:gdLst>
                <a:gd name="T0" fmla="*/ 0 w 33"/>
                <a:gd name="T1" fmla="*/ 0 h 114"/>
                <a:gd name="T2" fmla="*/ 47 w 33"/>
                <a:gd name="T3" fmla="*/ 76 h 114"/>
                <a:gd name="T4" fmla="*/ 7 w 33"/>
                <a:gd name="T5" fmla="*/ 188 h 114"/>
                <a:gd name="T6" fmla="*/ 0 60000 65536"/>
                <a:gd name="T7" fmla="*/ 0 60000 65536"/>
                <a:gd name="T8" fmla="*/ 0 60000 65536"/>
                <a:gd name="T9" fmla="*/ 0 w 33"/>
                <a:gd name="T10" fmla="*/ 0 h 114"/>
                <a:gd name="T11" fmla="*/ 33 w 33"/>
                <a:gd name="T12" fmla="*/ 114 h 1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" h="114">
                  <a:moveTo>
                    <a:pt x="0" y="0"/>
                  </a:moveTo>
                  <a:cubicBezTo>
                    <a:pt x="5" y="8"/>
                    <a:pt x="31" y="27"/>
                    <a:pt x="32" y="46"/>
                  </a:cubicBezTo>
                  <a:cubicBezTo>
                    <a:pt x="33" y="65"/>
                    <a:pt x="11" y="100"/>
                    <a:pt x="5" y="114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801398" y="1982711"/>
            <a:ext cx="5645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i="1" dirty="0">
                <a:solidFill>
                  <a:srgbClr val="C00000"/>
                </a:solidFill>
                <a:latin typeface="Times New Roman" pitchFamily="18" charset="0"/>
              </a:rPr>
              <a:t>G</a:t>
            </a:r>
            <a:r>
              <a:rPr lang="en-US" altLang="zh-CN" sz="2800" b="1" baseline="-25000" dirty="0">
                <a:solidFill>
                  <a:srgbClr val="C00000"/>
                </a:solidFill>
                <a:latin typeface="Times New Roman" pitchFamily="18" charset="0"/>
              </a:rPr>
              <a:t>1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549726" y="2663709"/>
            <a:ext cx="5645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 b="1" i="1" dirty="0">
                <a:solidFill>
                  <a:srgbClr val="C00000"/>
                </a:solidFill>
                <a:latin typeface="Times New Roman" pitchFamily="18" charset="0"/>
              </a:rPr>
              <a:t>G</a:t>
            </a:r>
            <a:r>
              <a:rPr lang="en-US" altLang="zh-CN" sz="2800" b="1" baseline="-25000" dirty="0">
                <a:solidFill>
                  <a:srgbClr val="C00000"/>
                </a:solidFill>
                <a:latin typeface="Times New Roman" pitchFamily="18" charset="0"/>
              </a:rPr>
              <a:t>2</a:t>
            </a:r>
            <a:endParaRPr lang="en-US" sz="2800" b="1" i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2915816" y="2607295"/>
            <a:ext cx="4472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chemeClr val="tx2"/>
                </a:solidFill>
                <a:latin typeface="Times New Roman" pitchFamily="18" charset="0"/>
                <a:sym typeface="Symbol" pitchFamily="18" charset="2"/>
              </a:rPr>
              <a:t></a:t>
            </a:r>
            <a:endParaRPr lang="en-US" sz="2400" b="1" dirty="0">
              <a:latin typeface="Times New Roman" pitchFamily="18" charset="0"/>
            </a:endParaRPr>
          </a:p>
        </p:txBody>
      </p: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1187526" y="2134710"/>
            <a:ext cx="2822575" cy="1730375"/>
            <a:chOff x="0" y="0"/>
            <a:chExt cx="1777" cy="1089"/>
          </a:xfrm>
        </p:grpSpPr>
        <p:sp>
          <p:nvSpPr>
            <p:cNvPr id="17" name="Line 23"/>
            <p:cNvSpPr>
              <a:spLocks noChangeShapeType="1"/>
            </p:cNvSpPr>
            <p:nvPr/>
          </p:nvSpPr>
          <p:spPr bwMode="auto">
            <a:xfrm>
              <a:off x="1097" y="0"/>
              <a:ext cx="680" cy="1089"/>
            </a:xfrm>
            <a:prstGeom prst="line">
              <a:avLst/>
            </a:prstGeom>
            <a:noFill/>
            <a:ln w="25400" cmpd="sng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Line 22"/>
            <p:cNvSpPr>
              <a:spLocks noChangeShapeType="1"/>
            </p:cNvSpPr>
            <p:nvPr/>
          </p:nvSpPr>
          <p:spPr bwMode="auto">
            <a:xfrm flipH="1">
              <a:off x="0" y="24"/>
              <a:ext cx="1134" cy="681"/>
            </a:xfrm>
            <a:prstGeom prst="line">
              <a:avLst/>
            </a:prstGeom>
            <a:noFill/>
            <a:ln w="25400" cmpd="sng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0" name="AutoShape 38"/>
          <p:cNvSpPr>
            <a:spLocks/>
          </p:cNvSpPr>
          <p:nvPr/>
        </p:nvSpPr>
        <p:spPr bwMode="auto">
          <a:xfrm rot="3600000">
            <a:off x="2873095" y="2663254"/>
            <a:ext cx="990600" cy="304800"/>
          </a:xfrm>
          <a:custGeom>
            <a:avLst/>
            <a:gdLst>
              <a:gd name="T0" fmla="*/ 800093 w 21600"/>
              <a:gd name="T1" fmla="*/ 0 h 21600"/>
              <a:gd name="T2" fmla="*/ 800093 w 21600"/>
              <a:gd name="T3" fmla="*/ 76200 h 21600"/>
              <a:gd name="T4" fmla="*/ 154781 w 21600"/>
              <a:gd name="T5" fmla="*/ 76200 h 21600"/>
              <a:gd name="T6" fmla="*/ 154781 w 21600"/>
              <a:gd name="T7" fmla="*/ 228600 h 21600"/>
              <a:gd name="T8" fmla="*/ 800093 w 21600"/>
              <a:gd name="T9" fmla="*/ 228600 h 21600"/>
              <a:gd name="T10" fmla="*/ 800093 w 21600"/>
              <a:gd name="T11" fmla="*/ 304800 h 21600"/>
              <a:gd name="T12" fmla="*/ 990600 w 21600"/>
              <a:gd name="T13" fmla="*/ 152400 h 21600"/>
              <a:gd name="T14" fmla="*/ 61912 w 21600"/>
              <a:gd name="T15" fmla="*/ 76200 h 21600"/>
              <a:gd name="T16" fmla="*/ 61912 w 21600"/>
              <a:gd name="T17" fmla="*/ 228600 h 21600"/>
              <a:gd name="T18" fmla="*/ 123825 w 21600"/>
              <a:gd name="T19" fmla="*/ 228600 h 21600"/>
              <a:gd name="T20" fmla="*/ 123825 w 21600"/>
              <a:gd name="T21" fmla="*/ 76200 h 21600"/>
              <a:gd name="T22" fmla="*/ 0 w 21600"/>
              <a:gd name="T23" fmla="*/ 76200 h 21600"/>
              <a:gd name="T24" fmla="*/ 0 w 21600"/>
              <a:gd name="T25" fmla="*/ 228600 h 21600"/>
              <a:gd name="T26" fmla="*/ 30956 w 21600"/>
              <a:gd name="T27" fmla="*/ 228600 h 21600"/>
              <a:gd name="T28" fmla="*/ 30956 w 21600"/>
              <a:gd name="T29" fmla="*/ 76200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3375 w 21600"/>
              <a:gd name="T46" fmla="*/ 5400 h 21600"/>
              <a:gd name="T47" fmla="*/ 19523 w 21600"/>
              <a:gd name="T48" fmla="*/ 16200 h 216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1600" h="21600">
                <a:moveTo>
                  <a:pt x="17446" y="0"/>
                </a:moveTo>
                <a:lnTo>
                  <a:pt x="17446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7446" y="16200"/>
                </a:lnTo>
                <a:lnTo>
                  <a:pt x="17446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99">
              <a:alpha val="70000"/>
            </a:srgbClr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8" name="Line 24"/>
          <p:cNvSpPr>
            <a:spLocks noChangeShapeType="1"/>
          </p:cNvSpPr>
          <p:nvPr/>
        </p:nvSpPr>
        <p:spPr bwMode="auto">
          <a:xfrm flipH="1">
            <a:off x="2962351" y="3195160"/>
            <a:ext cx="609600" cy="381000"/>
          </a:xfrm>
          <a:prstGeom prst="line">
            <a:avLst/>
          </a:prstGeom>
          <a:noFill/>
          <a:ln w="25400" cmpd="sng">
            <a:solidFill>
              <a:srgbClr val="C00000"/>
            </a:solidFill>
            <a:prstDash val="dash"/>
            <a:round/>
            <a:headEnd/>
            <a:tailEnd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19" name="Line 25"/>
          <p:cNvSpPr>
            <a:spLocks noChangeShapeType="1"/>
          </p:cNvSpPr>
          <p:nvPr/>
        </p:nvSpPr>
        <p:spPr bwMode="auto">
          <a:xfrm>
            <a:off x="2365450" y="2623660"/>
            <a:ext cx="596901" cy="952500"/>
          </a:xfrm>
          <a:prstGeom prst="line">
            <a:avLst/>
          </a:prstGeom>
          <a:noFill/>
          <a:ln w="25400" cmpd="sng">
            <a:solidFill>
              <a:srgbClr val="C00000"/>
            </a:solidFill>
            <a:prstDash val="dash"/>
            <a:round/>
            <a:headEnd/>
            <a:tailEnd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21" name="AutoShape 39"/>
          <p:cNvSpPr>
            <a:spLocks/>
          </p:cNvSpPr>
          <p:nvPr/>
        </p:nvSpPr>
        <p:spPr bwMode="auto">
          <a:xfrm rot="9000000">
            <a:off x="1706481" y="2499643"/>
            <a:ext cx="990600" cy="304800"/>
          </a:xfrm>
          <a:custGeom>
            <a:avLst/>
            <a:gdLst>
              <a:gd name="T0" fmla="*/ 800093 w 21600"/>
              <a:gd name="T1" fmla="*/ 0 h 21600"/>
              <a:gd name="T2" fmla="*/ 800093 w 21600"/>
              <a:gd name="T3" fmla="*/ 76200 h 21600"/>
              <a:gd name="T4" fmla="*/ 154781 w 21600"/>
              <a:gd name="T5" fmla="*/ 76200 h 21600"/>
              <a:gd name="T6" fmla="*/ 154781 w 21600"/>
              <a:gd name="T7" fmla="*/ 228600 h 21600"/>
              <a:gd name="T8" fmla="*/ 800093 w 21600"/>
              <a:gd name="T9" fmla="*/ 228600 h 21600"/>
              <a:gd name="T10" fmla="*/ 800093 w 21600"/>
              <a:gd name="T11" fmla="*/ 304800 h 21600"/>
              <a:gd name="T12" fmla="*/ 990600 w 21600"/>
              <a:gd name="T13" fmla="*/ 152400 h 21600"/>
              <a:gd name="T14" fmla="*/ 61912 w 21600"/>
              <a:gd name="T15" fmla="*/ 76200 h 21600"/>
              <a:gd name="T16" fmla="*/ 61912 w 21600"/>
              <a:gd name="T17" fmla="*/ 228600 h 21600"/>
              <a:gd name="T18" fmla="*/ 123825 w 21600"/>
              <a:gd name="T19" fmla="*/ 228600 h 21600"/>
              <a:gd name="T20" fmla="*/ 123825 w 21600"/>
              <a:gd name="T21" fmla="*/ 76200 h 21600"/>
              <a:gd name="T22" fmla="*/ 0 w 21600"/>
              <a:gd name="T23" fmla="*/ 76200 h 21600"/>
              <a:gd name="T24" fmla="*/ 0 w 21600"/>
              <a:gd name="T25" fmla="*/ 228600 h 21600"/>
              <a:gd name="T26" fmla="*/ 30956 w 21600"/>
              <a:gd name="T27" fmla="*/ 228600 h 21600"/>
              <a:gd name="T28" fmla="*/ 30956 w 21600"/>
              <a:gd name="T29" fmla="*/ 76200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3375 w 21600"/>
              <a:gd name="T46" fmla="*/ 5400 h 21600"/>
              <a:gd name="T47" fmla="*/ 19523 w 21600"/>
              <a:gd name="T48" fmla="*/ 16200 h 216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1600" h="21600">
                <a:moveTo>
                  <a:pt x="17446" y="0"/>
                </a:moveTo>
                <a:lnTo>
                  <a:pt x="17446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7446" y="16200"/>
                </a:lnTo>
                <a:lnTo>
                  <a:pt x="17446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99">
              <a:alpha val="70000"/>
            </a:srgbClr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flipH="1">
            <a:off x="2292426" y="2166460"/>
            <a:ext cx="673100" cy="406400"/>
          </a:xfrm>
          <a:prstGeom prst="line">
            <a:avLst/>
          </a:prstGeom>
          <a:noFill/>
          <a:ln w="57150" cmpd="sng">
            <a:solidFill>
              <a:srgbClr val="C00000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956454" y="2144688"/>
            <a:ext cx="609600" cy="1028700"/>
          </a:xfrm>
          <a:prstGeom prst="line">
            <a:avLst/>
          </a:prstGeom>
          <a:noFill/>
          <a:ln w="57150" cmpd="sng">
            <a:solidFill>
              <a:srgbClr val="C00000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27" name="弧形 26"/>
          <p:cNvSpPr/>
          <p:nvPr/>
        </p:nvSpPr>
        <p:spPr bwMode="auto">
          <a:xfrm rot="7629419">
            <a:off x="2692977" y="1544778"/>
            <a:ext cx="1203932" cy="996985"/>
          </a:xfrm>
          <a:prstGeom prst="arc">
            <a:avLst>
              <a:gd name="adj1" fmla="val 19881782"/>
              <a:gd name="adj2" fmla="val 21455088"/>
            </a:avLst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cxnSp>
        <p:nvCxnSpPr>
          <p:cNvPr id="28" name="直接连接符 27"/>
          <p:cNvCxnSpPr/>
          <p:nvPr/>
        </p:nvCxnSpPr>
        <p:spPr bwMode="auto">
          <a:xfrm rot="5400000">
            <a:off x="1961996" y="3663312"/>
            <a:ext cx="5148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66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63489" name="Object 1"/>
          <p:cNvGraphicFramePr>
            <a:graphicFrameLocks noChangeAspect="1"/>
          </p:cNvGraphicFramePr>
          <p:nvPr/>
        </p:nvGraphicFramePr>
        <p:xfrm>
          <a:off x="1403648" y="4248185"/>
          <a:ext cx="2204700" cy="548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3" name="公式" r:id="rId7" imgW="838080" imgH="215640" progId="Equation.3">
                  <p:embed/>
                </p:oleObj>
              </mc:Choice>
              <mc:Fallback>
                <p:oleObj name="公式" r:id="rId7" imgW="838080" imgH="21564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4248185"/>
                        <a:ext cx="2204700" cy="5489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0333082"/>
              </p:ext>
            </p:extLst>
          </p:nvPr>
        </p:nvGraphicFramePr>
        <p:xfrm>
          <a:off x="1354591" y="4973826"/>
          <a:ext cx="2333625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4" name="公式" r:id="rId9" imgW="876240" imgH="215640" progId="Equation.3">
                  <p:embed/>
                </p:oleObj>
              </mc:Choice>
              <mc:Fallback>
                <p:oleObj name="公式" r:id="rId9" imgW="87624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4591" y="4973826"/>
                        <a:ext cx="2333625" cy="55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614764" y="765682"/>
            <a:ext cx="2088232" cy="623417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cap="all" noProof="0" dirty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ea typeface="黑体" pitchFamily="49" charset="-122"/>
                <a:cs typeface="+mj-cs"/>
              </a:rPr>
              <a:t>TRY OUT</a:t>
            </a:r>
            <a:endParaRPr kumimoji="0" lang="zh-CN" altLang="en-US" sz="3200" b="1" i="0" u="none" strike="noStrike" kern="1200" cap="all" spc="0" normalizeH="0" baseline="0" noProof="0" dirty="0">
              <a:ln w="0"/>
              <a:solidFill>
                <a:srgbClr val="00B05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黑体" pitchFamily="49" charset="-122"/>
              <a:cs typeface="+mj-cs"/>
            </a:endParaRPr>
          </a:p>
        </p:txBody>
      </p:sp>
      <p:grpSp>
        <p:nvGrpSpPr>
          <p:cNvPr id="35" name="Group 30"/>
          <p:cNvGrpSpPr>
            <a:grpSpLocks/>
          </p:cNvGrpSpPr>
          <p:nvPr/>
        </p:nvGrpSpPr>
        <p:grpSpPr bwMode="auto">
          <a:xfrm>
            <a:off x="5398591" y="1733466"/>
            <a:ext cx="2917825" cy="2105029"/>
            <a:chOff x="310" y="-62"/>
            <a:chExt cx="1838" cy="1326"/>
          </a:xfrm>
        </p:grpSpPr>
        <p:grpSp>
          <p:nvGrpSpPr>
            <p:cNvPr id="36" name="Group 31"/>
            <p:cNvGrpSpPr>
              <a:grpSpLocks/>
            </p:cNvGrpSpPr>
            <p:nvPr/>
          </p:nvGrpSpPr>
          <p:grpSpPr bwMode="auto">
            <a:xfrm>
              <a:off x="310" y="-62"/>
              <a:ext cx="1838" cy="1269"/>
              <a:chOff x="310" y="-62"/>
              <a:chExt cx="1838" cy="1269"/>
            </a:xfrm>
          </p:grpSpPr>
          <p:sp>
            <p:nvSpPr>
              <p:cNvPr id="40" name="Rectangle 32"/>
              <p:cNvSpPr>
                <a:spLocks noChangeArrowheads="1"/>
              </p:cNvSpPr>
              <p:nvPr/>
            </p:nvSpPr>
            <p:spPr bwMode="auto">
              <a:xfrm>
                <a:off x="782" y="-62"/>
                <a:ext cx="79" cy="960"/>
              </a:xfrm>
              <a:prstGeom prst="rect">
                <a:avLst/>
              </a:prstGeom>
              <a:solidFill>
                <a:schemeClr val="folHlink"/>
              </a:solidFill>
              <a:ln w="9525" cmpd="sng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grpSp>
            <p:nvGrpSpPr>
              <p:cNvPr id="41" name="Group 33"/>
              <p:cNvGrpSpPr>
                <a:grpSpLocks/>
              </p:cNvGrpSpPr>
              <p:nvPr/>
            </p:nvGrpSpPr>
            <p:grpSpPr bwMode="auto">
              <a:xfrm>
                <a:off x="855" y="228"/>
                <a:ext cx="480" cy="480"/>
                <a:chOff x="0" y="0"/>
                <a:chExt cx="480" cy="480"/>
              </a:xfrm>
            </p:grpSpPr>
            <p:sp>
              <p:nvSpPr>
                <p:cNvPr id="43" name="Oval 34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480" cy="480"/>
                </a:xfrm>
                <a:prstGeom prst="ellipse">
                  <a:avLst/>
                </a:prstGeom>
                <a:solidFill>
                  <a:srgbClr val="00B0F0"/>
                </a:solidFill>
                <a:ln w="952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44" name="Oval 35"/>
                <p:cNvSpPr>
                  <a:spLocks noChangeArrowheads="1"/>
                </p:cNvSpPr>
                <p:nvPr/>
              </p:nvSpPr>
              <p:spPr bwMode="auto">
                <a:xfrm>
                  <a:off x="237" y="231"/>
                  <a:ext cx="23" cy="23"/>
                </a:xfrm>
                <a:prstGeom prst="ellipse">
                  <a:avLst/>
                </a:prstGeom>
                <a:solidFill>
                  <a:schemeClr val="tx1"/>
                </a:solidFill>
                <a:ln w="9525" cmpd="sng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42" name="AutoShape 36"/>
              <p:cNvSpPr>
                <a:spLocks noChangeArrowheads="1"/>
              </p:cNvSpPr>
              <p:nvPr/>
            </p:nvSpPr>
            <p:spPr bwMode="auto">
              <a:xfrm flipH="1">
                <a:off x="310" y="129"/>
                <a:ext cx="1838" cy="1078"/>
              </a:xfrm>
              <a:prstGeom prst="rtTriangle">
                <a:avLst/>
              </a:prstGeom>
              <a:solidFill>
                <a:srgbClr val="FFCCFF">
                  <a:alpha val="30000"/>
                </a:srgbClr>
              </a:solidFill>
              <a:ln w="15875" cmpd="sng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37" name="Text Box 37"/>
            <p:cNvSpPr txBox="1">
              <a:spLocks noChangeArrowheads="1"/>
            </p:cNvSpPr>
            <p:nvPr/>
          </p:nvSpPr>
          <p:spPr bwMode="auto">
            <a:xfrm>
              <a:off x="545" y="973"/>
              <a:ext cx="28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l-GR" altLang="en-US" sz="2400" b="1" i="1" dirty="0">
                  <a:latin typeface="Monotype Corsiva" pitchFamily="66" charset="0"/>
                </a:rPr>
                <a:t>θ</a:t>
              </a:r>
              <a:endParaRPr lang="en-US" sz="2400" b="1" i="1" dirty="0">
                <a:latin typeface="Monotype Corsiva" pitchFamily="66" charset="0"/>
              </a:endParaRPr>
            </a:p>
          </p:txBody>
        </p:sp>
        <p:sp>
          <p:nvSpPr>
            <p:cNvPr id="38" name="Freeform 38"/>
            <p:cNvSpPr>
              <a:spLocks/>
            </p:cNvSpPr>
            <p:nvPr/>
          </p:nvSpPr>
          <p:spPr bwMode="auto">
            <a:xfrm rot="12160833">
              <a:off x="468" y="1115"/>
              <a:ext cx="91" cy="84"/>
            </a:xfrm>
            <a:custGeom>
              <a:avLst/>
              <a:gdLst>
                <a:gd name="T0" fmla="*/ 2 w 37"/>
                <a:gd name="T1" fmla="*/ 0 h 124"/>
                <a:gd name="T2" fmla="*/ 25 w 37"/>
                <a:gd name="T3" fmla="*/ 72 h 124"/>
                <a:gd name="T4" fmla="*/ 91 w 37"/>
                <a:gd name="T5" fmla="*/ 84 h 124"/>
                <a:gd name="T6" fmla="*/ 0 60000 65536"/>
                <a:gd name="T7" fmla="*/ 0 60000 65536"/>
                <a:gd name="T8" fmla="*/ 0 60000 65536"/>
                <a:gd name="T9" fmla="*/ 0 w 37"/>
                <a:gd name="T10" fmla="*/ 0 h 124"/>
                <a:gd name="T11" fmla="*/ 37 w 37"/>
                <a:gd name="T12" fmla="*/ 124 h 1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7" h="124">
                  <a:moveTo>
                    <a:pt x="1" y="0"/>
                  </a:moveTo>
                  <a:cubicBezTo>
                    <a:pt x="4" y="35"/>
                    <a:pt x="0" y="72"/>
                    <a:pt x="10" y="106"/>
                  </a:cubicBezTo>
                  <a:cubicBezTo>
                    <a:pt x="13" y="116"/>
                    <a:pt x="37" y="124"/>
                    <a:pt x="37" y="124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zh-CN" altLang="en-US"/>
            </a:p>
          </p:txBody>
        </p:sp>
      </p:grpSp>
      <p:sp>
        <p:nvSpPr>
          <p:cNvPr id="45" name="AutoShape 39"/>
          <p:cNvSpPr>
            <a:spLocks/>
          </p:cNvSpPr>
          <p:nvPr/>
        </p:nvSpPr>
        <p:spPr bwMode="auto">
          <a:xfrm rot="10800000">
            <a:off x="5527179" y="2417682"/>
            <a:ext cx="990600" cy="304800"/>
          </a:xfrm>
          <a:custGeom>
            <a:avLst/>
            <a:gdLst>
              <a:gd name="T0" fmla="*/ 800093 w 21600"/>
              <a:gd name="T1" fmla="*/ 0 h 21600"/>
              <a:gd name="T2" fmla="*/ 800093 w 21600"/>
              <a:gd name="T3" fmla="*/ 76200 h 21600"/>
              <a:gd name="T4" fmla="*/ 154781 w 21600"/>
              <a:gd name="T5" fmla="*/ 76200 h 21600"/>
              <a:gd name="T6" fmla="*/ 154781 w 21600"/>
              <a:gd name="T7" fmla="*/ 228600 h 21600"/>
              <a:gd name="T8" fmla="*/ 800093 w 21600"/>
              <a:gd name="T9" fmla="*/ 228600 h 21600"/>
              <a:gd name="T10" fmla="*/ 800093 w 21600"/>
              <a:gd name="T11" fmla="*/ 304800 h 21600"/>
              <a:gd name="T12" fmla="*/ 990600 w 21600"/>
              <a:gd name="T13" fmla="*/ 152400 h 21600"/>
              <a:gd name="T14" fmla="*/ 61912 w 21600"/>
              <a:gd name="T15" fmla="*/ 76200 h 21600"/>
              <a:gd name="T16" fmla="*/ 61912 w 21600"/>
              <a:gd name="T17" fmla="*/ 228600 h 21600"/>
              <a:gd name="T18" fmla="*/ 123825 w 21600"/>
              <a:gd name="T19" fmla="*/ 228600 h 21600"/>
              <a:gd name="T20" fmla="*/ 123825 w 21600"/>
              <a:gd name="T21" fmla="*/ 76200 h 21600"/>
              <a:gd name="T22" fmla="*/ 0 w 21600"/>
              <a:gd name="T23" fmla="*/ 76200 h 21600"/>
              <a:gd name="T24" fmla="*/ 0 w 21600"/>
              <a:gd name="T25" fmla="*/ 228600 h 21600"/>
              <a:gd name="T26" fmla="*/ 30956 w 21600"/>
              <a:gd name="T27" fmla="*/ 228600 h 21600"/>
              <a:gd name="T28" fmla="*/ 30956 w 21600"/>
              <a:gd name="T29" fmla="*/ 76200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3375 w 21600"/>
              <a:gd name="T46" fmla="*/ 5400 h 21600"/>
              <a:gd name="T47" fmla="*/ 19523 w 21600"/>
              <a:gd name="T48" fmla="*/ 16200 h 216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1600" h="21600">
                <a:moveTo>
                  <a:pt x="17446" y="0"/>
                </a:moveTo>
                <a:lnTo>
                  <a:pt x="17446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7446" y="16200"/>
                </a:lnTo>
                <a:lnTo>
                  <a:pt x="17446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99">
              <a:alpha val="70000"/>
            </a:srgbClr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6" name="AutoShape 40"/>
          <p:cNvSpPr>
            <a:spLocks/>
          </p:cNvSpPr>
          <p:nvPr/>
        </p:nvSpPr>
        <p:spPr bwMode="auto">
          <a:xfrm rot="3598707">
            <a:off x="6581279" y="3133645"/>
            <a:ext cx="990600" cy="304800"/>
          </a:xfrm>
          <a:custGeom>
            <a:avLst/>
            <a:gdLst>
              <a:gd name="T0" fmla="*/ 800093 w 21600"/>
              <a:gd name="T1" fmla="*/ 0 h 21600"/>
              <a:gd name="T2" fmla="*/ 800093 w 21600"/>
              <a:gd name="T3" fmla="*/ 76200 h 21600"/>
              <a:gd name="T4" fmla="*/ 154781 w 21600"/>
              <a:gd name="T5" fmla="*/ 76200 h 21600"/>
              <a:gd name="T6" fmla="*/ 154781 w 21600"/>
              <a:gd name="T7" fmla="*/ 228600 h 21600"/>
              <a:gd name="T8" fmla="*/ 800093 w 21600"/>
              <a:gd name="T9" fmla="*/ 228600 h 21600"/>
              <a:gd name="T10" fmla="*/ 800093 w 21600"/>
              <a:gd name="T11" fmla="*/ 304800 h 21600"/>
              <a:gd name="T12" fmla="*/ 990600 w 21600"/>
              <a:gd name="T13" fmla="*/ 152400 h 21600"/>
              <a:gd name="T14" fmla="*/ 61912 w 21600"/>
              <a:gd name="T15" fmla="*/ 76200 h 21600"/>
              <a:gd name="T16" fmla="*/ 61912 w 21600"/>
              <a:gd name="T17" fmla="*/ 228600 h 21600"/>
              <a:gd name="T18" fmla="*/ 123825 w 21600"/>
              <a:gd name="T19" fmla="*/ 228600 h 21600"/>
              <a:gd name="T20" fmla="*/ 123825 w 21600"/>
              <a:gd name="T21" fmla="*/ 76200 h 21600"/>
              <a:gd name="T22" fmla="*/ 0 w 21600"/>
              <a:gd name="T23" fmla="*/ 76200 h 21600"/>
              <a:gd name="T24" fmla="*/ 0 w 21600"/>
              <a:gd name="T25" fmla="*/ 228600 h 21600"/>
              <a:gd name="T26" fmla="*/ 30956 w 21600"/>
              <a:gd name="T27" fmla="*/ 228600 h 21600"/>
              <a:gd name="T28" fmla="*/ 30956 w 21600"/>
              <a:gd name="T29" fmla="*/ 76200 h 2160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3375 w 21600"/>
              <a:gd name="T46" fmla="*/ 5400 h 21600"/>
              <a:gd name="T47" fmla="*/ 19523 w 21600"/>
              <a:gd name="T48" fmla="*/ 16200 h 2160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1600" h="21600">
                <a:moveTo>
                  <a:pt x="17446" y="0"/>
                </a:moveTo>
                <a:lnTo>
                  <a:pt x="17446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7446" y="16200"/>
                </a:lnTo>
                <a:lnTo>
                  <a:pt x="17446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FF99">
              <a:alpha val="70000"/>
            </a:srgbClr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grpSp>
        <p:nvGrpSpPr>
          <p:cNvPr id="47" name="Group 47"/>
          <p:cNvGrpSpPr>
            <a:grpSpLocks/>
          </p:cNvGrpSpPr>
          <p:nvPr/>
        </p:nvGrpSpPr>
        <p:grpSpPr bwMode="auto">
          <a:xfrm>
            <a:off x="6425930" y="2580439"/>
            <a:ext cx="800101" cy="1771651"/>
            <a:chOff x="24" y="0"/>
            <a:chExt cx="504" cy="1116"/>
          </a:xfrm>
        </p:grpSpPr>
        <p:sp>
          <p:nvSpPr>
            <p:cNvPr id="48" name="Text Box 48"/>
            <p:cNvSpPr txBox="1">
              <a:spLocks noChangeArrowheads="1"/>
            </p:cNvSpPr>
            <p:nvPr/>
          </p:nvSpPr>
          <p:spPr bwMode="auto">
            <a:xfrm>
              <a:off x="24" y="786"/>
              <a:ext cx="50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i="1" dirty="0"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49" name="Line 49"/>
            <p:cNvSpPr>
              <a:spLocks noChangeShapeType="1"/>
            </p:cNvSpPr>
            <p:nvPr/>
          </p:nvSpPr>
          <p:spPr bwMode="auto">
            <a:xfrm>
              <a:off x="169" y="0"/>
              <a:ext cx="0" cy="829"/>
            </a:xfrm>
            <a:prstGeom prst="line">
              <a:avLst/>
            </a:prstGeom>
            <a:noFill/>
            <a:ln w="57150" cmpd="sng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zh-CN" altLang="en-US"/>
            </a:p>
          </p:txBody>
        </p:sp>
      </p:grpSp>
      <p:sp>
        <p:nvSpPr>
          <p:cNvPr id="50" name="Line 51"/>
          <p:cNvSpPr>
            <a:spLocks noChangeShapeType="1"/>
          </p:cNvSpPr>
          <p:nvPr/>
        </p:nvSpPr>
        <p:spPr bwMode="auto">
          <a:xfrm flipH="1" flipV="1">
            <a:off x="6720979" y="3895645"/>
            <a:ext cx="687388" cy="3175"/>
          </a:xfrm>
          <a:prstGeom prst="line">
            <a:avLst/>
          </a:prstGeom>
          <a:noFill/>
          <a:ln w="25400" cmpd="sng">
            <a:solidFill>
              <a:srgbClr val="C00000"/>
            </a:solidFill>
            <a:prstDash val="dash"/>
            <a:round/>
            <a:headEnd/>
            <a:tailEnd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51" name="Line 52"/>
          <p:cNvSpPr>
            <a:spLocks noChangeShapeType="1"/>
          </p:cNvSpPr>
          <p:nvPr/>
        </p:nvSpPr>
        <p:spPr bwMode="auto">
          <a:xfrm>
            <a:off x="5916116" y="2570082"/>
            <a:ext cx="741363" cy="1308100"/>
          </a:xfrm>
          <a:prstGeom prst="line">
            <a:avLst/>
          </a:prstGeom>
          <a:noFill/>
          <a:ln w="25400" cmpd="sng">
            <a:solidFill>
              <a:srgbClr val="C00000"/>
            </a:solidFill>
            <a:prstDash val="dash"/>
            <a:round/>
            <a:headEnd/>
            <a:tailEnd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52" name="Text Box 53"/>
          <p:cNvSpPr txBox="1">
            <a:spLocks noChangeArrowheads="1"/>
          </p:cNvSpPr>
          <p:nvPr/>
        </p:nvSpPr>
        <p:spPr bwMode="auto">
          <a:xfrm>
            <a:off x="6613346" y="2959020"/>
            <a:ext cx="4841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altLang="en-US" sz="24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Monotype Corsiva" pitchFamily="66" charset="0"/>
              </a:rPr>
              <a:t>θ</a:t>
            </a:r>
            <a:endParaRPr lang="en-US" sz="2400" b="1" i="1" dirty="0">
              <a:effectLst>
                <a:outerShdw blurRad="38100" dist="38100" dir="2700000" algn="tl">
                  <a:srgbClr val="C0C0C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53" name="Freeform 54"/>
          <p:cNvSpPr>
            <a:spLocks/>
          </p:cNvSpPr>
          <p:nvPr/>
        </p:nvSpPr>
        <p:spPr bwMode="auto">
          <a:xfrm rot="10800000">
            <a:off x="6660654" y="2870120"/>
            <a:ext cx="173038" cy="57150"/>
          </a:xfrm>
          <a:custGeom>
            <a:avLst/>
            <a:gdLst>
              <a:gd name="T0" fmla="*/ 0 w 109"/>
              <a:gd name="T1" fmla="*/ 36 h 36"/>
              <a:gd name="T2" fmla="*/ 109 w 109"/>
              <a:gd name="T3" fmla="*/ 8 h 36"/>
              <a:gd name="T4" fmla="*/ 0 60000 65536"/>
              <a:gd name="T5" fmla="*/ 0 60000 65536"/>
              <a:gd name="T6" fmla="*/ 0 w 109"/>
              <a:gd name="T7" fmla="*/ 0 h 36"/>
              <a:gd name="T8" fmla="*/ 109 w 109"/>
              <a:gd name="T9" fmla="*/ 36 h 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" h="36">
                <a:moveTo>
                  <a:pt x="0" y="36"/>
                </a:moveTo>
                <a:cubicBezTo>
                  <a:pt x="34" y="0"/>
                  <a:pt x="57" y="8"/>
                  <a:pt x="109" y="8"/>
                </a:cubicBezTo>
              </a:path>
            </a:pathLst>
          </a:custGeom>
          <a:noFill/>
          <a:ln w="28575" cmpd="sng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54" name="Group 57"/>
          <p:cNvGrpSpPr>
            <a:grpSpLocks/>
          </p:cNvGrpSpPr>
          <p:nvPr/>
        </p:nvGrpSpPr>
        <p:grpSpPr bwMode="auto">
          <a:xfrm>
            <a:off x="4860429" y="2552620"/>
            <a:ext cx="2659062" cy="1435100"/>
            <a:chOff x="0" y="0"/>
            <a:chExt cx="4188" cy="2260"/>
          </a:xfrm>
        </p:grpSpPr>
        <p:sp>
          <p:nvSpPr>
            <p:cNvPr id="55" name="Line 59"/>
            <p:cNvSpPr>
              <a:spLocks noChangeShapeType="1"/>
            </p:cNvSpPr>
            <p:nvPr/>
          </p:nvSpPr>
          <p:spPr bwMode="auto">
            <a:xfrm flipH="1">
              <a:off x="0" y="14"/>
              <a:ext cx="2795" cy="1"/>
            </a:xfrm>
            <a:prstGeom prst="line">
              <a:avLst/>
            </a:prstGeom>
            <a:noFill/>
            <a:ln w="25400" cmpd="sng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Line 60"/>
            <p:cNvSpPr>
              <a:spLocks noChangeShapeType="1"/>
            </p:cNvSpPr>
            <p:nvPr/>
          </p:nvSpPr>
          <p:spPr bwMode="auto">
            <a:xfrm flipH="1" flipV="1">
              <a:off x="2796" y="0"/>
              <a:ext cx="1392" cy="2260"/>
            </a:xfrm>
            <a:prstGeom prst="line">
              <a:avLst/>
            </a:prstGeom>
            <a:noFill/>
            <a:ln w="25400" cmpd="sng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57" name="Group 44"/>
          <p:cNvGrpSpPr>
            <a:grpSpLocks/>
          </p:cNvGrpSpPr>
          <p:nvPr/>
        </p:nvGrpSpPr>
        <p:grpSpPr bwMode="auto">
          <a:xfrm>
            <a:off x="6673354" y="2581641"/>
            <a:ext cx="1374777" cy="1417638"/>
            <a:chOff x="0" y="0"/>
            <a:chExt cx="866" cy="893"/>
          </a:xfrm>
        </p:grpSpPr>
        <p:sp>
          <p:nvSpPr>
            <p:cNvPr id="58" name="Text Box 45"/>
            <p:cNvSpPr txBox="1">
              <a:spLocks noChangeArrowheads="1"/>
            </p:cNvSpPr>
            <p:nvPr/>
          </p:nvSpPr>
          <p:spPr bwMode="auto">
            <a:xfrm>
              <a:off x="510" y="563"/>
              <a:ext cx="35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i="1" dirty="0">
                  <a:solidFill>
                    <a:srgbClr val="C00000"/>
                  </a:solidFill>
                  <a:latin typeface="Times New Roman" pitchFamily="18" charset="0"/>
                </a:rPr>
                <a:t>G</a:t>
              </a:r>
              <a:r>
                <a:rPr lang="en-US" sz="2800" b="1" baseline="-25000" dirty="0">
                  <a:solidFill>
                    <a:srgbClr val="C00000"/>
                  </a:solidFill>
                  <a:latin typeface="Times New Roman" pitchFamily="18" charset="0"/>
                </a:rPr>
                <a:t>2</a:t>
              </a:r>
            </a:p>
          </p:txBody>
        </p:sp>
        <p:sp>
          <p:nvSpPr>
            <p:cNvPr id="59" name="Line 46"/>
            <p:cNvSpPr>
              <a:spLocks noChangeShapeType="1"/>
            </p:cNvSpPr>
            <p:nvPr/>
          </p:nvSpPr>
          <p:spPr bwMode="auto">
            <a:xfrm>
              <a:off x="0" y="0"/>
              <a:ext cx="533" cy="869"/>
            </a:xfrm>
            <a:prstGeom prst="line">
              <a:avLst/>
            </a:prstGeom>
            <a:noFill/>
            <a:ln w="57150" cmpd="sng">
              <a:solidFill>
                <a:srgbClr val="C00000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zh-CN" altLang="en-US"/>
            </a:p>
          </p:txBody>
        </p:sp>
      </p:grpSp>
      <p:grpSp>
        <p:nvGrpSpPr>
          <p:cNvPr id="60" name="Group 41"/>
          <p:cNvGrpSpPr>
            <a:grpSpLocks/>
          </p:cNvGrpSpPr>
          <p:nvPr/>
        </p:nvGrpSpPr>
        <p:grpSpPr bwMode="auto">
          <a:xfrm>
            <a:off x="5539880" y="1890632"/>
            <a:ext cx="1141411" cy="671513"/>
            <a:chOff x="-24" y="14"/>
            <a:chExt cx="719" cy="423"/>
          </a:xfrm>
        </p:grpSpPr>
        <p:sp>
          <p:nvSpPr>
            <p:cNvPr id="61" name="Text Box 42"/>
            <p:cNvSpPr txBox="1">
              <a:spLocks noChangeArrowheads="1"/>
            </p:cNvSpPr>
            <p:nvPr/>
          </p:nvSpPr>
          <p:spPr bwMode="auto">
            <a:xfrm>
              <a:off x="-24" y="14"/>
              <a:ext cx="35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i="1" dirty="0">
                  <a:solidFill>
                    <a:srgbClr val="C00000"/>
                  </a:solidFill>
                  <a:latin typeface="Times New Roman" pitchFamily="18" charset="0"/>
                </a:rPr>
                <a:t>G</a:t>
              </a:r>
              <a:r>
                <a:rPr lang="en-US" sz="2800" b="1" baseline="-25000" dirty="0">
                  <a:solidFill>
                    <a:srgbClr val="C00000"/>
                  </a:solidFill>
                  <a:latin typeface="Times New Roman" pitchFamily="18" charset="0"/>
                </a:rPr>
                <a:t>1</a:t>
              </a:r>
            </a:p>
          </p:txBody>
        </p:sp>
        <p:sp>
          <p:nvSpPr>
            <p:cNvPr id="62" name="Line 43"/>
            <p:cNvSpPr>
              <a:spLocks noChangeShapeType="1"/>
            </p:cNvSpPr>
            <p:nvPr/>
          </p:nvSpPr>
          <p:spPr bwMode="auto">
            <a:xfrm flipH="1" flipV="1">
              <a:off x="193" y="436"/>
              <a:ext cx="502" cy="1"/>
            </a:xfrm>
            <a:prstGeom prst="line">
              <a:avLst/>
            </a:prstGeom>
            <a:noFill/>
            <a:ln w="57150" cmpd="sng">
              <a:solidFill>
                <a:srgbClr val="C00000"/>
              </a:solidFill>
              <a:round/>
              <a:headEnd/>
              <a:tailEnd type="arrow" w="med" len="med"/>
            </a:ln>
          </p:spPr>
          <p:txBody>
            <a:bodyPr wrap="none"/>
            <a:lstStyle/>
            <a:p>
              <a:endParaRPr lang="zh-CN" altLang="en-US"/>
            </a:p>
          </p:txBody>
        </p:sp>
      </p:grpSp>
      <p:graphicFrame>
        <p:nvGraphicFramePr>
          <p:cNvPr id="6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8044373"/>
              </p:ext>
            </p:extLst>
          </p:nvPr>
        </p:nvGraphicFramePr>
        <p:xfrm>
          <a:off x="5814003" y="4300485"/>
          <a:ext cx="2161548" cy="538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5" name="公式" r:id="rId11" imgW="838080" imgH="215640" progId="Equation.3">
                  <p:embed/>
                </p:oleObj>
              </mc:Choice>
              <mc:Fallback>
                <p:oleObj name="公式" r:id="rId11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4003" y="4300485"/>
                        <a:ext cx="2161548" cy="5383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4072524"/>
              </p:ext>
            </p:extLst>
          </p:nvPr>
        </p:nvGraphicFramePr>
        <p:xfrm>
          <a:off x="5821799" y="4911526"/>
          <a:ext cx="2063750" cy="759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46" name="公式" r:id="rId13" imgW="799920" imgH="304560" progId="Equation.3">
                  <p:embed/>
                </p:oleObj>
              </mc:Choice>
              <mc:Fallback>
                <p:oleObj name="公式" r:id="rId13" imgW="799920" imgH="304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1799" y="4911526"/>
                        <a:ext cx="2063750" cy="7591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D62FE1F1-33DA-4D5E-AB02-EDB769CA05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972"/>
    </mc:Choice>
    <mc:Fallback>
      <p:transition spd="slow" advTm="117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63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utoUpdateAnimBg="0"/>
      <p:bldP spid="10" grpId="0" autoUpdateAnimBg="0"/>
      <p:bldP spid="14" grpId="0" autoUpdateAnimBg="0"/>
      <p:bldP spid="20" grpId="0" animBg="1" autoUpdateAnimBg="0"/>
      <p:bldP spid="20" grpId="1" animBg="1" autoUpdateAnimBg="0"/>
      <p:bldP spid="18" grpId="0" animBg="1"/>
      <p:bldP spid="19" grpId="0" animBg="1"/>
      <p:bldP spid="21" grpId="0" animBg="1" autoUpdateAnimBg="0"/>
      <p:bldP spid="21" grpId="1" animBg="1" autoUpdateAnimBg="0"/>
      <p:bldP spid="8" grpId="0" animBg="1"/>
      <p:bldP spid="7" grpId="0" animBg="1"/>
      <p:bldP spid="27" grpId="0" animBg="1"/>
      <p:bldP spid="34" grpId="0" animBg="1"/>
      <p:bldP spid="45" grpId="0" animBg="1" autoUpdateAnimBg="0"/>
      <p:bldP spid="45" grpId="1" animBg="1" autoUpdateAnimBg="0"/>
      <p:bldP spid="46" grpId="0" animBg="1" autoUpdateAnimBg="0"/>
      <p:bldP spid="46" grpId="1" animBg="1" autoUpdateAnimBg="0"/>
      <p:bldP spid="50" grpId="0" animBg="1"/>
      <p:bldP spid="51" grpId="0" animBg="1"/>
      <p:bldP spid="52" grpId="0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photos.tuchong.com/471557/f/21767687.jpg"/>
          <p:cNvPicPr>
            <a:picLocks noChangeAspect="1" noChangeArrowheads="1"/>
          </p:cNvPicPr>
          <p:nvPr/>
        </p:nvPicPr>
        <p:blipFill>
          <a:blip r:embed="rId7" cstate="print"/>
          <a:srcRect l="3780" t="1810" r="2351" b="3568"/>
          <a:stretch>
            <a:fillRect/>
          </a:stretch>
        </p:blipFill>
        <p:spPr bwMode="auto">
          <a:xfrm>
            <a:off x="-684584" y="-27384"/>
            <a:ext cx="10729192" cy="6912768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 bwMode="auto">
          <a:xfrm>
            <a:off x="-684584" y="4725145"/>
            <a:ext cx="10729192" cy="2160240"/>
          </a:xfrm>
          <a:prstGeom prst="rect">
            <a:avLst/>
          </a:prstGeom>
          <a:solidFill>
            <a:schemeClr val="bg1">
              <a:alpha val="61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3746499" y="5178529"/>
            <a:ext cx="2917825" cy="1054444"/>
            <a:chOff x="3746499" y="5178529"/>
            <a:chExt cx="2917825" cy="1054444"/>
          </a:xfrm>
        </p:grpSpPr>
        <p:grpSp>
          <p:nvGrpSpPr>
            <p:cNvPr id="5" name="组合 4"/>
            <p:cNvGrpSpPr/>
            <p:nvPr/>
          </p:nvGrpSpPr>
          <p:grpSpPr>
            <a:xfrm>
              <a:off x="3746499" y="5178529"/>
              <a:ext cx="2917825" cy="991245"/>
              <a:chOff x="3746499" y="1124744"/>
              <a:chExt cx="2917825" cy="991245"/>
            </a:xfrm>
          </p:grpSpPr>
          <p:grpSp>
            <p:nvGrpSpPr>
              <p:cNvPr id="6" name="组合 19"/>
              <p:cNvGrpSpPr/>
              <p:nvPr/>
            </p:nvGrpSpPr>
            <p:grpSpPr>
              <a:xfrm>
                <a:off x="4139952" y="1366039"/>
                <a:ext cx="792000" cy="518135"/>
                <a:chOff x="4413796" y="1272765"/>
                <a:chExt cx="792000" cy="518135"/>
              </a:xfrm>
            </p:grpSpPr>
            <p:sp>
              <p:nvSpPr>
                <p:cNvPr id="8" name="Oval 6"/>
                <p:cNvSpPr>
                  <a:spLocks noChangeArrowheads="1"/>
                </p:cNvSpPr>
                <p:nvPr/>
              </p:nvSpPr>
              <p:spPr bwMode="auto">
                <a:xfrm rot="19715207">
                  <a:off x="5031320" y="1501096"/>
                  <a:ext cx="152400" cy="152400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9" name="Oval 7"/>
                <p:cNvSpPr>
                  <a:spLocks noChangeArrowheads="1"/>
                </p:cNvSpPr>
                <p:nvPr/>
              </p:nvSpPr>
              <p:spPr bwMode="auto">
                <a:xfrm rot="19715207">
                  <a:off x="4607076" y="1638500"/>
                  <a:ext cx="152400" cy="152400"/>
                </a:xfrm>
                <a:prstGeom prst="ellipse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0" name="Rectangle 8"/>
                <p:cNvSpPr>
                  <a:spLocks noChangeArrowheads="1"/>
                </p:cNvSpPr>
                <p:nvPr/>
              </p:nvSpPr>
              <p:spPr bwMode="auto">
                <a:xfrm rot="20400000">
                  <a:off x="4413796" y="1272765"/>
                  <a:ext cx="792000" cy="304800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7" name="AutoShape 36"/>
              <p:cNvSpPr>
                <a:spLocks noChangeArrowheads="1"/>
              </p:cNvSpPr>
              <p:nvPr/>
            </p:nvSpPr>
            <p:spPr bwMode="auto">
              <a:xfrm flipH="1">
                <a:off x="3746499" y="1124744"/>
                <a:ext cx="2917825" cy="991245"/>
              </a:xfrm>
              <a:prstGeom prst="rtTriangle">
                <a:avLst/>
              </a:prstGeom>
              <a:solidFill>
                <a:srgbClr val="FFFFCC"/>
              </a:solidFill>
              <a:ln w="15875" cmpd="sng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4104882" y="5894419"/>
              <a:ext cx="381631" cy="338554"/>
              <a:chOff x="4104882" y="5894419"/>
              <a:chExt cx="381631" cy="338554"/>
            </a:xfrm>
          </p:grpSpPr>
          <p:sp>
            <p:nvSpPr>
              <p:cNvPr id="25" name="Text Box 16"/>
              <p:cNvSpPr txBox="1">
                <a:spLocks noChangeArrowheads="1"/>
              </p:cNvSpPr>
              <p:nvPr/>
            </p:nvSpPr>
            <p:spPr bwMode="auto">
              <a:xfrm>
                <a:off x="4104882" y="5894419"/>
                <a:ext cx="381631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sz="1600" i="1" dirty="0">
                    <a:solidFill>
                      <a:schemeClr val="tx2"/>
                    </a:solidFill>
                    <a:latin typeface="Times New Roman" pitchFamily="18" charset="0"/>
                    <a:sym typeface="Symbol" pitchFamily="18" charset="2"/>
                  </a:rPr>
                  <a:t></a:t>
                </a:r>
                <a:endParaRPr lang="en-US" sz="1600" i="1" dirty="0">
                  <a:latin typeface="Times New Roman" pitchFamily="18" charset="0"/>
                </a:endParaRPr>
              </a:p>
            </p:txBody>
          </p:sp>
          <p:sp>
            <p:nvSpPr>
              <p:cNvPr id="26" name="Freeform 23"/>
              <p:cNvSpPr>
                <a:spLocks/>
              </p:cNvSpPr>
              <p:nvPr/>
            </p:nvSpPr>
            <p:spPr bwMode="auto">
              <a:xfrm rot="19800000">
                <a:off x="4129374" y="6033586"/>
                <a:ext cx="36000" cy="144000"/>
              </a:xfrm>
              <a:custGeom>
                <a:avLst/>
                <a:gdLst>
                  <a:gd name="T0" fmla="*/ 0 w 33"/>
                  <a:gd name="T1" fmla="*/ 0 h 114"/>
                  <a:gd name="T2" fmla="*/ 47 w 33"/>
                  <a:gd name="T3" fmla="*/ 76 h 114"/>
                  <a:gd name="T4" fmla="*/ 7 w 33"/>
                  <a:gd name="T5" fmla="*/ 188 h 114"/>
                  <a:gd name="T6" fmla="*/ 0 60000 65536"/>
                  <a:gd name="T7" fmla="*/ 0 60000 65536"/>
                  <a:gd name="T8" fmla="*/ 0 60000 65536"/>
                  <a:gd name="T9" fmla="*/ 0 w 33"/>
                  <a:gd name="T10" fmla="*/ 0 h 114"/>
                  <a:gd name="T11" fmla="*/ 33 w 33"/>
                  <a:gd name="T12" fmla="*/ 114 h 11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" h="114">
                    <a:moveTo>
                      <a:pt x="0" y="0"/>
                    </a:moveTo>
                    <a:cubicBezTo>
                      <a:pt x="5" y="8"/>
                      <a:pt x="31" y="27"/>
                      <a:pt x="32" y="46"/>
                    </a:cubicBezTo>
                    <a:cubicBezTo>
                      <a:pt x="33" y="65"/>
                      <a:pt x="11" y="100"/>
                      <a:pt x="5" y="114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4494956" y="5554721"/>
            <a:ext cx="444501" cy="1200178"/>
            <a:chOff x="4494956" y="1500936"/>
            <a:chExt cx="444501" cy="1200178"/>
          </a:xfrm>
        </p:grpSpPr>
        <p:sp>
          <p:nvSpPr>
            <p:cNvPr id="12" name="椭圆 11"/>
            <p:cNvSpPr/>
            <p:nvPr/>
          </p:nvSpPr>
          <p:spPr bwMode="auto">
            <a:xfrm>
              <a:off x="4514180" y="1500936"/>
              <a:ext cx="54000" cy="54000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grpSp>
          <p:nvGrpSpPr>
            <p:cNvPr id="13" name="Group 47"/>
            <p:cNvGrpSpPr>
              <a:grpSpLocks/>
            </p:cNvGrpSpPr>
            <p:nvPr/>
          </p:nvGrpSpPr>
          <p:grpSpPr bwMode="auto">
            <a:xfrm>
              <a:off x="4494956" y="1554936"/>
              <a:ext cx="444501" cy="1146178"/>
              <a:chOff x="137" y="0"/>
              <a:chExt cx="280" cy="722"/>
            </a:xfrm>
          </p:grpSpPr>
          <p:sp>
            <p:nvSpPr>
              <p:cNvPr id="14" name="Text Box 48"/>
              <p:cNvSpPr txBox="1">
                <a:spLocks noChangeArrowheads="1"/>
              </p:cNvSpPr>
              <p:nvPr/>
            </p:nvSpPr>
            <p:spPr bwMode="auto">
              <a:xfrm>
                <a:off x="137" y="470"/>
                <a:ext cx="280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b="1" i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itchFamily="18" charset="0"/>
                  </a:rPr>
                  <a:t>G</a:t>
                </a:r>
              </a:p>
            </p:txBody>
          </p:sp>
          <p:sp>
            <p:nvSpPr>
              <p:cNvPr id="15" name="Line 49"/>
              <p:cNvSpPr>
                <a:spLocks noChangeShapeType="1"/>
              </p:cNvSpPr>
              <p:nvPr/>
            </p:nvSpPr>
            <p:spPr bwMode="auto">
              <a:xfrm>
                <a:off x="169" y="0"/>
                <a:ext cx="0" cy="544"/>
              </a:xfrm>
              <a:prstGeom prst="line">
                <a:avLst/>
              </a:prstGeom>
              <a:noFill/>
              <a:ln w="38100" cmpd="sng">
                <a:solidFill>
                  <a:schemeClr val="tx1"/>
                </a:solidFill>
                <a:round/>
                <a:headEnd/>
                <a:tailEnd type="arrow" w="med" len="med"/>
              </a:ln>
            </p:spPr>
            <p:txBody>
              <a:bodyPr wrap="none"/>
              <a:lstStyle/>
              <a:p>
                <a:endParaRPr lang="zh-CN" altLang="en-US"/>
              </a:p>
            </p:txBody>
          </p:sp>
        </p:grpSp>
      </p:grpSp>
      <p:grpSp>
        <p:nvGrpSpPr>
          <p:cNvPr id="16" name="Group 18"/>
          <p:cNvGrpSpPr>
            <a:grpSpLocks/>
          </p:cNvGrpSpPr>
          <p:nvPr/>
        </p:nvGrpSpPr>
        <p:grpSpPr bwMode="auto">
          <a:xfrm rot="548154">
            <a:off x="3535396" y="5500059"/>
            <a:ext cx="1623339" cy="1409406"/>
            <a:chOff x="547" y="6"/>
            <a:chExt cx="1022" cy="887"/>
          </a:xfrm>
        </p:grpSpPr>
        <p:sp>
          <p:nvSpPr>
            <p:cNvPr id="17" name="Line 23"/>
            <p:cNvSpPr>
              <a:spLocks noChangeShapeType="1"/>
            </p:cNvSpPr>
            <p:nvPr/>
          </p:nvSpPr>
          <p:spPr bwMode="auto">
            <a:xfrm rot="21411846">
              <a:off x="1147" y="6"/>
              <a:ext cx="422" cy="887"/>
            </a:xfrm>
            <a:prstGeom prst="line">
              <a:avLst/>
            </a:prstGeom>
            <a:noFill/>
            <a:ln w="12700" cmpd="sng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Line 22"/>
            <p:cNvSpPr>
              <a:spLocks noChangeShapeType="1"/>
            </p:cNvSpPr>
            <p:nvPr/>
          </p:nvSpPr>
          <p:spPr bwMode="auto">
            <a:xfrm flipH="1">
              <a:off x="547" y="24"/>
              <a:ext cx="587" cy="356"/>
            </a:xfrm>
            <a:prstGeom prst="line">
              <a:avLst/>
            </a:prstGeom>
            <a:noFill/>
            <a:ln w="12700" cmpd="sng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9" name="Line 23"/>
          <p:cNvSpPr>
            <a:spLocks noChangeShapeType="1"/>
          </p:cNvSpPr>
          <p:nvPr/>
        </p:nvSpPr>
        <p:spPr bwMode="auto">
          <a:xfrm rot="360000">
            <a:off x="4212602" y="5714583"/>
            <a:ext cx="374782" cy="776791"/>
          </a:xfrm>
          <a:prstGeom prst="line">
            <a:avLst/>
          </a:prstGeom>
          <a:noFill/>
          <a:ln w="12700" cmpd="sng">
            <a:solidFill>
              <a:srgbClr val="C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 rot="548154" flipH="1">
            <a:off x="4518376" y="6324508"/>
            <a:ext cx="310835" cy="188426"/>
          </a:xfrm>
          <a:prstGeom prst="line">
            <a:avLst/>
          </a:prstGeom>
          <a:noFill/>
          <a:ln w="12700" cmpd="sng">
            <a:solidFill>
              <a:srgbClr val="C0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058606" y="5208402"/>
            <a:ext cx="4555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C00000"/>
                </a:solidFill>
                <a:latin typeface="Times New Roman" pitchFamily="18" charset="0"/>
              </a:rPr>
              <a:t>G</a:t>
            </a:r>
            <a:r>
              <a:rPr lang="en-US" altLang="zh-CN" sz="2000" b="1" baseline="-25000" dirty="0">
                <a:solidFill>
                  <a:srgbClr val="C00000"/>
                </a:solidFill>
                <a:latin typeface="Times New Roman" pitchFamily="18" charset="0"/>
              </a:rPr>
              <a:t>1</a:t>
            </a:r>
            <a:endParaRPr lang="en-US" sz="2000" b="1" i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4853085" y="6108725"/>
            <a:ext cx="45557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 i="1" dirty="0">
                <a:solidFill>
                  <a:srgbClr val="C00000"/>
                </a:solidFill>
                <a:latin typeface="Times New Roman" pitchFamily="18" charset="0"/>
              </a:rPr>
              <a:t>G</a:t>
            </a:r>
            <a:r>
              <a:rPr lang="en-US" altLang="zh-CN" sz="2000" b="1" baseline="-25000" dirty="0">
                <a:solidFill>
                  <a:srgbClr val="C00000"/>
                </a:solidFill>
                <a:latin typeface="Times New Roman" pitchFamily="18" charset="0"/>
              </a:rPr>
              <a:t>2</a:t>
            </a:r>
            <a:endParaRPr lang="en-US" sz="2000" b="1" i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 flipH="1">
            <a:off x="4173030" y="5560107"/>
            <a:ext cx="372728" cy="137015"/>
          </a:xfrm>
          <a:prstGeom prst="line">
            <a:avLst/>
          </a:prstGeom>
          <a:noFill/>
          <a:ln w="38100" cmpd="sng">
            <a:solidFill>
              <a:srgbClr val="C00000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>
            <a:off x="4548285" y="5555609"/>
            <a:ext cx="304800" cy="810125"/>
          </a:xfrm>
          <a:prstGeom prst="line">
            <a:avLst/>
          </a:prstGeom>
          <a:noFill/>
          <a:ln w="38100" cmpd="sng">
            <a:solidFill>
              <a:srgbClr val="C00000"/>
            </a:solidFill>
            <a:round/>
            <a:headEnd/>
            <a:tailEnd type="arrow" w="med" len="med"/>
          </a:ln>
        </p:spPr>
        <p:txBody>
          <a:bodyPr wrap="none"/>
          <a:lstStyle/>
          <a:p>
            <a:endParaRPr lang="zh-CN" altLang="en-US"/>
          </a:p>
        </p:txBody>
      </p:sp>
      <p:grpSp>
        <p:nvGrpSpPr>
          <p:cNvPr id="30" name="组合 29"/>
          <p:cNvGrpSpPr/>
          <p:nvPr/>
        </p:nvGrpSpPr>
        <p:grpSpPr>
          <a:xfrm>
            <a:off x="4460802" y="4821498"/>
            <a:ext cx="648642" cy="1328489"/>
            <a:chOff x="4460802" y="4821498"/>
            <a:chExt cx="648642" cy="1328489"/>
          </a:xfrm>
        </p:grpSpPr>
        <p:sp>
          <p:nvSpPr>
            <p:cNvPr id="28" name="Text Box 17"/>
            <p:cNvSpPr txBox="1">
              <a:spLocks noChangeArrowheads="1"/>
            </p:cNvSpPr>
            <p:nvPr/>
          </p:nvSpPr>
          <p:spPr bwMode="auto">
            <a:xfrm>
              <a:off x="4460802" y="5811433"/>
              <a:ext cx="447221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i="1" dirty="0">
                  <a:solidFill>
                    <a:schemeClr val="tx2"/>
                  </a:solidFill>
                  <a:latin typeface="Times New Roman" pitchFamily="18" charset="0"/>
                  <a:sym typeface="Symbol" pitchFamily="18" charset="2"/>
                </a:rPr>
                <a:t></a:t>
              </a:r>
              <a:endParaRPr lang="en-US" sz="1600" dirty="0">
                <a:latin typeface="Times New Roman" pitchFamily="18" charset="0"/>
              </a:endParaRPr>
            </a:p>
          </p:txBody>
        </p:sp>
        <p:sp>
          <p:nvSpPr>
            <p:cNvPr id="29" name="弧形 28"/>
            <p:cNvSpPr/>
            <p:nvPr/>
          </p:nvSpPr>
          <p:spPr bwMode="auto">
            <a:xfrm rot="7629419">
              <a:off x="4263444" y="5019498"/>
              <a:ext cx="1044000" cy="648000"/>
            </a:xfrm>
            <a:prstGeom prst="arc">
              <a:avLst>
                <a:gd name="adj1" fmla="val 20267883"/>
                <a:gd name="adj2" fmla="val 21153289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</p:grpSp>
      <p:graphicFrame>
        <p:nvGraphicFramePr>
          <p:cNvPr id="70657" name="Object 1"/>
          <p:cNvGraphicFramePr>
            <a:graphicFrameLocks noChangeAspect="1"/>
          </p:cNvGraphicFramePr>
          <p:nvPr/>
        </p:nvGraphicFramePr>
        <p:xfrm>
          <a:off x="7164288" y="5157192"/>
          <a:ext cx="1584176" cy="394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8" name="公式" r:id="rId8" imgW="838080" imgH="215640" progId="Equation.3">
                  <p:embed/>
                </p:oleObj>
              </mc:Choice>
              <mc:Fallback>
                <p:oleObj name="公式" r:id="rId8" imgW="838080" imgH="21564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288" y="5157192"/>
                        <a:ext cx="1584176" cy="39461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CC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燕尾形箭头 32"/>
          <p:cNvSpPr/>
          <p:nvPr/>
        </p:nvSpPr>
        <p:spPr bwMode="auto">
          <a:xfrm rot="5400000">
            <a:off x="7812360" y="5670156"/>
            <a:ext cx="216024" cy="198209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7164288" y="5938838"/>
            <a:ext cx="1584176" cy="417512"/>
            <a:chOff x="7164288" y="5938838"/>
            <a:chExt cx="1584176" cy="417512"/>
          </a:xfrm>
        </p:grpSpPr>
        <p:graphicFrame>
          <p:nvGraphicFramePr>
            <p:cNvPr id="70659" name="Object 3"/>
            <p:cNvGraphicFramePr>
              <a:graphicFrameLocks noChangeAspect="1"/>
            </p:cNvGraphicFramePr>
            <p:nvPr/>
          </p:nvGraphicFramePr>
          <p:xfrm>
            <a:off x="7332663" y="5938838"/>
            <a:ext cx="1247775" cy="417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689" name="公式" r:id="rId10" imgW="660240" imgH="228600" progId="Equation.3">
                    <p:embed/>
                  </p:oleObj>
                </mc:Choice>
                <mc:Fallback>
                  <p:oleObj name="公式" r:id="rId10" imgW="660240" imgH="2286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32663" y="5938838"/>
                          <a:ext cx="1247775" cy="4175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CC33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矩形 34"/>
            <p:cNvSpPr/>
            <p:nvPr/>
          </p:nvSpPr>
          <p:spPr bwMode="auto">
            <a:xfrm>
              <a:off x="7164288" y="5943738"/>
              <a:ext cx="1584176" cy="387354"/>
            </a:xfrm>
            <a:prstGeom prst="rect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2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5F0CF489-3D17-48FC-86C7-FC62328AE2F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56680" y="1928880"/>
              <a:ext cx="1808640" cy="12420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5F0CF489-3D17-48FC-86C7-FC62328AE2F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47320" y="1919520"/>
                <a:ext cx="1827360" cy="1429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963AC1F6-9B73-4EC9-9FC9-D4283D7B08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734"/>
    </mc:Choice>
    <mc:Fallback>
      <p:transition spd="slow" advTm="158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70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9" grpId="0" animBg="1"/>
      <p:bldP spid="20" grpId="0" animBg="1"/>
      <p:bldP spid="21" grpId="0" autoUpdateAnimBg="0"/>
      <p:bldP spid="22" grpId="0" autoUpdateAnimBg="0"/>
      <p:bldP spid="23" grpId="0" animBg="1"/>
      <p:bldP spid="24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665932" y="1276637"/>
            <a:ext cx="60024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---将力沿两</a:t>
            </a:r>
            <a:r>
              <a:rPr lang="zh-CN" altLang="en-US" sz="2800" b="1" dirty="0">
                <a:solidFill>
                  <a:srgbClr val="C00000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互相垂直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  <a:cs typeface="Times New Roman" pitchFamily="18" charset="0"/>
              </a:rPr>
              <a:t>的方向分解。</a:t>
            </a: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639315" y="707250"/>
            <a:ext cx="263728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3000" b="1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zh-CN" altLang="en-US" sz="3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正交</a:t>
            </a:r>
            <a:r>
              <a:rPr lang="zh-CN" altLang="en-US" sz="3000" b="1" dirty="0">
                <a:latin typeface="Times New Roman" pitchFamily="18" charset="0"/>
                <a:ea typeface="+mn-ea"/>
                <a:cs typeface="Times New Roman" pitchFamily="18" charset="0"/>
              </a:rPr>
              <a:t>分解法 </a:t>
            </a:r>
          </a:p>
        </p:txBody>
      </p:sp>
      <p:grpSp>
        <p:nvGrpSpPr>
          <p:cNvPr id="38" name="Group 2"/>
          <p:cNvGrpSpPr>
            <a:grpSpLocks/>
          </p:cNvGrpSpPr>
          <p:nvPr/>
        </p:nvGrpSpPr>
        <p:grpSpPr bwMode="auto">
          <a:xfrm>
            <a:off x="539552" y="2804767"/>
            <a:ext cx="3713163" cy="2784473"/>
            <a:chOff x="0" y="0"/>
            <a:chExt cx="2339" cy="1754"/>
          </a:xfrm>
        </p:grpSpPr>
        <p:sp>
          <p:nvSpPr>
            <p:cNvPr id="39" name="Line 4"/>
            <p:cNvSpPr>
              <a:spLocks noChangeShapeType="1"/>
            </p:cNvSpPr>
            <p:nvPr/>
          </p:nvSpPr>
          <p:spPr bwMode="auto">
            <a:xfrm flipV="1">
              <a:off x="1011" y="170"/>
              <a:ext cx="998" cy="576"/>
            </a:xfrm>
            <a:prstGeom prst="line">
              <a:avLst/>
            </a:prstGeom>
            <a:noFill/>
            <a:ln w="57150" cmpd="sng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Line 5"/>
            <p:cNvSpPr>
              <a:spLocks noChangeShapeType="1"/>
            </p:cNvSpPr>
            <p:nvPr/>
          </p:nvSpPr>
          <p:spPr bwMode="auto">
            <a:xfrm flipH="1" flipV="1">
              <a:off x="104" y="383"/>
              <a:ext cx="907" cy="363"/>
            </a:xfrm>
            <a:prstGeom prst="line">
              <a:avLst/>
            </a:prstGeom>
            <a:noFill/>
            <a:ln w="57150" cmpd="sng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1" name="Line 6"/>
            <p:cNvSpPr>
              <a:spLocks noChangeShapeType="1"/>
            </p:cNvSpPr>
            <p:nvPr/>
          </p:nvSpPr>
          <p:spPr bwMode="auto">
            <a:xfrm>
              <a:off x="1011" y="746"/>
              <a:ext cx="725" cy="725"/>
            </a:xfrm>
            <a:prstGeom prst="line">
              <a:avLst/>
            </a:prstGeom>
            <a:noFill/>
            <a:ln w="57150" cmpd="sng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Text Box 7"/>
            <p:cNvSpPr txBox="1">
              <a:spLocks noChangeArrowheads="1"/>
            </p:cNvSpPr>
            <p:nvPr/>
          </p:nvSpPr>
          <p:spPr bwMode="auto">
            <a:xfrm>
              <a:off x="1996" y="0"/>
              <a:ext cx="3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i="1" dirty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2800" b="1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43" name="Text Box 8"/>
            <p:cNvSpPr txBox="1">
              <a:spLocks noChangeArrowheads="1"/>
            </p:cNvSpPr>
            <p:nvPr/>
          </p:nvSpPr>
          <p:spPr bwMode="auto">
            <a:xfrm>
              <a:off x="0" y="30"/>
              <a:ext cx="3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i="1" dirty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2800" b="1" baseline="-25000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44" name="Text Box 9"/>
            <p:cNvSpPr txBox="1">
              <a:spLocks noChangeArrowheads="1"/>
            </p:cNvSpPr>
            <p:nvPr/>
          </p:nvSpPr>
          <p:spPr bwMode="auto">
            <a:xfrm>
              <a:off x="1542" y="1424"/>
              <a:ext cx="3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 i="1" dirty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2800" b="1" baseline="-25000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45" name="Group 9"/>
          <p:cNvGrpSpPr>
            <a:grpSpLocks/>
          </p:cNvGrpSpPr>
          <p:nvPr/>
        </p:nvGrpSpPr>
        <p:grpSpPr bwMode="auto">
          <a:xfrm>
            <a:off x="569716" y="2128490"/>
            <a:ext cx="3800475" cy="3384552"/>
            <a:chOff x="136" y="-161"/>
            <a:chExt cx="2394" cy="2132"/>
          </a:xfrm>
        </p:grpSpPr>
        <p:grpSp>
          <p:nvGrpSpPr>
            <p:cNvPr id="46" name="Group 10"/>
            <p:cNvGrpSpPr>
              <a:grpSpLocks/>
            </p:cNvGrpSpPr>
            <p:nvPr/>
          </p:nvGrpSpPr>
          <p:grpSpPr bwMode="auto">
            <a:xfrm>
              <a:off x="136" y="-161"/>
              <a:ext cx="2394" cy="2132"/>
              <a:chOff x="136" y="-161"/>
              <a:chExt cx="2394" cy="2132"/>
            </a:xfrm>
          </p:grpSpPr>
          <p:sp>
            <p:nvSpPr>
              <p:cNvPr id="48" name="Line 12"/>
              <p:cNvSpPr>
                <a:spLocks noChangeShapeType="1"/>
              </p:cNvSpPr>
              <p:nvPr/>
            </p:nvSpPr>
            <p:spPr bwMode="auto">
              <a:xfrm>
                <a:off x="136" y="1022"/>
                <a:ext cx="2222" cy="0"/>
              </a:xfrm>
              <a:prstGeom prst="line">
                <a:avLst/>
              </a:prstGeom>
              <a:noFill/>
              <a:ln w="25400" cmpd="sng">
                <a:solidFill>
                  <a:srgbClr val="1A0AE6"/>
                </a:solidFill>
                <a:prstDash val="sysDot"/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Text Box 13"/>
              <p:cNvSpPr txBox="1">
                <a:spLocks noChangeArrowheads="1"/>
              </p:cNvSpPr>
              <p:nvPr/>
            </p:nvSpPr>
            <p:spPr bwMode="auto">
              <a:xfrm>
                <a:off x="2268" y="927"/>
                <a:ext cx="262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3600" b="1" i="1" dirty="0">
                    <a:solidFill>
                      <a:srgbClr val="1A0AE6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</a:p>
            </p:txBody>
          </p:sp>
          <p:sp>
            <p:nvSpPr>
              <p:cNvPr id="50" name="Line 14"/>
              <p:cNvSpPr>
                <a:spLocks noChangeShapeType="1"/>
              </p:cNvSpPr>
              <p:nvPr/>
            </p:nvSpPr>
            <p:spPr bwMode="auto">
              <a:xfrm flipV="1">
                <a:off x="1134" y="111"/>
                <a:ext cx="0" cy="1860"/>
              </a:xfrm>
              <a:prstGeom prst="line">
                <a:avLst/>
              </a:prstGeom>
              <a:noFill/>
              <a:ln w="25400" cmpd="sng">
                <a:solidFill>
                  <a:srgbClr val="1A0AE6"/>
                </a:solidFill>
                <a:prstDash val="sysDot"/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" name="Text Box 15"/>
              <p:cNvSpPr txBox="1">
                <a:spLocks noChangeArrowheads="1"/>
              </p:cNvSpPr>
              <p:nvPr/>
            </p:nvSpPr>
            <p:spPr bwMode="auto">
              <a:xfrm>
                <a:off x="1180" y="-161"/>
                <a:ext cx="24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3600" b="1" i="1" dirty="0">
                    <a:solidFill>
                      <a:srgbClr val="1A0AE6"/>
                    </a:solidFill>
                    <a:latin typeface="Times New Roman" pitchFamily="18" charset="0"/>
                    <a:cs typeface="Times New Roman" pitchFamily="18" charset="0"/>
                  </a:rPr>
                  <a:t>y</a:t>
                </a:r>
              </a:p>
            </p:txBody>
          </p:sp>
        </p:grpSp>
        <p:sp>
          <p:nvSpPr>
            <p:cNvPr id="47" name="Text Box 16"/>
            <p:cNvSpPr txBox="1">
              <a:spLocks noChangeArrowheads="1"/>
            </p:cNvSpPr>
            <p:nvPr/>
          </p:nvSpPr>
          <p:spPr bwMode="auto">
            <a:xfrm>
              <a:off x="878" y="952"/>
              <a:ext cx="26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 i="1" dirty="0">
                  <a:solidFill>
                    <a:srgbClr val="1A0AE6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</a:p>
          </p:txBody>
        </p:sp>
      </p:grpSp>
      <p:grpSp>
        <p:nvGrpSpPr>
          <p:cNvPr id="52" name="Group 16"/>
          <p:cNvGrpSpPr>
            <a:grpSpLocks/>
          </p:cNvGrpSpPr>
          <p:nvPr/>
        </p:nvGrpSpPr>
        <p:grpSpPr bwMode="auto">
          <a:xfrm>
            <a:off x="2123877" y="4023967"/>
            <a:ext cx="1150938" cy="1079500"/>
            <a:chOff x="0" y="0"/>
            <a:chExt cx="725" cy="680"/>
          </a:xfrm>
        </p:grpSpPr>
        <p:sp>
          <p:nvSpPr>
            <p:cNvPr id="53" name="Line 18"/>
            <p:cNvSpPr>
              <a:spLocks noChangeShapeType="1"/>
            </p:cNvSpPr>
            <p:nvPr/>
          </p:nvSpPr>
          <p:spPr bwMode="auto">
            <a:xfrm flipV="1">
              <a:off x="725" y="0"/>
              <a:ext cx="0" cy="680"/>
            </a:xfrm>
            <a:prstGeom prst="line">
              <a:avLst/>
            </a:prstGeom>
            <a:noFill/>
            <a:ln w="25400" cmpd="sng">
              <a:solidFill>
                <a:srgbClr val="00B05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Line 19"/>
            <p:cNvSpPr>
              <a:spLocks noChangeShapeType="1"/>
            </p:cNvSpPr>
            <p:nvPr/>
          </p:nvSpPr>
          <p:spPr bwMode="auto">
            <a:xfrm flipH="1">
              <a:off x="0" y="680"/>
              <a:ext cx="725" cy="0"/>
            </a:xfrm>
            <a:prstGeom prst="line">
              <a:avLst/>
            </a:prstGeom>
            <a:noFill/>
            <a:ln w="25400" cmpd="sng">
              <a:solidFill>
                <a:srgbClr val="00B05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5" name="Group 19"/>
          <p:cNvGrpSpPr>
            <a:grpSpLocks/>
          </p:cNvGrpSpPr>
          <p:nvPr/>
        </p:nvGrpSpPr>
        <p:grpSpPr bwMode="auto">
          <a:xfrm>
            <a:off x="2114352" y="3084167"/>
            <a:ext cx="1584325" cy="949325"/>
            <a:chOff x="0" y="0"/>
            <a:chExt cx="998" cy="598"/>
          </a:xfrm>
        </p:grpSpPr>
        <p:sp>
          <p:nvSpPr>
            <p:cNvPr id="56" name="Line 21"/>
            <p:cNvSpPr>
              <a:spLocks noChangeShapeType="1"/>
            </p:cNvSpPr>
            <p:nvPr/>
          </p:nvSpPr>
          <p:spPr bwMode="auto">
            <a:xfrm>
              <a:off x="986" y="53"/>
              <a:ext cx="0" cy="545"/>
            </a:xfrm>
            <a:prstGeom prst="line">
              <a:avLst/>
            </a:prstGeom>
            <a:noFill/>
            <a:ln w="25400" cmpd="sng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Line 22"/>
            <p:cNvSpPr>
              <a:spLocks noChangeShapeType="1"/>
            </p:cNvSpPr>
            <p:nvPr/>
          </p:nvSpPr>
          <p:spPr bwMode="auto">
            <a:xfrm flipH="1">
              <a:off x="0" y="0"/>
              <a:ext cx="998" cy="0"/>
            </a:xfrm>
            <a:prstGeom prst="line">
              <a:avLst/>
            </a:prstGeom>
            <a:noFill/>
            <a:ln w="25400" cmpd="sng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8" name="Group 22"/>
          <p:cNvGrpSpPr>
            <a:grpSpLocks/>
          </p:cNvGrpSpPr>
          <p:nvPr/>
        </p:nvGrpSpPr>
        <p:grpSpPr bwMode="auto">
          <a:xfrm>
            <a:off x="726877" y="3414367"/>
            <a:ext cx="1368425" cy="576262"/>
            <a:chOff x="0" y="0"/>
            <a:chExt cx="862" cy="363"/>
          </a:xfrm>
        </p:grpSpPr>
        <p:sp>
          <p:nvSpPr>
            <p:cNvPr id="59" name="Line 24"/>
            <p:cNvSpPr>
              <a:spLocks noChangeShapeType="1"/>
            </p:cNvSpPr>
            <p:nvPr/>
          </p:nvSpPr>
          <p:spPr bwMode="auto">
            <a:xfrm>
              <a:off x="0" y="0"/>
              <a:ext cx="0" cy="363"/>
            </a:xfrm>
            <a:prstGeom prst="line">
              <a:avLst/>
            </a:prstGeom>
            <a:noFill/>
            <a:ln w="25400" cmpd="sng">
              <a:solidFill>
                <a:srgbClr val="00B0F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Line 25"/>
            <p:cNvSpPr>
              <a:spLocks noChangeShapeType="1"/>
            </p:cNvSpPr>
            <p:nvPr/>
          </p:nvSpPr>
          <p:spPr bwMode="auto">
            <a:xfrm>
              <a:off x="0" y="0"/>
              <a:ext cx="862" cy="0"/>
            </a:xfrm>
            <a:prstGeom prst="line">
              <a:avLst/>
            </a:prstGeom>
            <a:noFill/>
            <a:ln w="25400" cmpd="sng">
              <a:solidFill>
                <a:srgbClr val="00B0F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1" name="Group 28"/>
          <p:cNvGrpSpPr>
            <a:grpSpLocks/>
          </p:cNvGrpSpPr>
          <p:nvPr/>
        </p:nvGrpSpPr>
        <p:grpSpPr bwMode="auto">
          <a:xfrm>
            <a:off x="1475035" y="2880967"/>
            <a:ext cx="679451" cy="1147762"/>
            <a:chOff x="-52" y="0"/>
            <a:chExt cx="428" cy="723"/>
          </a:xfrm>
        </p:grpSpPr>
        <p:sp>
          <p:nvSpPr>
            <p:cNvPr id="62" name="Line 30"/>
            <p:cNvSpPr>
              <a:spLocks noChangeShapeType="1"/>
            </p:cNvSpPr>
            <p:nvPr/>
          </p:nvSpPr>
          <p:spPr bwMode="auto">
            <a:xfrm flipV="1">
              <a:off x="376" y="88"/>
              <a:ext cx="0" cy="635"/>
            </a:xfrm>
            <a:prstGeom prst="line">
              <a:avLst/>
            </a:prstGeom>
            <a:noFill/>
            <a:ln w="57150" cmpd="sng">
              <a:solidFill>
                <a:srgbClr val="C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 Box 31"/>
            <p:cNvSpPr txBox="1">
              <a:spLocks noChangeArrowheads="1"/>
            </p:cNvSpPr>
            <p:nvPr/>
          </p:nvSpPr>
          <p:spPr bwMode="auto">
            <a:xfrm>
              <a:off x="-52" y="0"/>
              <a:ext cx="37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2400" b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400" b="1" i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</a:p>
          </p:txBody>
        </p:sp>
      </p:grpSp>
      <p:grpSp>
        <p:nvGrpSpPr>
          <p:cNvPr id="64" name="Group 31"/>
          <p:cNvGrpSpPr>
            <a:grpSpLocks/>
          </p:cNvGrpSpPr>
          <p:nvPr/>
        </p:nvGrpSpPr>
        <p:grpSpPr bwMode="auto">
          <a:xfrm>
            <a:off x="1488877" y="4023967"/>
            <a:ext cx="668338" cy="1273175"/>
            <a:chOff x="0" y="0"/>
            <a:chExt cx="421" cy="802"/>
          </a:xfrm>
        </p:grpSpPr>
        <p:sp>
          <p:nvSpPr>
            <p:cNvPr id="65" name="Line 33"/>
            <p:cNvSpPr>
              <a:spLocks noChangeShapeType="1"/>
            </p:cNvSpPr>
            <p:nvPr/>
          </p:nvSpPr>
          <p:spPr bwMode="auto">
            <a:xfrm>
              <a:off x="421" y="0"/>
              <a:ext cx="0" cy="680"/>
            </a:xfrm>
            <a:prstGeom prst="line">
              <a:avLst/>
            </a:prstGeom>
            <a:noFill/>
            <a:ln w="57150" cmpd="sng">
              <a:solidFill>
                <a:srgbClr val="00B05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Text Box 34"/>
            <p:cNvSpPr txBox="1">
              <a:spLocks noChangeArrowheads="1"/>
            </p:cNvSpPr>
            <p:nvPr/>
          </p:nvSpPr>
          <p:spPr bwMode="auto">
            <a:xfrm>
              <a:off x="0" y="511"/>
              <a:ext cx="37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i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2400" b="1" baseline="-250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2400" b="1" i="1" baseline="-250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</a:p>
          </p:txBody>
        </p:sp>
      </p:grpSp>
      <p:grpSp>
        <p:nvGrpSpPr>
          <p:cNvPr id="67" name="Group 37"/>
          <p:cNvGrpSpPr>
            <a:grpSpLocks/>
          </p:cNvGrpSpPr>
          <p:nvPr/>
        </p:nvGrpSpPr>
        <p:grpSpPr bwMode="auto">
          <a:xfrm>
            <a:off x="2166740" y="4000278"/>
            <a:ext cx="1800224" cy="481012"/>
            <a:chOff x="0" y="0"/>
            <a:chExt cx="1134" cy="303"/>
          </a:xfrm>
        </p:grpSpPr>
        <p:sp>
          <p:nvSpPr>
            <p:cNvPr id="68" name="Line 39"/>
            <p:cNvSpPr>
              <a:spLocks noChangeShapeType="1"/>
            </p:cNvSpPr>
            <p:nvPr/>
          </p:nvSpPr>
          <p:spPr bwMode="auto">
            <a:xfrm>
              <a:off x="0" y="0"/>
              <a:ext cx="953" cy="0"/>
            </a:xfrm>
            <a:prstGeom prst="line">
              <a:avLst/>
            </a:prstGeom>
            <a:noFill/>
            <a:ln w="57150" cmpd="sng">
              <a:solidFill>
                <a:srgbClr val="C0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Text Box 40"/>
            <p:cNvSpPr txBox="1">
              <a:spLocks noChangeArrowheads="1"/>
            </p:cNvSpPr>
            <p:nvPr/>
          </p:nvSpPr>
          <p:spPr bwMode="auto">
            <a:xfrm>
              <a:off x="759" y="12"/>
              <a:ext cx="37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i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2400" b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2400" b="1" i="1" baseline="-250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</p:grpSp>
      <p:grpSp>
        <p:nvGrpSpPr>
          <p:cNvPr id="70" name="Group 40"/>
          <p:cNvGrpSpPr>
            <a:grpSpLocks/>
          </p:cNvGrpSpPr>
          <p:nvPr/>
        </p:nvGrpSpPr>
        <p:grpSpPr bwMode="auto">
          <a:xfrm>
            <a:off x="615752" y="3998567"/>
            <a:ext cx="1514475" cy="520700"/>
            <a:chOff x="0" y="0"/>
            <a:chExt cx="954" cy="328"/>
          </a:xfrm>
        </p:grpSpPr>
        <p:sp>
          <p:nvSpPr>
            <p:cNvPr id="71" name="Line 42"/>
            <p:cNvSpPr>
              <a:spLocks noChangeShapeType="1"/>
            </p:cNvSpPr>
            <p:nvPr/>
          </p:nvSpPr>
          <p:spPr bwMode="auto">
            <a:xfrm flipH="1">
              <a:off x="70" y="0"/>
              <a:ext cx="884" cy="0"/>
            </a:xfrm>
            <a:prstGeom prst="line">
              <a:avLst/>
            </a:prstGeom>
            <a:noFill/>
            <a:ln w="57150" cmpd="sng">
              <a:solidFill>
                <a:srgbClr val="00B0F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Text Box 43"/>
            <p:cNvSpPr txBox="1">
              <a:spLocks noChangeArrowheads="1"/>
            </p:cNvSpPr>
            <p:nvPr/>
          </p:nvSpPr>
          <p:spPr bwMode="auto">
            <a:xfrm>
              <a:off x="0" y="37"/>
              <a:ext cx="37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i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2400" b="1" baseline="-250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400" b="1" i="1" baseline="-250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</p:grpSp>
      <p:grpSp>
        <p:nvGrpSpPr>
          <p:cNvPr id="73" name="Group 34"/>
          <p:cNvGrpSpPr>
            <a:grpSpLocks/>
          </p:cNvGrpSpPr>
          <p:nvPr/>
        </p:nvGrpSpPr>
        <p:grpSpPr bwMode="auto">
          <a:xfrm>
            <a:off x="2174313" y="4000154"/>
            <a:ext cx="1123096" cy="461763"/>
            <a:chOff x="43" y="0"/>
            <a:chExt cx="695" cy="148"/>
          </a:xfrm>
        </p:grpSpPr>
        <p:sp>
          <p:nvSpPr>
            <p:cNvPr id="74" name="Text Box 37"/>
            <p:cNvSpPr txBox="1">
              <a:spLocks noChangeArrowheads="1"/>
            </p:cNvSpPr>
            <p:nvPr/>
          </p:nvSpPr>
          <p:spPr bwMode="auto">
            <a:xfrm>
              <a:off x="363" y="0"/>
              <a:ext cx="368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i="1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2400" b="1" baseline="-250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2400" b="1" i="1" baseline="-25000" dirty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  <p:sp>
          <p:nvSpPr>
            <p:cNvPr id="75" name="Line 36"/>
            <p:cNvSpPr>
              <a:spLocks noChangeShapeType="1"/>
            </p:cNvSpPr>
            <p:nvPr/>
          </p:nvSpPr>
          <p:spPr bwMode="auto">
            <a:xfrm>
              <a:off x="43" y="0"/>
              <a:ext cx="695" cy="0"/>
            </a:xfrm>
            <a:prstGeom prst="line">
              <a:avLst/>
            </a:prstGeom>
            <a:noFill/>
            <a:ln w="57150" cmpd="sng">
              <a:solidFill>
                <a:srgbClr val="00B05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6" name="Group 25"/>
          <p:cNvGrpSpPr>
            <a:grpSpLocks/>
          </p:cNvGrpSpPr>
          <p:nvPr/>
        </p:nvGrpSpPr>
        <p:grpSpPr bwMode="auto">
          <a:xfrm>
            <a:off x="2152452" y="3185767"/>
            <a:ext cx="661988" cy="842964"/>
            <a:chOff x="-10" y="0"/>
            <a:chExt cx="417" cy="531"/>
          </a:xfrm>
        </p:grpSpPr>
        <p:sp>
          <p:nvSpPr>
            <p:cNvPr id="77" name="Line 27"/>
            <p:cNvSpPr>
              <a:spLocks noChangeShapeType="1"/>
            </p:cNvSpPr>
            <p:nvPr/>
          </p:nvSpPr>
          <p:spPr bwMode="auto">
            <a:xfrm flipV="1">
              <a:off x="-10" y="123"/>
              <a:ext cx="0" cy="408"/>
            </a:xfrm>
            <a:prstGeom prst="line">
              <a:avLst/>
            </a:prstGeom>
            <a:noFill/>
            <a:ln w="57150" cmpd="sng">
              <a:solidFill>
                <a:srgbClr val="00B0F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Text Box 28"/>
            <p:cNvSpPr txBox="1">
              <a:spLocks noChangeArrowheads="1"/>
            </p:cNvSpPr>
            <p:nvPr/>
          </p:nvSpPr>
          <p:spPr bwMode="auto">
            <a:xfrm>
              <a:off x="32" y="0"/>
              <a:ext cx="37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i="1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2400" b="1" baseline="-250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400" b="1" i="1" baseline="-25000" dirty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</a:p>
          </p:txBody>
        </p:sp>
      </p:grpSp>
      <p:sp>
        <p:nvSpPr>
          <p:cNvPr id="80" name="Text Box 5"/>
          <p:cNvSpPr txBox="1">
            <a:spLocks noChangeArrowheads="1"/>
          </p:cNvSpPr>
          <p:nvPr/>
        </p:nvSpPr>
        <p:spPr bwMode="auto">
          <a:xfrm>
            <a:off x="4527958" y="2761764"/>
            <a:ext cx="294824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① 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建立直角坐标系</a:t>
            </a:r>
          </a:p>
        </p:txBody>
      </p:sp>
      <p:sp>
        <p:nvSpPr>
          <p:cNvPr id="81" name="Text Box 6"/>
          <p:cNvSpPr txBox="1">
            <a:spLocks noChangeArrowheads="1"/>
          </p:cNvSpPr>
          <p:nvPr/>
        </p:nvSpPr>
        <p:spPr bwMode="auto">
          <a:xfrm>
            <a:off x="4534308" y="3429000"/>
            <a:ext cx="359746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② 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将各力沿</a:t>
            </a:r>
            <a:r>
              <a:rPr lang="en-US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x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y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轴分解</a:t>
            </a:r>
          </a:p>
        </p:txBody>
      </p:sp>
      <p:sp>
        <p:nvSpPr>
          <p:cNvPr id="82" name="Text Box 7"/>
          <p:cNvSpPr txBox="1">
            <a:spLocks noChangeArrowheads="1"/>
          </p:cNvSpPr>
          <p:nvPr/>
        </p:nvSpPr>
        <p:spPr bwMode="auto">
          <a:xfrm>
            <a:off x="4527958" y="4077072"/>
            <a:ext cx="451485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③ 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求</a:t>
            </a:r>
            <a:r>
              <a:rPr lang="en-US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x</a:t>
            </a:r>
            <a:r>
              <a:rPr lang="zh-CN" altLang="en-US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y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轴上的合力</a:t>
            </a:r>
            <a:r>
              <a:rPr lang="en-US" sz="26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sz="26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x</a:t>
            </a:r>
            <a:r>
              <a:rPr lang="en-US" sz="2600" b="1" i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sz="26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sz="26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y</a:t>
            </a:r>
            <a:endParaRPr lang="en-US" sz="2600" b="1" i="1" baseline="-25000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3" name="Text Box 8"/>
          <p:cNvSpPr txBox="1">
            <a:spLocks noChangeArrowheads="1"/>
          </p:cNvSpPr>
          <p:nvPr/>
        </p:nvSpPr>
        <p:spPr bwMode="auto">
          <a:xfrm>
            <a:off x="4530472" y="4732392"/>
            <a:ext cx="31566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④ 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求</a:t>
            </a:r>
            <a:r>
              <a:rPr lang="en-US" sz="26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sz="26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x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和</a:t>
            </a:r>
            <a:r>
              <a:rPr lang="en-US" sz="26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sz="2600" b="1" i="1" baseline="-25000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y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的合力</a:t>
            </a:r>
            <a:r>
              <a:rPr lang="en-US" sz="26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</a:p>
        </p:txBody>
      </p:sp>
      <p:sp>
        <p:nvSpPr>
          <p:cNvPr id="84" name="TextBox 60"/>
          <p:cNvSpPr txBox="1">
            <a:spLocks noChangeArrowheads="1"/>
          </p:cNvSpPr>
          <p:nvPr/>
        </p:nvSpPr>
        <p:spPr bwMode="auto">
          <a:xfrm>
            <a:off x="4534308" y="1984236"/>
            <a:ext cx="1261828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华文新魏" pitchFamily="2" charset="-122"/>
                <a:ea typeface="华文新魏" pitchFamily="2" charset="-122"/>
              </a:rPr>
              <a:t>步骤：</a:t>
            </a:r>
          </a:p>
        </p:txBody>
      </p:sp>
      <p:cxnSp>
        <p:nvCxnSpPr>
          <p:cNvPr id="85" name="直接连接符 84"/>
          <p:cNvCxnSpPr/>
          <p:nvPr/>
        </p:nvCxnSpPr>
        <p:spPr bwMode="auto">
          <a:xfrm rot="5400000">
            <a:off x="2069984" y="4239400"/>
            <a:ext cx="4716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6600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88" name="Object 23"/>
          <p:cNvGraphicFramePr>
            <a:graphicFrameLocks noChangeAspect="1"/>
          </p:cNvGraphicFramePr>
          <p:nvPr/>
        </p:nvGraphicFramePr>
        <p:xfrm>
          <a:off x="5148065" y="5301208"/>
          <a:ext cx="1800200" cy="570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42" name="公式" r:id="rId6" imgW="927000" imgH="304560" progId="Equation.3">
                  <p:embed/>
                </p:oleObj>
              </mc:Choice>
              <mc:Fallback>
                <p:oleObj name="公式" r:id="rId6" imgW="927000" imgH="3045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5" y="5301208"/>
                        <a:ext cx="1800200" cy="57018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Text Box 43"/>
          <p:cNvSpPr txBox="1">
            <a:spLocks noChangeArrowheads="1"/>
          </p:cNvSpPr>
          <p:nvPr/>
        </p:nvSpPr>
        <p:spPr bwMode="auto">
          <a:xfrm>
            <a:off x="6327747" y="6066473"/>
            <a:ext cx="25647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CN" altLang="en-US" sz="2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（</a:t>
            </a:r>
            <a:r>
              <a:rPr kumimoji="1" lang="en-US" altLang="zh-CN" sz="2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kumimoji="1" lang="en-US" altLang="zh-CN" sz="20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θ</a:t>
            </a:r>
            <a:r>
              <a:rPr kumimoji="1" lang="en-US" altLang="zh-CN" sz="2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: </a:t>
            </a:r>
            <a:r>
              <a:rPr kumimoji="1" lang="en-US" altLang="zh-CN" sz="20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kumimoji="1" lang="zh-CN" altLang="en-US" sz="2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与</a:t>
            </a:r>
            <a:r>
              <a:rPr kumimoji="1" lang="en-US" altLang="zh-CN" sz="2000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x</a:t>
            </a:r>
            <a:r>
              <a:rPr kumimoji="1" lang="zh-CN" altLang="en-US" sz="2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轴的夹角）</a:t>
            </a:r>
          </a:p>
        </p:txBody>
      </p:sp>
      <p:graphicFrame>
        <p:nvGraphicFramePr>
          <p:cNvPr id="68613" name="Object 5"/>
          <p:cNvGraphicFramePr>
            <a:graphicFrameLocks noChangeAspect="1"/>
          </p:cNvGraphicFramePr>
          <p:nvPr/>
        </p:nvGraphicFramePr>
        <p:xfrm>
          <a:off x="5209024" y="5853251"/>
          <a:ext cx="1307192" cy="816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43" name="公式" r:id="rId8" imgW="685800" imgH="444240" progId="Equation.3">
                  <p:embed/>
                </p:oleObj>
              </mc:Choice>
              <mc:Fallback>
                <p:oleObj name="公式" r:id="rId8" imgW="685800" imgH="4442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9024" y="5853251"/>
                        <a:ext cx="1307192" cy="8161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矩形 92"/>
          <p:cNvSpPr>
            <a:spLocks noChangeArrowheads="1"/>
          </p:cNvSpPr>
          <p:nvPr/>
        </p:nvSpPr>
        <p:spPr bwMode="auto">
          <a:xfrm>
            <a:off x="3268687" y="372743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F0ECE59C-7745-4C29-B911-F07C352E43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589"/>
    </mc:Choice>
    <mc:Fallback>
      <p:transition spd="slow" advTm="149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62" grpId="0" autoUpdateAnimBg="0"/>
      <p:bldP spid="37" grpId="0" bldLvl="0" autoUpdateAnimBg="0"/>
      <p:bldP spid="80" grpId="0" autoUpdateAnimBg="0"/>
      <p:bldP spid="81" grpId="0" autoUpdateAnimBg="0"/>
      <p:bldP spid="82" grpId="0" autoUpdateAnimBg="0"/>
      <p:bldP spid="83" grpId="0" autoUpdateAnimBg="0"/>
      <p:bldP spid="84" grpId="0" animBg="1" autoUpdateAnimBg="0"/>
      <p:bldP spid="91" grpId="0"/>
      <p:bldP spid="9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571472" y="810356"/>
            <a:ext cx="8001056" cy="5090624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】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一人用与水平面成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θ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角的斜向上的拉力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作用在粗糙水平面上质量为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	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的箱子，箱子沿水平面匀速运动，若箱子与水平面间的动摩擦因数为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μ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，则箱子所受的摩擦力大小为（   </a:t>
            </a:r>
            <a:r>
              <a:rPr lang="en-US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）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8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μMg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8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μF</a:t>
            </a:r>
            <a:r>
              <a:rPr lang="en-US" altLang="zh-CN" sz="2800" b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sin</a:t>
            </a:r>
            <a:r>
              <a:rPr lang="en-US" altLang="zh-CN" sz="28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θ</a:t>
            </a:r>
            <a:endParaRPr lang="en-US" altLang="zh-CN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μ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</a:t>
            </a:r>
            <a:r>
              <a:rPr lang="en-US" altLang="zh-CN" sz="28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Mg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</a:t>
            </a:r>
            <a:r>
              <a:rPr lang="en-US" altLang="zh-CN" sz="28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800" b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sin</a:t>
            </a:r>
            <a:r>
              <a:rPr lang="en-US" altLang="zh-CN" sz="28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θ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)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8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8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800" b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cos</a:t>
            </a:r>
            <a:r>
              <a:rPr lang="en-US" altLang="zh-CN" sz="2800" b="1" i="1" dirty="0" err="1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θ</a:t>
            </a:r>
            <a:endParaRPr lang="en-US" altLang="zh-CN" sz="28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145299" y="2344709"/>
            <a:ext cx="73095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buFontTx/>
              <a:buNone/>
            </a:pPr>
            <a:r>
              <a:rPr lang="en-US" altLang="zh-C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CD</a:t>
            </a:r>
            <a:endParaRPr lang="zh-CN" alt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813742" y="3738365"/>
            <a:ext cx="2088000" cy="664017"/>
            <a:chOff x="5786446" y="2550669"/>
            <a:chExt cx="2088000" cy="664017"/>
          </a:xfrm>
        </p:grpSpPr>
        <p:grpSp>
          <p:nvGrpSpPr>
            <p:cNvPr id="5" name="组合 3"/>
            <p:cNvGrpSpPr/>
            <p:nvPr/>
          </p:nvGrpSpPr>
          <p:grpSpPr>
            <a:xfrm rot="16200000">
              <a:off x="6776446" y="2116686"/>
              <a:ext cx="108000" cy="2088000"/>
              <a:chOff x="609600" y="1535113"/>
              <a:chExt cx="323850" cy="3571875"/>
            </a:xfrm>
          </p:grpSpPr>
          <p:sp>
            <p:nvSpPr>
              <p:cNvPr id="7" name="Line 2"/>
              <p:cNvSpPr>
                <a:spLocks noChangeShapeType="1"/>
              </p:cNvSpPr>
              <p:nvPr/>
            </p:nvSpPr>
            <p:spPr bwMode="auto">
              <a:xfrm>
                <a:off x="933450" y="1535113"/>
                <a:ext cx="0" cy="3505200"/>
              </a:xfrm>
              <a:prstGeom prst="line">
                <a:avLst/>
              </a:pr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8" name="Line 4"/>
              <p:cNvSpPr>
                <a:spLocks noChangeShapeType="1"/>
              </p:cNvSpPr>
              <p:nvPr/>
            </p:nvSpPr>
            <p:spPr bwMode="auto">
              <a:xfrm flipH="1">
                <a:off x="609600" y="1652588"/>
                <a:ext cx="288925" cy="215900"/>
              </a:xfrm>
              <a:prstGeom prst="line">
                <a:avLst/>
              </a:pr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" name="Line 5"/>
              <p:cNvSpPr>
                <a:spLocks noChangeShapeType="1"/>
              </p:cNvSpPr>
              <p:nvPr/>
            </p:nvSpPr>
            <p:spPr bwMode="auto">
              <a:xfrm flipH="1">
                <a:off x="609600" y="1868488"/>
                <a:ext cx="288925" cy="215900"/>
              </a:xfrm>
              <a:prstGeom prst="line">
                <a:avLst/>
              </a:pr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0" name="Line 6"/>
              <p:cNvSpPr>
                <a:spLocks noChangeShapeType="1"/>
              </p:cNvSpPr>
              <p:nvPr/>
            </p:nvSpPr>
            <p:spPr bwMode="auto">
              <a:xfrm flipH="1">
                <a:off x="609600" y="2084388"/>
                <a:ext cx="288925" cy="215900"/>
              </a:xfrm>
              <a:prstGeom prst="line">
                <a:avLst/>
              </a:pr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1" name="Line 7"/>
              <p:cNvSpPr>
                <a:spLocks noChangeShapeType="1"/>
              </p:cNvSpPr>
              <p:nvPr/>
            </p:nvSpPr>
            <p:spPr bwMode="auto">
              <a:xfrm flipH="1">
                <a:off x="609600" y="2300288"/>
                <a:ext cx="288925" cy="215900"/>
              </a:xfrm>
              <a:prstGeom prst="line">
                <a:avLst/>
              </a:pr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 flipH="1">
                <a:off x="609600" y="2516188"/>
                <a:ext cx="288925" cy="215900"/>
              </a:xfrm>
              <a:prstGeom prst="line">
                <a:avLst/>
              </a:pr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" name="Line 9"/>
              <p:cNvSpPr>
                <a:spLocks noChangeShapeType="1"/>
              </p:cNvSpPr>
              <p:nvPr/>
            </p:nvSpPr>
            <p:spPr bwMode="auto">
              <a:xfrm flipH="1">
                <a:off x="609600" y="2732088"/>
                <a:ext cx="288925" cy="215900"/>
              </a:xfrm>
              <a:prstGeom prst="line">
                <a:avLst/>
              </a:pr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 flipH="1">
                <a:off x="609600" y="2947988"/>
                <a:ext cx="288925" cy="215900"/>
              </a:xfrm>
              <a:prstGeom prst="line">
                <a:avLst/>
              </a:pr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flipH="1">
                <a:off x="609600" y="3163888"/>
                <a:ext cx="288925" cy="215900"/>
              </a:xfrm>
              <a:prstGeom prst="line">
                <a:avLst/>
              </a:pr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6" name="Line 12"/>
              <p:cNvSpPr>
                <a:spLocks noChangeShapeType="1"/>
              </p:cNvSpPr>
              <p:nvPr/>
            </p:nvSpPr>
            <p:spPr bwMode="auto">
              <a:xfrm flipH="1">
                <a:off x="609600" y="3379788"/>
                <a:ext cx="288925" cy="215900"/>
              </a:xfrm>
              <a:prstGeom prst="line">
                <a:avLst/>
              </a:pr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 flipH="1">
                <a:off x="609600" y="3595688"/>
                <a:ext cx="288925" cy="215900"/>
              </a:xfrm>
              <a:prstGeom prst="line">
                <a:avLst/>
              </a:pr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 flipH="1">
                <a:off x="609600" y="3811588"/>
                <a:ext cx="288925" cy="215900"/>
              </a:xfrm>
              <a:prstGeom prst="line">
                <a:avLst/>
              </a:pr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 flipH="1">
                <a:off x="609600" y="4027488"/>
                <a:ext cx="288925" cy="215900"/>
              </a:xfrm>
              <a:prstGeom prst="line">
                <a:avLst/>
              </a:pr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 flipH="1">
                <a:off x="609600" y="4243388"/>
                <a:ext cx="288925" cy="215900"/>
              </a:xfrm>
              <a:prstGeom prst="line">
                <a:avLst/>
              </a:pr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 flipH="1">
                <a:off x="609600" y="4459288"/>
                <a:ext cx="288925" cy="215900"/>
              </a:xfrm>
              <a:prstGeom prst="line">
                <a:avLst/>
              </a:pr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 flipH="1">
                <a:off x="609600" y="4675188"/>
                <a:ext cx="288925" cy="215900"/>
              </a:xfrm>
              <a:prstGeom prst="line">
                <a:avLst/>
              </a:pr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flipH="1">
                <a:off x="609600" y="4891088"/>
                <a:ext cx="288925" cy="215900"/>
              </a:xfrm>
              <a:prstGeom prst="line">
                <a:avLst/>
              </a:pr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6" name="矩形 5"/>
            <p:cNvSpPr/>
            <p:nvPr/>
          </p:nvSpPr>
          <p:spPr bwMode="auto">
            <a:xfrm>
              <a:off x="6399774" y="2550669"/>
              <a:ext cx="864000" cy="540000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5" name="椭圆 44"/>
          <p:cNvSpPr/>
          <p:nvPr/>
        </p:nvSpPr>
        <p:spPr bwMode="auto">
          <a:xfrm>
            <a:off x="6845051" y="4001545"/>
            <a:ext cx="36000" cy="360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53361" y="4584548"/>
            <a:ext cx="57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>
                <a:solidFill>
                  <a:srgbClr val="1A0AE6"/>
                </a:solidFill>
                <a:latin typeface="Times New Roman" pitchFamily="18" charset="0"/>
                <a:cs typeface="Times New Roman" pitchFamily="18" charset="0"/>
              </a:rPr>
              <a:t>Mg</a:t>
            </a:r>
            <a:endParaRPr lang="zh-CN" altLang="en-US" b="1" baseline="-25000" dirty="0">
              <a:solidFill>
                <a:srgbClr val="1A0AE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7" name="直接箭头连接符 46"/>
          <p:cNvCxnSpPr/>
          <p:nvPr/>
        </p:nvCxnSpPr>
        <p:spPr bwMode="auto">
          <a:xfrm rot="10800000" flipH="1" flipV="1">
            <a:off x="6861953" y="4024504"/>
            <a:ext cx="0" cy="720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A0AE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直接箭头连接符 47"/>
          <p:cNvCxnSpPr/>
          <p:nvPr/>
        </p:nvCxnSpPr>
        <p:spPr bwMode="auto">
          <a:xfrm flipV="1">
            <a:off x="6861012" y="3614097"/>
            <a:ext cx="0" cy="4002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A0AE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9" name="TextBox 48"/>
          <p:cNvSpPr txBox="1"/>
          <p:nvPr/>
        </p:nvSpPr>
        <p:spPr>
          <a:xfrm>
            <a:off x="6429690" y="3473540"/>
            <a:ext cx="57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>
                <a:solidFill>
                  <a:srgbClr val="1A0AE6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zh-CN" altLang="en-US" b="1" baseline="-25000" dirty="0">
              <a:solidFill>
                <a:srgbClr val="1A0AE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0" name="直接箭头连接符 49"/>
          <p:cNvCxnSpPr/>
          <p:nvPr/>
        </p:nvCxnSpPr>
        <p:spPr bwMode="auto">
          <a:xfrm flipV="1">
            <a:off x="6860704" y="3548476"/>
            <a:ext cx="635118" cy="4782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A0AE6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" name="TextBox 50"/>
          <p:cNvSpPr txBox="1"/>
          <p:nvPr/>
        </p:nvSpPr>
        <p:spPr>
          <a:xfrm>
            <a:off x="7500958" y="3357960"/>
            <a:ext cx="57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>
                <a:solidFill>
                  <a:srgbClr val="1A0AE6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zh-CN" altLang="en-US" b="1" baseline="-25000" dirty="0">
              <a:solidFill>
                <a:srgbClr val="1A0AE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165502" y="3823992"/>
            <a:ext cx="571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i="1" dirty="0">
                <a:solidFill>
                  <a:srgbClr val="1A0AE6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zh-CN" altLang="en-US" b="1" baseline="-25000" dirty="0">
              <a:solidFill>
                <a:srgbClr val="1A0AE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直接箭头连接符 52"/>
          <p:cNvCxnSpPr/>
          <p:nvPr/>
        </p:nvCxnSpPr>
        <p:spPr bwMode="auto">
          <a:xfrm flipH="1">
            <a:off x="6387937" y="4025217"/>
            <a:ext cx="4680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A0AE6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54" name="组合 53"/>
          <p:cNvGrpSpPr/>
          <p:nvPr/>
        </p:nvGrpSpPr>
        <p:grpSpPr>
          <a:xfrm>
            <a:off x="6950046" y="3760438"/>
            <a:ext cx="528640" cy="338554"/>
            <a:chOff x="1451072" y="3115104"/>
            <a:chExt cx="528640" cy="338554"/>
          </a:xfrm>
        </p:grpSpPr>
        <p:sp>
          <p:nvSpPr>
            <p:cNvPr id="55" name="弧形 54"/>
            <p:cNvSpPr/>
            <p:nvPr/>
          </p:nvSpPr>
          <p:spPr bwMode="auto">
            <a:xfrm>
              <a:off x="1451072" y="3272051"/>
              <a:ext cx="179889" cy="176980"/>
            </a:xfrm>
            <a:prstGeom prst="arc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宋体" pitchFamily="2" charset="-122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590840" y="3115104"/>
              <a:ext cx="388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i="1" dirty="0">
                  <a:latin typeface="Times New Roman" pitchFamily="18" charset="0"/>
                  <a:cs typeface="Times New Roman" pitchFamily="18" charset="0"/>
                </a:rPr>
                <a:t>θ</a:t>
              </a:r>
              <a:endParaRPr lang="zh-CN" altLang="en-US" sz="1600" i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6000760" y="2870458"/>
            <a:ext cx="2368872" cy="2142718"/>
            <a:chOff x="545966" y="2226350"/>
            <a:chExt cx="2368872" cy="2142718"/>
          </a:xfrm>
        </p:grpSpPr>
        <p:cxnSp>
          <p:nvCxnSpPr>
            <p:cNvPr id="58" name="直接连接符 57"/>
            <p:cNvCxnSpPr/>
            <p:nvPr/>
          </p:nvCxnSpPr>
          <p:spPr bwMode="auto">
            <a:xfrm>
              <a:off x="545966" y="3379608"/>
              <a:ext cx="1980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59" name="直接连接符 58"/>
            <p:cNvCxnSpPr/>
            <p:nvPr/>
          </p:nvCxnSpPr>
          <p:spPr bwMode="auto">
            <a:xfrm rot="16200000">
              <a:off x="433934" y="3397068"/>
              <a:ext cx="194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60" name="TextBox 59"/>
            <p:cNvSpPr txBox="1"/>
            <p:nvPr/>
          </p:nvSpPr>
          <p:spPr>
            <a:xfrm>
              <a:off x="2525966" y="3166236"/>
              <a:ext cx="388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>
                  <a:latin typeface="Times New Roman" pitchFamily="18" charset="0"/>
                  <a:cs typeface="Times New Roman" pitchFamily="18" charset="0"/>
                </a:rPr>
                <a:t>x</a:t>
              </a:r>
              <a:endParaRPr lang="zh-CN" altLang="en-US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126732" y="2226350"/>
              <a:ext cx="3888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i="1" dirty="0">
                  <a:latin typeface="Times New Roman" pitchFamily="18" charset="0"/>
                  <a:cs typeface="Times New Roman" pitchFamily="18" charset="0"/>
                </a:rPr>
                <a:t>y</a:t>
              </a:r>
              <a:endParaRPr lang="zh-CN" altLang="en-US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63" name="直接箭头连接符 62"/>
          <p:cNvCxnSpPr/>
          <p:nvPr/>
        </p:nvCxnSpPr>
        <p:spPr bwMode="auto">
          <a:xfrm rot="10800000" flipH="1">
            <a:off x="6885760" y="4042220"/>
            <a:ext cx="6120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4" name="直接箭头连接符 63"/>
          <p:cNvCxnSpPr/>
          <p:nvPr/>
        </p:nvCxnSpPr>
        <p:spPr bwMode="auto">
          <a:xfrm rot="5400000" flipH="1">
            <a:off x="6632686" y="3760438"/>
            <a:ext cx="4680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5" name="Text Box 40"/>
          <p:cNvSpPr txBox="1">
            <a:spLocks noChangeArrowheads="1"/>
          </p:cNvSpPr>
          <p:nvPr/>
        </p:nvSpPr>
        <p:spPr bwMode="auto">
          <a:xfrm>
            <a:off x="7369615" y="3969124"/>
            <a:ext cx="4154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b="1" i="1" baseline="-25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b="1" i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 Box 40"/>
          <p:cNvSpPr txBox="1">
            <a:spLocks noChangeArrowheads="1"/>
          </p:cNvSpPr>
          <p:nvPr/>
        </p:nvSpPr>
        <p:spPr bwMode="auto">
          <a:xfrm>
            <a:off x="6803593" y="3231930"/>
            <a:ext cx="4074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b="1" i="1" baseline="-25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endParaRPr lang="en-US" b="1" i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8" name="Group 19"/>
          <p:cNvGrpSpPr>
            <a:grpSpLocks/>
          </p:cNvGrpSpPr>
          <p:nvPr/>
        </p:nvGrpSpPr>
        <p:grpSpPr bwMode="auto">
          <a:xfrm>
            <a:off x="6861953" y="3580558"/>
            <a:ext cx="612775" cy="468313"/>
            <a:chOff x="0" y="-2"/>
            <a:chExt cx="386" cy="295"/>
          </a:xfrm>
        </p:grpSpPr>
        <p:sp>
          <p:nvSpPr>
            <p:cNvPr id="69" name="Line 21"/>
            <p:cNvSpPr>
              <a:spLocks noChangeShapeType="1"/>
            </p:cNvSpPr>
            <p:nvPr/>
          </p:nvSpPr>
          <p:spPr bwMode="auto">
            <a:xfrm>
              <a:off x="386" y="-2"/>
              <a:ext cx="0" cy="295"/>
            </a:xfrm>
            <a:prstGeom prst="line">
              <a:avLst/>
            </a:prstGeom>
            <a:noFill/>
            <a:ln w="19050" cmpd="sng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Line 22"/>
            <p:cNvSpPr>
              <a:spLocks noChangeShapeType="1"/>
            </p:cNvSpPr>
            <p:nvPr/>
          </p:nvSpPr>
          <p:spPr bwMode="auto">
            <a:xfrm flipH="1">
              <a:off x="0" y="0"/>
              <a:ext cx="386" cy="0"/>
            </a:xfrm>
            <a:prstGeom prst="line">
              <a:avLst/>
            </a:prstGeom>
            <a:noFill/>
            <a:ln w="19050" cmpd="sng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4A0AAAF2-AED2-482F-8884-1A89DB92D89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470320" y="4759920"/>
              <a:ext cx="5700240" cy="1158480"/>
            </p14:xfrm>
          </p:contentPart>
        </mc:Choice>
        <mc:Fallback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4A0AAAF2-AED2-482F-8884-1A89DB92D89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0960" y="4750560"/>
                <a:ext cx="5718960" cy="117720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音频 24">
            <a:hlinkClick r:id="" action="ppaction://media"/>
            <a:extLst>
              <a:ext uri="{FF2B5EF4-FFF2-40B4-BE49-F238E27FC236}">
                <a16:creationId xmlns:a16="http://schemas.microsoft.com/office/drawing/2014/main" id="{3EF7620E-3B5E-4D19-AB24-229B9574A7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3300" y="63373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5214"/>
    </mc:Choice>
    <mc:Fallback>
      <p:transition spd="slow" advTm="315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 bldLvl="0" autoUpdateAnimBg="0"/>
      <p:bldP spid="45" grpId="0" animBg="1"/>
      <p:bldP spid="46" grpId="0"/>
      <p:bldP spid="49" grpId="0"/>
      <p:bldP spid="51" grpId="0"/>
      <p:bldP spid="52" grpId="0"/>
      <p:bldP spid="65" grpId="0"/>
      <p:bldP spid="6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4.8|7.8|2.3|2.1|7.6|6.6|6.4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2|23.5|23.5|1.9|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5.1|13.7|1.9|17.4|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1.5|10.7|11.6|3.4|4.8|9.7|4.8|5.7|9.2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|32.2|6.7|1|1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5.1|7.6|1.5|5.5|2.6|49|2|4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7|33.8|36.9|7.6|135.1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FDEF3"/>
      </a:accent1>
      <a:accent2>
        <a:srgbClr val="333399"/>
      </a:accent2>
      <a:accent3>
        <a:srgbClr val="FFFFFF"/>
      </a:accent3>
      <a:accent4>
        <a:srgbClr val="000000"/>
      </a:accent4>
      <a:accent5>
        <a:srgbClr val="E4ECF8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FDEF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4ECF8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默认设计模板_2">
  <a:themeElements>
    <a:clrScheme name="默认设计模板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2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默认设计模板_3">
  <a:themeElements>
    <a:clrScheme name="默认设计模板_3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_3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_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_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_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1760</TotalTime>
  <Pages>0</Pages>
  <Words>411</Words>
  <Characters>0</Characters>
  <Application>Microsoft Office PowerPoint</Application>
  <DocSecurity>0</DocSecurity>
  <PresentationFormat>全屏显示(4:3)</PresentationFormat>
  <Lines>0</Lines>
  <Paragraphs>123</Paragraphs>
  <Slides>10</Slides>
  <Notes>8</Notes>
  <HiddenSlides>0</HiddenSlides>
  <MMClips>10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5" baseType="lpstr">
      <vt:lpstr>Monotype Corsiva</vt:lpstr>
      <vt:lpstr>黑体</vt:lpstr>
      <vt:lpstr>华文行楷</vt:lpstr>
      <vt:lpstr>华文新魏</vt:lpstr>
      <vt:lpstr>楷体</vt:lpstr>
      <vt:lpstr>宋体</vt:lpstr>
      <vt:lpstr>Arial</vt:lpstr>
      <vt:lpstr>Calibri</vt:lpstr>
      <vt:lpstr>Times New Roman</vt:lpstr>
      <vt:lpstr>Wingdings</vt:lpstr>
      <vt:lpstr>默认设计模板</vt:lpstr>
      <vt:lpstr>默认设计模板_2</vt:lpstr>
      <vt:lpstr>默认设计模板_3</vt:lpstr>
      <vt:lpstr>Equation.3</vt:lpstr>
      <vt:lpstr>公式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kmj</dc:creator>
  <cp:lastModifiedBy>CHEN XiangLong</cp:lastModifiedBy>
  <cp:revision>117</cp:revision>
  <cp:lastPrinted>1899-12-30T00:00:00Z</cp:lastPrinted>
  <dcterms:created xsi:type="dcterms:W3CDTF">2013-01-25T01:44:32Z</dcterms:created>
  <dcterms:modified xsi:type="dcterms:W3CDTF">2019-12-18T06:54:57Z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2052-8.1.0.3166</vt:lpwstr>
  </property>
</Properties>
</file>